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8"/>
  </p:handoutMasterIdLst>
  <p:sldIdLst>
    <p:sldId id="282" r:id="rId3"/>
    <p:sldId id="283" r:id="rId5"/>
    <p:sldId id="591" r:id="rId6"/>
    <p:sldId id="286" r:id="rId7"/>
    <p:sldId id="593" r:id="rId8"/>
    <p:sldId id="285" r:id="rId9"/>
    <p:sldId id="595" r:id="rId10"/>
    <p:sldId id="596" r:id="rId11"/>
    <p:sldId id="811" r:id="rId12"/>
    <p:sldId id="292" r:id="rId13"/>
    <p:sldId id="796" r:id="rId14"/>
    <p:sldId id="597" r:id="rId15"/>
    <p:sldId id="598" r:id="rId16"/>
    <p:sldId id="797" r:id="rId17"/>
    <p:sldId id="798" r:id="rId18"/>
    <p:sldId id="799" r:id="rId19"/>
    <p:sldId id="800" r:id="rId20"/>
    <p:sldId id="812" r:id="rId21"/>
    <p:sldId id="813" r:id="rId22"/>
    <p:sldId id="803" r:id="rId23"/>
    <p:sldId id="804" r:id="rId24"/>
    <p:sldId id="805" r:id="rId25"/>
    <p:sldId id="806" r:id="rId26"/>
    <p:sldId id="807" r:id="rId27"/>
    <p:sldId id="808" r:id="rId28"/>
    <p:sldId id="809" r:id="rId29"/>
    <p:sldId id="810" r:id="rId30"/>
    <p:sldId id="601" r:id="rId31"/>
    <p:sldId id="814" r:id="rId32"/>
    <p:sldId id="815" r:id="rId33"/>
    <p:sldId id="816" r:id="rId34"/>
    <p:sldId id="817" r:id="rId35"/>
    <p:sldId id="818" r:id="rId36"/>
    <p:sldId id="819" r:id="rId37"/>
    <p:sldId id="820" r:id="rId38"/>
    <p:sldId id="821" r:id="rId39"/>
    <p:sldId id="822" r:id="rId40"/>
    <p:sldId id="627" r:id="rId41"/>
    <p:sldId id="628" r:id="rId42"/>
    <p:sldId id="629" r:id="rId43"/>
    <p:sldId id="572" r:id="rId44"/>
    <p:sldId id="573" r:id="rId45"/>
    <p:sldId id="574" r:id="rId46"/>
    <p:sldId id="575" r:id="rId47"/>
    <p:sldId id="576" r:id="rId48"/>
    <p:sldId id="646" r:id="rId49"/>
    <p:sldId id="647" r:id="rId50"/>
    <p:sldId id="648" r:id="rId51"/>
    <p:sldId id="577" r:id="rId52"/>
    <p:sldId id="578" r:id="rId53"/>
    <p:sldId id="649" r:id="rId54"/>
    <p:sldId id="650" r:id="rId55"/>
    <p:sldId id="654" r:id="rId56"/>
    <p:sldId id="655" r:id="rId57"/>
    <p:sldId id="656" r:id="rId58"/>
    <p:sldId id="657" r:id="rId59"/>
    <p:sldId id="658" r:id="rId60"/>
    <p:sldId id="580" r:id="rId61"/>
    <p:sldId id="581" r:id="rId62"/>
    <p:sldId id="583" r:id="rId63"/>
    <p:sldId id="584" r:id="rId64"/>
    <p:sldId id="856" r:id="rId65"/>
    <p:sldId id="857" r:id="rId66"/>
    <p:sldId id="858" r:id="rId67"/>
    <p:sldId id="585" r:id="rId68"/>
    <p:sldId id="586" r:id="rId69"/>
    <p:sldId id="588" r:id="rId70"/>
    <p:sldId id="661" r:id="rId71"/>
    <p:sldId id="660" r:id="rId72"/>
    <p:sldId id="662" r:id="rId73"/>
    <p:sldId id="659" r:id="rId74"/>
    <p:sldId id="589" r:id="rId75"/>
    <p:sldId id="590" r:id="rId76"/>
    <p:sldId id="665" r:id="rId77"/>
    <p:sldId id="666" r:id="rId78"/>
    <p:sldId id="667" r:id="rId79"/>
    <p:sldId id="668" r:id="rId80"/>
    <p:sldId id="664" r:id="rId81"/>
    <p:sldId id="663" r:id="rId82"/>
    <p:sldId id="859" r:id="rId83"/>
    <p:sldId id="669" r:id="rId84"/>
    <p:sldId id="670" r:id="rId85"/>
    <p:sldId id="673" r:id="rId86"/>
    <p:sldId id="675" r:id="rId87"/>
    <p:sldId id="676" r:id="rId88"/>
    <p:sldId id="677" r:id="rId89"/>
    <p:sldId id="678" r:id="rId90"/>
    <p:sldId id="679" r:id="rId91"/>
    <p:sldId id="680" r:id="rId92"/>
    <p:sldId id="681" r:id="rId93"/>
    <p:sldId id="682" r:id="rId94"/>
    <p:sldId id="683" r:id="rId95"/>
    <p:sldId id="695" r:id="rId96"/>
    <p:sldId id="696" r:id="rId97"/>
    <p:sldId id="697" r:id="rId98"/>
    <p:sldId id="694" r:id="rId99"/>
    <p:sldId id="711" r:id="rId100"/>
    <p:sldId id="860" r:id="rId101"/>
    <p:sldId id="713" r:id="rId102"/>
    <p:sldId id="861" r:id="rId103"/>
    <p:sldId id="828" r:id="rId104"/>
    <p:sldId id="829" r:id="rId105"/>
    <p:sldId id="830" r:id="rId106"/>
    <p:sldId id="831" r:id="rId107"/>
    <p:sldId id="832" r:id="rId108"/>
    <p:sldId id="863" r:id="rId109"/>
    <p:sldId id="862" r:id="rId110"/>
    <p:sldId id="839" r:id="rId111"/>
    <p:sldId id="840" r:id="rId112"/>
    <p:sldId id="841" r:id="rId113"/>
    <p:sldId id="842" r:id="rId114"/>
    <p:sldId id="843" r:id="rId115"/>
    <p:sldId id="844" r:id="rId116"/>
    <p:sldId id="845" r:id="rId117"/>
    <p:sldId id="846" r:id="rId118"/>
    <p:sldId id="847" r:id="rId119"/>
    <p:sldId id="848" r:id="rId120"/>
    <p:sldId id="864" r:id="rId121"/>
    <p:sldId id="714" r:id="rId122"/>
    <p:sldId id="715" r:id="rId123"/>
    <p:sldId id="716" r:id="rId124"/>
    <p:sldId id="719" r:id="rId125"/>
    <p:sldId id="720" r:id="rId126"/>
    <p:sldId id="724" r:id="rId127"/>
    <p:sldId id="865" r:id="rId128"/>
    <p:sldId id="866" r:id="rId129"/>
    <p:sldId id="867" r:id="rId130"/>
    <p:sldId id="868" r:id="rId131"/>
    <p:sldId id="869" r:id="rId132"/>
    <p:sldId id="870" r:id="rId133"/>
    <p:sldId id="871" r:id="rId134"/>
    <p:sldId id="873" r:id="rId135"/>
    <p:sldId id="874" r:id="rId136"/>
    <p:sldId id="875" r:id="rId13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CCFF"/>
    <a:srgbClr val="CCECFF"/>
    <a:srgbClr val="CC9900"/>
    <a:srgbClr val="99FF99"/>
    <a:srgbClr val="FFFF99"/>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5616"/>
    <p:restoredTop sz="94594"/>
  </p:normalViewPr>
  <p:slideViewPr>
    <p:cSldViewPr showGuides="1">
      <p:cViewPr>
        <p:scale>
          <a:sx n="66" d="100"/>
          <a:sy n="66" d="100"/>
        </p:scale>
        <p:origin x="-2280" y="-1206"/>
      </p:cViewPr>
      <p:guideLst>
        <p:guide orient="horz" pos="2160"/>
        <p:guide pos="2880"/>
      </p:guideLst>
    </p:cSldViewPr>
  </p:slideViewPr>
  <p:notesTextViewPr>
    <p:cViewPr>
      <p:scale>
        <a:sx n="100" d="100"/>
        <a:sy n="100" d="100"/>
      </p:scale>
      <p:origin x="0" y="0"/>
    </p:cViewPr>
  </p:notesTextViewPr>
  <p:sorterViewPr showFormatting="0">
    <p:cViewPr>
      <p:scale>
        <a:sx n="75" d="100"/>
        <a:sy n="75" d="100"/>
      </p:scale>
      <p:origin x="0" y="1718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1.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06914" name="页眉占位符 806913"/>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806915" name="日期占位符 806914"/>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076" name="幻灯片图像占位符 806915"/>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806916"/>
          <p:cNvSpPr>
            <a:spLocks noGrp="1"/>
          </p:cNvSpPr>
          <p:nvPr>
            <p:ph type="body" sz="quarter"/>
          </p:nvPr>
        </p:nvSpPr>
        <p:spPr>
          <a:xfrm>
            <a:off x="685800" y="4343400"/>
            <a:ext cx="5486400" cy="4114800"/>
          </a:xfrm>
          <a:prstGeom prst="rect">
            <a:avLst/>
          </a:prstGeom>
          <a:noFill/>
          <a:ln w="9525">
            <a:noFill/>
          </a:ln>
        </p:spPr>
        <p:txBody>
          <a:bodyPr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06918" name="页脚占位符 806917"/>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806919" name="灯片编号占位符 806918"/>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
        <p:nvSpPr>
          <p:cNvPr id="5122" name="幻灯片图像占位符 807937"/>
          <p:cNvSpPr>
            <a:spLocks noRot="1" noTextEdit="1"/>
          </p:cNvSpPr>
          <p:nvPr>
            <p:ph type="sldImg"/>
          </p:nvPr>
        </p:nvSpPr>
        <p:spPr>
          <a:ln/>
        </p:spPr>
      </p:sp>
      <p:sp>
        <p:nvSpPr>
          <p:cNvPr id="5123" name="文本占位符 807938"/>
          <p:cNvSpPr>
            <a:spLocks noGrp="1"/>
          </p:cNvSpPr>
          <p:nvPr>
            <p:ph type="body"/>
          </p:nvPr>
        </p:nvSpPr>
        <p:spPr>
          <a:ln/>
        </p:spPr>
        <p:txBody>
          <a:bodyPr anchor="t"/>
          <a:p>
            <a:pPr lvl="0"/>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578" name="幻灯片图像占位符 1063937"/>
          <p:cNvSpPr>
            <a:spLocks noRot="1" noTextEdit="1"/>
          </p:cNvSpPr>
          <p:nvPr>
            <p:ph type="sldImg"/>
          </p:nvPr>
        </p:nvSpPr>
        <p:spPr>
          <a:ln/>
        </p:spPr>
      </p:sp>
      <p:sp>
        <p:nvSpPr>
          <p:cNvPr id="24579" name="文本占位符 1063938"/>
          <p:cNvSpPr>
            <a:spLocks noGrp="1"/>
          </p:cNvSpPr>
          <p:nvPr>
            <p:ph type="body"/>
          </p:nvPr>
        </p:nvSpPr>
        <p:spPr>
          <a:ln/>
        </p:spPr>
        <p:txBody>
          <a:bodyPr anchor="t"/>
          <a:p>
            <a:pPr lvl="0"/>
            <a:endParaRPr 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3954" name="幻灯片图像占位符 1201153"/>
          <p:cNvSpPr>
            <a:spLocks noRot="1" noTextEdit="1"/>
          </p:cNvSpPr>
          <p:nvPr>
            <p:ph type="sldImg"/>
          </p:nvPr>
        </p:nvSpPr>
        <p:spPr>
          <a:ln/>
        </p:spPr>
      </p:sp>
      <p:sp>
        <p:nvSpPr>
          <p:cNvPr id="253955" name="文本占位符 1201154"/>
          <p:cNvSpPr>
            <a:spLocks noGrp="1"/>
          </p:cNvSpPr>
          <p:nvPr>
            <p:ph type="body"/>
          </p:nvPr>
        </p:nvSpPr>
        <p:spPr>
          <a:ln/>
        </p:spPr>
        <p:txBody>
          <a:bodyPr anchor="t"/>
          <a:p>
            <a:pPr lvl="0"/>
            <a:endParaRPr 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6002" name="幻灯片图像占位符 1203201"/>
          <p:cNvSpPr>
            <a:spLocks noRot="1" noTextEdit="1"/>
          </p:cNvSpPr>
          <p:nvPr>
            <p:ph type="sldImg"/>
          </p:nvPr>
        </p:nvSpPr>
        <p:spPr>
          <a:ln/>
        </p:spPr>
      </p:sp>
      <p:sp>
        <p:nvSpPr>
          <p:cNvPr id="256003" name="文本占位符 1203202"/>
          <p:cNvSpPr>
            <a:spLocks noGrp="1"/>
          </p:cNvSpPr>
          <p:nvPr>
            <p:ph type="body"/>
          </p:nvPr>
        </p:nvSpPr>
        <p:spPr>
          <a:ln/>
        </p:spPr>
        <p:txBody>
          <a:bodyPr anchor="t"/>
          <a:p>
            <a:pPr lvl="0"/>
            <a:endParaRPr 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8050" name="幻灯片图像占位符 1205249"/>
          <p:cNvSpPr>
            <a:spLocks noRot="1" noTextEdit="1"/>
          </p:cNvSpPr>
          <p:nvPr>
            <p:ph type="sldImg"/>
          </p:nvPr>
        </p:nvSpPr>
        <p:spPr>
          <a:ln/>
        </p:spPr>
      </p:sp>
      <p:sp>
        <p:nvSpPr>
          <p:cNvPr id="258051" name="文本占位符 1205250"/>
          <p:cNvSpPr>
            <a:spLocks noGrp="1"/>
          </p:cNvSpPr>
          <p:nvPr>
            <p:ph type="body"/>
          </p:nvPr>
        </p:nvSpPr>
        <p:spPr>
          <a:ln/>
        </p:spPr>
        <p:txBody>
          <a:bodyPr anchor="t"/>
          <a:p>
            <a:pPr lvl="0"/>
            <a:endParaRPr 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0098" name="幻灯片图像占位符 1207297"/>
          <p:cNvSpPr>
            <a:spLocks noRot="1" noTextEdit="1"/>
          </p:cNvSpPr>
          <p:nvPr>
            <p:ph type="sldImg"/>
          </p:nvPr>
        </p:nvSpPr>
        <p:spPr>
          <a:ln/>
        </p:spPr>
      </p:sp>
      <p:sp>
        <p:nvSpPr>
          <p:cNvPr id="260099" name="文本占位符 1207298"/>
          <p:cNvSpPr>
            <a:spLocks noGrp="1"/>
          </p:cNvSpPr>
          <p:nvPr>
            <p:ph type="body"/>
          </p:nvPr>
        </p:nvSpPr>
        <p:spPr>
          <a:ln/>
        </p:spPr>
        <p:txBody>
          <a:bodyPr anchor="t"/>
          <a:p>
            <a:pPr lvl="0"/>
            <a:endParaRPr 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2146" name="幻灯片图像占位符 1209345"/>
          <p:cNvSpPr>
            <a:spLocks noRot="1" noTextEdit="1"/>
          </p:cNvSpPr>
          <p:nvPr>
            <p:ph type="sldImg"/>
          </p:nvPr>
        </p:nvSpPr>
        <p:spPr>
          <a:ln/>
        </p:spPr>
      </p:sp>
      <p:sp>
        <p:nvSpPr>
          <p:cNvPr id="262147" name="文本占位符 1209346"/>
          <p:cNvSpPr>
            <a:spLocks noGrp="1"/>
          </p:cNvSpPr>
          <p:nvPr>
            <p:ph type="body"/>
          </p:nvPr>
        </p:nvSpPr>
        <p:spPr>
          <a:ln/>
        </p:spPr>
        <p:txBody>
          <a:bodyPr anchor="t"/>
          <a:p>
            <a:pPr lvl="0"/>
            <a:endParaRPr 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4194" name="幻灯片图像占位符 1211393"/>
          <p:cNvSpPr>
            <a:spLocks noRot="1" noTextEdit="1"/>
          </p:cNvSpPr>
          <p:nvPr>
            <p:ph type="sldImg"/>
          </p:nvPr>
        </p:nvSpPr>
        <p:spPr>
          <a:ln/>
        </p:spPr>
      </p:sp>
      <p:sp>
        <p:nvSpPr>
          <p:cNvPr id="264195" name="文本占位符 1211394"/>
          <p:cNvSpPr>
            <a:spLocks noGrp="1"/>
          </p:cNvSpPr>
          <p:nvPr>
            <p:ph type="body"/>
          </p:nvPr>
        </p:nvSpPr>
        <p:spPr>
          <a:ln/>
        </p:spPr>
        <p:txBody>
          <a:bodyPr anchor="t"/>
          <a:p>
            <a:pPr lvl="0"/>
            <a:endParaRPr 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6242" name="幻灯片图像占位符 1213441"/>
          <p:cNvSpPr>
            <a:spLocks noRot="1" noTextEdit="1"/>
          </p:cNvSpPr>
          <p:nvPr>
            <p:ph type="sldImg"/>
          </p:nvPr>
        </p:nvSpPr>
        <p:spPr>
          <a:ln/>
        </p:spPr>
      </p:sp>
      <p:sp>
        <p:nvSpPr>
          <p:cNvPr id="266243" name="文本占位符 1213442"/>
          <p:cNvSpPr>
            <a:spLocks noGrp="1"/>
          </p:cNvSpPr>
          <p:nvPr>
            <p:ph type="body"/>
          </p:nvPr>
        </p:nvSpPr>
        <p:spPr>
          <a:ln/>
        </p:spPr>
        <p:txBody>
          <a:bodyPr anchor="t"/>
          <a:p>
            <a:pPr lvl="0"/>
            <a:endParaRPr 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8290" name="幻灯片图像占位符 1217537"/>
          <p:cNvSpPr>
            <a:spLocks noRot="1" noTextEdit="1"/>
          </p:cNvSpPr>
          <p:nvPr>
            <p:ph type="sldImg"/>
          </p:nvPr>
        </p:nvSpPr>
        <p:spPr>
          <a:ln/>
        </p:spPr>
      </p:sp>
      <p:sp>
        <p:nvSpPr>
          <p:cNvPr id="268291" name="文本占位符 1217538"/>
          <p:cNvSpPr>
            <a:spLocks noGrp="1"/>
          </p:cNvSpPr>
          <p:nvPr>
            <p:ph type="body"/>
          </p:nvPr>
        </p:nvSpPr>
        <p:spPr>
          <a:ln/>
        </p:spPr>
        <p:txBody>
          <a:bodyPr anchor="t"/>
          <a:p>
            <a:pPr lvl="0"/>
            <a:endParaRPr 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0338" name="幻灯片图像占位符 1219585"/>
          <p:cNvSpPr>
            <a:spLocks noRot="1" noTextEdit="1"/>
          </p:cNvSpPr>
          <p:nvPr>
            <p:ph type="sldImg"/>
          </p:nvPr>
        </p:nvSpPr>
        <p:spPr>
          <a:ln/>
        </p:spPr>
      </p:sp>
      <p:sp>
        <p:nvSpPr>
          <p:cNvPr id="270339" name="文本占位符 1219586"/>
          <p:cNvSpPr>
            <a:spLocks noGrp="1"/>
          </p:cNvSpPr>
          <p:nvPr>
            <p:ph type="body"/>
          </p:nvPr>
        </p:nvSpPr>
        <p:spPr>
          <a:ln/>
        </p:spPr>
        <p:txBody>
          <a:bodyPr anchor="t"/>
          <a:p>
            <a:pPr lvl="0"/>
            <a:endParaRPr 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2386" name="幻灯片图像占位符 1221633"/>
          <p:cNvSpPr>
            <a:spLocks noRot="1" noTextEdit="1"/>
          </p:cNvSpPr>
          <p:nvPr>
            <p:ph type="sldImg"/>
          </p:nvPr>
        </p:nvSpPr>
        <p:spPr>
          <a:ln/>
        </p:spPr>
      </p:sp>
      <p:sp>
        <p:nvSpPr>
          <p:cNvPr id="272387" name="文本占位符 1221634"/>
          <p:cNvSpPr>
            <a:spLocks noGrp="1"/>
          </p:cNvSpPr>
          <p:nvPr>
            <p:ph type="body"/>
          </p:nvPr>
        </p:nvSpPr>
        <p:spPr>
          <a:ln/>
        </p:spPr>
        <p:txBody>
          <a:bodyPr anchor="t"/>
          <a:p>
            <a:pPr lvl="0"/>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6626" name="幻灯片图像占位符 819201"/>
          <p:cNvSpPr>
            <a:spLocks noRot="1" noTextEdit="1"/>
          </p:cNvSpPr>
          <p:nvPr>
            <p:ph type="sldImg"/>
          </p:nvPr>
        </p:nvSpPr>
        <p:spPr>
          <a:ln/>
        </p:spPr>
      </p:sp>
      <p:sp>
        <p:nvSpPr>
          <p:cNvPr id="26627" name="文本占位符 819202"/>
          <p:cNvSpPr>
            <a:spLocks noGrp="1"/>
          </p:cNvSpPr>
          <p:nvPr>
            <p:ph type="body"/>
          </p:nvPr>
        </p:nvSpPr>
        <p:spPr>
          <a:ln/>
        </p:spPr>
        <p:txBody>
          <a:bodyPr anchor="t"/>
          <a:p>
            <a:pPr lvl="0"/>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8674" name="幻灯片图像占位符 820225"/>
          <p:cNvSpPr>
            <a:spLocks noRot="1" noTextEdit="1"/>
          </p:cNvSpPr>
          <p:nvPr>
            <p:ph type="sldImg"/>
          </p:nvPr>
        </p:nvSpPr>
        <p:spPr>
          <a:ln/>
        </p:spPr>
      </p:sp>
      <p:sp>
        <p:nvSpPr>
          <p:cNvPr id="28675" name="文本占位符 820226"/>
          <p:cNvSpPr>
            <a:spLocks noGrp="1"/>
          </p:cNvSpPr>
          <p:nvPr>
            <p:ph type="body"/>
          </p:nvPr>
        </p:nvSpPr>
        <p:spPr>
          <a:ln/>
        </p:spPr>
        <p:txBody>
          <a:bodyPr anchor="t"/>
          <a:p>
            <a:pPr lvl="0"/>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5058" name="幻灯片图像占位符 824321"/>
          <p:cNvSpPr>
            <a:spLocks noRot="1" noTextEdit="1"/>
          </p:cNvSpPr>
          <p:nvPr>
            <p:ph type="sldImg"/>
          </p:nvPr>
        </p:nvSpPr>
        <p:spPr>
          <a:ln/>
        </p:spPr>
      </p:sp>
      <p:sp>
        <p:nvSpPr>
          <p:cNvPr id="45059" name="文本占位符 824322"/>
          <p:cNvSpPr>
            <a:spLocks noGrp="1"/>
          </p:cNvSpPr>
          <p:nvPr>
            <p:ph type="body"/>
          </p:nvPr>
        </p:nvSpPr>
        <p:spPr>
          <a:ln/>
        </p:spPr>
        <p:txBody>
          <a:bodyPr anchor="t"/>
          <a:p>
            <a:pPr lvl="0"/>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8130" name="幻灯片图像占位符 1090561"/>
          <p:cNvSpPr>
            <a:spLocks noRot="1" noTextEdit="1"/>
          </p:cNvSpPr>
          <p:nvPr>
            <p:ph type="sldImg"/>
          </p:nvPr>
        </p:nvSpPr>
        <p:spPr>
          <a:ln/>
        </p:spPr>
      </p:sp>
      <p:sp>
        <p:nvSpPr>
          <p:cNvPr id="48131" name="文本占位符 1090562"/>
          <p:cNvSpPr>
            <a:spLocks noGrp="1"/>
          </p:cNvSpPr>
          <p:nvPr>
            <p:ph type="body"/>
          </p:nvPr>
        </p:nvSpPr>
        <p:spPr>
          <a:ln/>
        </p:spPr>
        <p:txBody>
          <a:bodyPr anchor="t"/>
          <a:p>
            <a:pPr lvl="0"/>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0178" name="幻灯片图像占位符 1092609"/>
          <p:cNvSpPr>
            <a:spLocks noRot="1" noTextEdit="1"/>
          </p:cNvSpPr>
          <p:nvPr>
            <p:ph type="sldImg"/>
          </p:nvPr>
        </p:nvSpPr>
        <p:spPr>
          <a:ln/>
        </p:spPr>
      </p:sp>
      <p:sp>
        <p:nvSpPr>
          <p:cNvPr id="50179" name="文本占位符 1092610"/>
          <p:cNvSpPr>
            <a:spLocks noGrp="1"/>
          </p:cNvSpPr>
          <p:nvPr>
            <p:ph type="body"/>
          </p:nvPr>
        </p:nvSpPr>
        <p:spPr>
          <a:ln/>
        </p:spPr>
        <p:txBody>
          <a:bodyPr anchor="t"/>
          <a:p>
            <a:pPr lvl="0"/>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2226" name="幻灯片图像占位符 1094657"/>
          <p:cNvSpPr>
            <a:spLocks noRot="1" noTextEdit="1"/>
          </p:cNvSpPr>
          <p:nvPr>
            <p:ph type="sldImg"/>
          </p:nvPr>
        </p:nvSpPr>
        <p:spPr>
          <a:ln/>
        </p:spPr>
      </p:sp>
      <p:sp>
        <p:nvSpPr>
          <p:cNvPr id="52227" name="文本占位符 1094658"/>
          <p:cNvSpPr>
            <a:spLocks noGrp="1"/>
          </p:cNvSpPr>
          <p:nvPr>
            <p:ph type="body"/>
          </p:nvPr>
        </p:nvSpPr>
        <p:spPr>
          <a:ln/>
        </p:spPr>
        <p:txBody>
          <a:bodyPr anchor="t"/>
          <a:p>
            <a:pPr lvl="0"/>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4274" name="幻灯片图像占位符 1096705"/>
          <p:cNvSpPr>
            <a:spLocks noRot="1" noTextEdit="1"/>
          </p:cNvSpPr>
          <p:nvPr>
            <p:ph type="sldImg"/>
          </p:nvPr>
        </p:nvSpPr>
        <p:spPr>
          <a:ln/>
        </p:spPr>
      </p:sp>
      <p:sp>
        <p:nvSpPr>
          <p:cNvPr id="54275" name="文本占位符 1096706"/>
          <p:cNvSpPr>
            <a:spLocks noGrp="1"/>
          </p:cNvSpPr>
          <p:nvPr>
            <p:ph type="body"/>
          </p:nvPr>
        </p:nvSpPr>
        <p:spPr>
          <a:ln/>
        </p:spPr>
        <p:txBody>
          <a:bodyPr anchor="t"/>
          <a:p>
            <a:pPr lvl="0"/>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6322" name="幻灯片图像占位符 1098753"/>
          <p:cNvSpPr>
            <a:spLocks noRot="1" noTextEdit="1"/>
          </p:cNvSpPr>
          <p:nvPr>
            <p:ph type="sldImg"/>
          </p:nvPr>
        </p:nvSpPr>
        <p:spPr>
          <a:ln/>
        </p:spPr>
      </p:sp>
      <p:sp>
        <p:nvSpPr>
          <p:cNvPr id="56323" name="文本占位符 1098754"/>
          <p:cNvSpPr>
            <a:spLocks noGrp="1"/>
          </p:cNvSpPr>
          <p:nvPr>
            <p:ph type="body"/>
          </p:nvPr>
        </p:nvSpPr>
        <p:spPr>
          <a:ln/>
        </p:spPr>
        <p:txBody>
          <a:bodyPr anchor="t"/>
          <a:p>
            <a:pPr lvl="0"/>
            <a:endParaRPr 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8370" name="幻灯片图像占位符 1100801"/>
          <p:cNvSpPr>
            <a:spLocks noRot="1" noTextEdit="1"/>
          </p:cNvSpPr>
          <p:nvPr>
            <p:ph type="sldImg"/>
          </p:nvPr>
        </p:nvSpPr>
        <p:spPr>
          <a:ln/>
        </p:spPr>
      </p:sp>
      <p:sp>
        <p:nvSpPr>
          <p:cNvPr id="58371" name="文本占位符 1100802"/>
          <p:cNvSpPr>
            <a:spLocks noGrp="1"/>
          </p:cNvSpPr>
          <p:nvPr>
            <p:ph type="body"/>
          </p:nvPr>
        </p:nvSpPr>
        <p:spPr>
          <a:ln/>
        </p:spPr>
        <p:txBody>
          <a:bodyPr anchor="t"/>
          <a:p>
            <a:pPr lvl="0"/>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170" name="幻灯片图像占位符 808961"/>
          <p:cNvSpPr>
            <a:spLocks noRot="1" noTextEdit="1"/>
          </p:cNvSpPr>
          <p:nvPr>
            <p:ph type="sldImg"/>
          </p:nvPr>
        </p:nvSpPr>
        <p:spPr>
          <a:ln/>
        </p:spPr>
      </p:sp>
      <p:sp>
        <p:nvSpPr>
          <p:cNvPr id="7171" name="文本占位符 808962"/>
          <p:cNvSpPr>
            <a:spLocks noGrp="1"/>
          </p:cNvSpPr>
          <p:nvPr>
            <p:ph type="body"/>
          </p:nvPr>
        </p:nvSpPr>
        <p:spPr>
          <a:ln/>
        </p:spPr>
        <p:txBody>
          <a:bodyPr anchor="t"/>
          <a:p>
            <a:pPr lvl="0"/>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0418" name="幻灯片图像占位符 1102849"/>
          <p:cNvSpPr>
            <a:spLocks noRot="1" noTextEdit="1"/>
          </p:cNvSpPr>
          <p:nvPr>
            <p:ph type="sldImg"/>
          </p:nvPr>
        </p:nvSpPr>
        <p:spPr>
          <a:ln/>
        </p:spPr>
      </p:sp>
      <p:sp>
        <p:nvSpPr>
          <p:cNvPr id="60419" name="文本占位符 1102850"/>
          <p:cNvSpPr>
            <a:spLocks noGrp="1"/>
          </p:cNvSpPr>
          <p:nvPr>
            <p:ph type="body"/>
          </p:nvPr>
        </p:nvSpPr>
        <p:spPr>
          <a:ln/>
        </p:spPr>
        <p:txBody>
          <a:bodyPr anchor="t"/>
          <a:p>
            <a:pPr lvl="0"/>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2466" name="幻灯片图像占位符 1104897"/>
          <p:cNvSpPr>
            <a:spLocks noRot="1" noTextEdit="1"/>
          </p:cNvSpPr>
          <p:nvPr>
            <p:ph type="sldImg"/>
          </p:nvPr>
        </p:nvSpPr>
        <p:spPr>
          <a:ln/>
        </p:spPr>
      </p:sp>
      <p:sp>
        <p:nvSpPr>
          <p:cNvPr id="62467" name="文本占位符 1104898"/>
          <p:cNvSpPr>
            <a:spLocks noGrp="1"/>
          </p:cNvSpPr>
          <p:nvPr>
            <p:ph type="body"/>
          </p:nvPr>
        </p:nvSpPr>
        <p:spPr>
          <a:ln/>
        </p:spPr>
        <p:txBody>
          <a:bodyPr anchor="t"/>
          <a:p>
            <a:pPr lvl="0"/>
            <a:endParaRPr 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4514" name="幻灯片图像占位符 855041"/>
          <p:cNvSpPr>
            <a:spLocks noRot="1" noTextEdit="1"/>
          </p:cNvSpPr>
          <p:nvPr>
            <p:ph type="sldImg"/>
          </p:nvPr>
        </p:nvSpPr>
        <p:spPr>
          <a:ln/>
        </p:spPr>
      </p:sp>
      <p:sp>
        <p:nvSpPr>
          <p:cNvPr id="64515" name="文本占位符 855042"/>
          <p:cNvSpPr>
            <a:spLocks noGrp="1"/>
          </p:cNvSpPr>
          <p:nvPr>
            <p:ph type="body"/>
          </p:nvPr>
        </p:nvSpPr>
        <p:spPr>
          <a:ln/>
        </p:spPr>
        <p:txBody>
          <a:bodyPr anchor="t"/>
          <a:p>
            <a:pPr lvl="0"/>
            <a:endParaRPr 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6562" name="幻灯片图像占位符 856065"/>
          <p:cNvSpPr>
            <a:spLocks noRot="1" noTextEdit="1"/>
          </p:cNvSpPr>
          <p:nvPr>
            <p:ph type="sldImg"/>
          </p:nvPr>
        </p:nvSpPr>
        <p:spPr>
          <a:ln/>
        </p:spPr>
      </p:sp>
      <p:sp>
        <p:nvSpPr>
          <p:cNvPr id="66563" name="文本占位符 856066"/>
          <p:cNvSpPr>
            <a:spLocks noGrp="1"/>
          </p:cNvSpPr>
          <p:nvPr>
            <p:ph type="body"/>
          </p:nvPr>
        </p:nvSpPr>
        <p:spPr>
          <a:ln/>
        </p:spPr>
        <p:txBody>
          <a:bodyPr anchor="t"/>
          <a:p>
            <a:pPr lvl="0"/>
            <a:endParaRPr 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8610" name="幻灯片图像占位符 857089"/>
          <p:cNvSpPr>
            <a:spLocks noRot="1" noTextEdit="1"/>
          </p:cNvSpPr>
          <p:nvPr>
            <p:ph type="sldImg"/>
          </p:nvPr>
        </p:nvSpPr>
        <p:spPr>
          <a:ln/>
        </p:spPr>
      </p:sp>
      <p:sp>
        <p:nvSpPr>
          <p:cNvPr id="68611" name="文本占位符 857090"/>
          <p:cNvSpPr>
            <a:spLocks noGrp="1"/>
          </p:cNvSpPr>
          <p:nvPr>
            <p:ph type="body"/>
          </p:nvPr>
        </p:nvSpPr>
        <p:spPr>
          <a:ln/>
        </p:spPr>
        <p:txBody>
          <a:bodyPr anchor="t"/>
          <a:p>
            <a:pPr lvl="0"/>
            <a:endParaRPr 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0658" name="幻灯片图像占位符 888833"/>
          <p:cNvSpPr>
            <a:spLocks noRot="1" noTextEdit="1"/>
          </p:cNvSpPr>
          <p:nvPr>
            <p:ph type="sldImg"/>
          </p:nvPr>
        </p:nvSpPr>
        <p:spPr>
          <a:ln/>
        </p:spPr>
      </p:sp>
      <p:sp>
        <p:nvSpPr>
          <p:cNvPr id="70659" name="文本占位符 888834"/>
          <p:cNvSpPr>
            <a:spLocks noGrp="1"/>
          </p:cNvSpPr>
          <p:nvPr>
            <p:ph type="body"/>
          </p:nvPr>
        </p:nvSpPr>
        <p:spPr>
          <a:ln/>
        </p:spPr>
        <p:txBody>
          <a:bodyPr anchor="t"/>
          <a:p>
            <a:pPr lvl="0"/>
            <a:endParaRPr 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2706" name="幻灯片图像占位符 889857"/>
          <p:cNvSpPr>
            <a:spLocks noRot="1" noTextEdit="1"/>
          </p:cNvSpPr>
          <p:nvPr>
            <p:ph type="sldImg"/>
          </p:nvPr>
        </p:nvSpPr>
        <p:spPr>
          <a:ln/>
        </p:spPr>
      </p:sp>
      <p:sp>
        <p:nvSpPr>
          <p:cNvPr id="72707" name="文本占位符 889858"/>
          <p:cNvSpPr>
            <a:spLocks noGrp="1"/>
          </p:cNvSpPr>
          <p:nvPr>
            <p:ph type="body"/>
          </p:nvPr>
        </p:nvSpPr>
        <p:spPr>
          <a:ln/>
        </p:spPr>
        <p:txBody>
          <a:bodyPr anchor="t"/>
          <a:p>
            <a:pPr lvl="0"/>
            <a:endParaRPr 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4754" name="幻灯片图像占位符 890881"/>
          <p:cNvSpPr>
            <a:spLocks noRot="1" noTextEdit="1"/>
          </p:cNvSpPr>
          <p:nvPr>
            <p:ph type="sldImg"/>
          </p:nvPr>
        </p:nvSpPr>
        <p:spPr>
          <a:ln/>
        </p:spPr>
      </p:sp>
      <p:sp>
        <p:nvSpPr>
          <p:cNvPr id="74755" name="文本占位符 890882"/>
          <p:cNvSpPr>
            <a:spLocks noGrp="1"/>
          </p:cNvSpPr>
          <p:nvPr>
            <p:ph type="body"/>
          </p:nvPr>
        </p:nvSpPr>
        <p:spPr>
          <a:ln/>
        </p:spPr>
        <p:txBody>
          <a:bodyPr anchor="t"/>
          <a:p>
            <a:pPr lvl="0"/>
            <a:endParaRPr 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6802" name="幻灯片图像占位符 891905"/>
          <p:cNvSpPr>
            <a:spLocks noRot="1" noTextEdit="1"/>
          </p:cNvSpPr>
          <p:nvPr>
            <p:ph type="sldImg"/>
          </p:nvPr>
        </p:nvSpPr>
        <p:spPr>
          <a:ln/>
        </p:spPr>
      </p:sp>
      <p:sp>
        <p:nvSpPr>
          <p:cNvPr id="76803" name="文本占位符 891906"/>
          <p:cNvSpPr>
            <a:spLocks noGrp="1"/>
          </p:cNvSpPr>
          <p:nvPr>
            <p:ph type="body"/>
          </p:nvPr>
        </p:nvSpPr>
        <p:spPr>
          <a:ln/>
        </p:spPr>
        <p:txBody>
          <a:bodyPr anchor="t"/>
          <a:p>
            <a:pPr lvl="0"/>
            <a:endParaRPr 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8850" name="幻灯片图像占位符 892929"/>
          <p:cNvSpPr>
            <a:spLocks noRot="1" noTextEdit="1"/>
          </p:cNvSpPr>
          <p:nvPr>
            <p:ph type="sldImg"/>
          </p:nvPr>
        </p:nvSpPr>
        <p:spPr>
          <a:ln/>
        </p:spPr>
      </p:sp>
      <p:sp>
        <p:nvSpPr>
          <p:cNvPr id="78851" name="文本占位符 892930"/>
          <p:cNvSpPr>
            <a:spLocks noGrp="1"/>
          </p:cNvSpPr>
          <p:nvPr>
            <p:ph type="body"/>
          </p:nvPr>
        </p:nvSpPr>
        <p:spPr>
          <a:ln/>
        </p:spPr>
        <p:txBody>
          <a:bodyPr anchor="t"/>
          <a:p>
            <a:pPr lvl="0"/>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218" name="幻灯片图像占位符 811009"/>
          <p:cNvSpPr>
            <a:spLocks noRot="1" noTextEdit="1"/>
          </p:cNvSpPr>
          <p:nvPr>
            <p:ph type="sldImg"/>
          </p:nvPr>
        </p:nvSpPr>
        <p:spPr>
          <a:ln/>
        </p:spPr>
      </p:sp>
      <p:sp>
        <p:nvSpPr>
          <p:cNvPr id="9219" name="文本占位符 811010"/>
          <p:cNvSpPr>
            <a:spLocks noGrp="1"/>
          </p:cNvSpPr>
          <p:nvPr>
            <p:ph type="body"/>
          </p:nvPr>
        </p:nvSpPr>
        <p:spPr>
          <a:ln/>
        </p:spPr>
        <p:txBody>
          <a:bodyPr anchor="t"/>
          <a:p>
            <a:pPr lvl="0"/>
            <a:endParaRPr 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0898" name="幻灯片图像占位符 893953"/>
          <p:cNvSpPr>
            <a:spLocks noRot="1" noTextEdit="1"/>
          </p:cNvSpPr>
          <p:nvPr>
            <p:ph type="sldImg"/>
          </p:nvPr>
        </p:nvSpPr>
        <p:spPr>
          <a:ln/>
        </p:spPr>
      </p:sp>
      <p:sp>
        <p:nvSpPr>
          <p:cNvPr id="80899" name="文本占位符 893954"/>
          <p:cNvSpPr>
            <a:spLocks noGrp="1"/>
          </p:cNvSpPr>
          <p:nvPr>
            <p:ph type="body"/>
          </p:nvPr>
        </p:nvSpPr>
        <p:spPr>
          <a:ln/>
        </p:spPr>
        <p:txBody>
          <a:bodyPr anchor="t"/>
          <a:p>
            <a:pPr lvl="0"/>
            <a:endParaRPr 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2946" name="幻灯片图像占位符 894977"/>
          <p:cNvSpPr>
            <a:spLocks noRot="1" noTextEdit="1"/>
          </p:cNvSpPr>
          <p:nvPr>
            <p:ph type="sldImg"/>
          </p:nvPr>
        </p:nvSpPr>
        <p:spPr>
          <a:ln/>
        </p:spPr>
      </p:sp>
      <p:sp>
        <p:nvSpPr>
          <p:cNvPr id="82947" name="文本占位符 894978"/>
          <p:cNvSpPr>
            <a:spLocks noGrp="1"/>
          </p:cNvSpPr>
          <p:nvPr>
            <p:ph type="body"/>
          </p:nvPr>
        </p:nvSpPr>
        <p:spPr>
          <a:ln/>
        </p:spPr>
        <p:txBody>
          <a:bodyPr anchor="t"/>
          <a:p>
            <a:pPr lvl="0"/>
            <a:endParaRPr 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4994" name="幻灯片图像占位符 896001"/>
          <p:cNvSpPr>
            <a:spLocks noRot="1" noTextEdit="1"/>
          </p:cNvSpPr>
          <p:nvPr>
            <p:ph type="sldImg"/>
          </p:nvPr>
        </p:nvSpPr>
        <p:spPr>
          <a:ln/>
        </p:spPr>
      </p:sp>
      <p:sp>
        <p:nvSpPr>
          <p:cNvPr id="84995" name="文本占位符 896002"/>
          <p:cNvSpPr>
            <a:spLocks noGrp="1"/>
          </p:cNvSpPr>
          <p:nvPr>
            <p:ph type="body"/>
          </p:nvPr>
        </p:nvSpPr>
        <p:spPr>
          <a:ln/>
        </p:spPr>
        <p:txBody>
          <a:bodyPr anchor="t"/>
          <a:p>
            <a:pPr lvl="0"/>
            <a:endParaRPr 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7042" name="幻灯片图像占位符 897025"/>
          <p:cNvSpPr>
            <a:spLocks noRot="1" noTextEdit="1"/>
          </p:cNvSpPr>
          <p:nvPr>
            <p:ph type="sldImg"/>
          </p:nvPr>
        </p:nvSpPr>
        <p:spPr>
          <a:ln/>
        </p:spPr>
      </p:sp>
      <p:sp>
        <p:nvSpPr>
          <p:cNvPr id="87043" name="文本占位符 897026"/>
          <p:cNvSpPr>
            <a:spLocks noGrp="1"/>
          </p:cNvSpPr>
          <p:nvPr>
            <p:ph type="body"/>
          </p:nvPr>
        </p:nvSpPr>
        <p:spPr>
          <a:ln/>
        </p:spPr>
        <p:txBody>
          <a:bodyPr anchor="t"/>
          <a:p>
            <a:pPr lvl="0"/>
            <a:endParaRPr 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9090" name="幻灯片图像占位符 898049"/>
          <p:cNvSpPr>
            <a:spLocks noRot="1" noTextEdit="1"/>
          </p:cNvSpPr>
          <p:nvPr>
            <p:ph type="sldImg"/>
          </p:nvPr>
        </p:nvSpPr>
        <p:spPr>
          <a:ln/>
        </p:spPr>
      </p:sp>
      <p:sp>
        <p:nvSpPr>
          <p:cNvPr id="89091" name="文本占位符 898050"/>
          <p:cNvSpPr>
            <a:spLocks noGrp="1"/>
          </p:cNvSpPr>
          <p:nvPr>
            <p:ph type="body"/>
          </p:nvPr>
        </p:nvSpPr>
        <p:spPr>
          <a:ln/>
        </p:spPr>
        <p:txBody>
          <a:bodyPr anchor="t"/>
          <a:p>
            <a:pPr lvl="0"/>
            <a:endParaRPr 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1138" name="幻灯片图像占位符 899073"/>
          <p:cNvSpPr>
            <a:spLocks noRot="1" noTextEdit="1"/>
          </p:cNvSpPr>
          <p:nvPr>
            <p:ph type="sldImg"/>
          </p:nvPr>
        </p:nvSpPr>
        <p:spPr>
          <a:ln/>
        </p:spPr>
      </p:sp>
      <p:sp>
        <p:nvSpPr>
          <p:cNvPr id="91139" name="文本占位符 899074"/>
          <p:cNvSpPr>
            <a:spLocks noGrp="1"/>
          </p:cNvSpPr>
          <p:nvPr>
            <p:ph type="body"/>
          </p:nvPr>
        </p:nvSpPr>
        <p:spPr>
          <a:ln/>
        </p:spPr>
        <p:txBody>
          <a:bodyPr anchor="t"/>
          <a:p>
            <a:pPr lvl="0"/>
            <a:endParaRPr 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3186" name="幻灯片图像占位符 900097"/>
          <p:cNvSpPr>
            <a:spLocks noRot="1" noTextEdit="1"/>
          </p:cNvSpPr>
          <p:nvPr>
            <p:ph type="sldImg"/>
          </p:nvPr>
        </p:nvSpPr>
        <p:spPr>
          <a:ln/>
        </p:spPr>
      </p:sp>
      <p:sp>
        <p:nvSpPr>
          <p:cNvPr id="93187" name="文本占位符 900098"/>
          <p:cNvSpPr>
            <a:spLocks noGrp="1"/>
          </p:cNvSpPr>
          <p:nvPr>
            <p:ph type="body"/>
          </p:nvPr>
        </p:nvSpPr>
        <p:spPr>
          <a:ln/>
        </p:spPr>
        <p:txBody>
          <a:bodyPr anchor="t"/>
          <a:p>
            <a:pPr lvl="0"/>
            <a:endParaRPr 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5234" name="幻灯片图像占位符 905217"/>
          <p:cNvSpPr>
            <a:spLocks noRot="1" noTextEdit="1"/>
          </p:cNvSpPr>
          <p:nvPr>
            <p:ph type="sldImg"/>
          </p:nvPr>
        </p:nvSpPr>
        <p:spPr>
          <a:ln/>
        </p:spPr>
      </p:sp>
      <p:sp>
        <p:nvSpPr>
          <p:cNvPr id="95235" name="文本占位符 905218"/>
          <p:cNvSpPr>
            <a:spLocks noGrp="1"/>
          </p:cNvSpPr>
          <p:nvPr>
            <p:ph type="body"/>
          </p:nvPr>
        </p:nvSpPr>
        <p:spPr>
          <a:ln/>
        </p:spPr>
        <p:txBody>
          <a:bodyPr anchor="t"/>
          <a:p>
            <a:pPr lvl="0"/>
            <a:endParaRPr 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7282" name="幻灯片图像占位符 906241"/>
          <p:cNvSpPr>
            <a:spLocks noRot="1" noTextEdit="1"/>
          </p:cNvSpPr>
          <p:nvPr>
            <p:ph type="sldImg"/>
          </p:nvPr>
        </p:nvSpPr>
        <p:spPr>
          <a:ln/>
        </p:spPr>
      </p:sp>
      <p:sp>
        <p:nvSpPr>
          <p:cNvPr id="97283" name="文本占位符 906242"/>
          <p:cNvSpPr>
            <a:spLocks noGrp="1"/>
          </p:cNvSpPr>
          <p:nvPr>
            <p:ph type="body"/>
          </p:nvPr>
        </p:nvSpPr>
        <p:spPr>
          <a:ln/>
        </p:spPr>
        <p:txBody>
          <a:bodyPr anchor="t"/>
          <a:p>
            <a:pPr lvl="0"/>
            <a:endParaRPr 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99330" name="幻灯片图像占位符 907265"/>
          <p:cNvSpPr>
            <a:spLocks noRot="1" noTextEdit="1"/>
          </p:cNvSpPr>
          <p:nvPr>
            <p:ph type="sldImg"/>
          </p:nvPr>
        </p:nvSpPr>
        <p:spPr>
          <a:ln/>
        </p:spPr>
      </p:sp>
      <p:sp>
        <p:nvSpPr>
          <p:cNvPr id="99331" name="文本占位符 907266"/>
          <p:cNvSpPr>
            <a:spLocks noGrp="1"/>
          </p:cNvSpPr>
          <p:nvPr>
            <p:ph type="body"/>
          </p:nvPr>
        </p:nvSpPr>
        <p:spPr>
          <a:ln/>
        </p:spPr>
        <p:txBody>
          <a:bodyPr anchor="t"/>
          <a:p>
            <a:pPr lvl="0"/>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266" name="幻灯片图像占位符 809985"/>
          <p:cNvSpPr>
            <a:spLocks noRot="1" noTextEdit="1"/>
          </p:cNvSpPr>
          <p:nvPr>
            <p:ph type="sldImg"/>
          </p:nvPr>
        </p:nvSpPr>
        <p:spPr>
          <a:ln/>
        </p:spPr>
      </p:sp>
      <p:sp>
        <p:nvSpPr>
          <p:cNvPr id="11267" name="文本占位符 809986"/>
          <p:cNvSpPr>
            <a:spLocks noGrp="1"/>
          </p:cNvSpPr>
          <p:nvPr>
            <p:ph type="body"/>
          </p:nvPr>
        </p:nvSpPr>
        <p:spPr>
          <a:ln/>
        </p:spPr>
        <p:txBody>
          <a:bodyPr anchor="t"/>
          <a:p>
            <a:pPr lvl="0"/>
            <a:endParaRPr 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1378" name="幻灯片图像占位符 908289"/>
          <p:cNvSpPr>
            <a:spLocks noRot="1" noTextEdit="1"/>
          </p:cNvSpPr>
          <p:nvPr>
            <p:ph type="sldImg"/>
          </p:nvPr>
        </p:nvSpPr>
        <p:spPr>
          <a:ln/>
        </p:spPr>
      </p:sp>
      <p:sp>
        <p:nvSpPr>
          <p:cNvPr id="101379" name="文本占位符 908290"/>
          <p:cNvSpPr>
            <a:spLocks noGrp="1"/>
          </p:cNvSpPr>
          <p:nvPr>
            <p:ph type="body"/>
          </p:nvPr>
        </p:nvSpPr>
        <p:spPr>
          <a:ln/>
        </p:spPr>
        <p:txBody>
          <a:bodyPr anchor="t"/>
          <a:p>
            <a:pPr lvl="0"/>
            <a:endParaRPr 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3426" name="幻灯片图像占位符 909313"/>
          <p:cNvSpPr>
            <a:spLocks noRot="1" noTextEdit="1"/>
          </p:cNvSpPr>
          <p:nvPr>
            <p:ph type="sldImg"/>
          </p:nvPr>
        </p:nvSpPr>
        <p:spPr>
          <a:ln/>
        </p:spPr>
      </p:sp>
      <p:sp>
        <p:nvSpPr>
          <p:cNvPr id="103427" name="文本占位符 909314"/>
          <p:cNvSpPr>
            <a:spLocks noGrp="1"/>
          </p:cNvSpPr>
          <p:nvPr>
            <p:ph type="body"/>
          </p:nvPr>
        </p:nvSpPr>
        <p:spPr>
          <a:ln/>
        </p:spPr>
        <p:txBody>
          <a:bodyPr anchor="t"/>
          <a:p>
            <a:pPr lvl="0"/>
            <a:endParaRPr 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5474" name="幻灯片图像占位符 910337"/>
          <p:cNvSpPr>
            <a:spLocks noRot="1" noTextEdit="1"/>
          </p:cNvSpPr>
          <p:nvPr>
            <p:ph type="sldImg"/>
          </p:nvPr>
        </p:nvSpPr>
        <p:spPr>
          <a:ln/>
        </p:spPr>
      </p:sp>
      <p:sp>
        <p:nvSpPr>
          <p:cNvPr id="105475" name="文本占位符 910338"/>
          <p:cNvSpPr>
            <a:spLocks noGrp="1"/>
          </p:cNvSpPr>
          <p:nvPr>
            <p:ph type="body"/>
          </p:nvPr>
        </p:nvSpPr>
        <p:spPr>
          <a:ln/>
        </p:spPr>
        <p:txBody>
          <a:bodyPr anchor="t"/>
          <a:p>
            <a:pPr lvl="0"/>
            <a:endParaRPr 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7522" name="幻灯片图像占位符 911361"/>
          <p:cNvSpPr>
            <a:spLocks noRot="1" noTextEdit="1"/>
          </p:cNvSpPr>
          <p:nvPr>
            <p:ph type="sldImg"/>
          </p:nvPr>
        </p:nvSpPr>
        <p:spPr>
          <a:ln/>
        </p:spPr>
      </p:sp>
      <p:sp>
        <p:nvSpPr>
          <p:cNvPr id="107523" name="文本占位符 911362"/>
          <p:cNvSpPr>
            <a:spLocks noGrp="1"/>
          </p:cNvSpPr>
          <p:nvPr>
            <p:ph type="body"/>
          </p:nvPr>
        </p:nvSpPr>
        <p:spPr>
          <a:ln/>
        </p:spPr>
        <p:txBody>
          <a:bodyPr anchor="t"/>
          <a:p>
            <a:pPr lvl="0"/>
            <a:endParaRPr 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9570" name="幻灯片图像占位符 912385"/>
          <p:cNvSpPr>
            <a:spLocks noRot="1" noTextEdit="1"/>
          </p:cNvSpPr>
          <p:nvPr>
            <p:ph type="sldImg"/>
          </p:nvPr>
        </p:nvSpPr>
        <p:spPr>
          <a:ln/>
        </p:spPr>
      </p:sp>
      <p:sp>
        <p:nvSpPr>
          <p:cNvPr id="109571" name="文本占位符 912386"/>
          <p:cNvSpPr>
            <a:spLocks noGrp="1"/>
          </p:cNvSpPr>
          <p:nvPr>
            <p:ph type="body"/>
          </p:nvPr>
        </p:nvSpPr>
        <p:spPr>
          <a:ln/>
        </p:spPr>
        <p:txBody>
          <a:bodyPr anchor="t"/>
          <a:p>
            <a:pPr lvl="0"/>
            <a:endParaRPr 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1618" name="幻灯片图像占位符 913409"/>
          <p:cNvSpPr>
            <a:spLocks noRot="1" noTextEdit="1"/>
          </p:cNvSpPr>
          <p:nvPr>
            <p:ph type="sldImg"/>
          </p:nvPr>
        </p:nvSpPr>
        <p:spPr>
          <a:ln/>
        </p:spPr>
      </p:sp>
      <p:sp>
        <p:nvSpPr>
          <p:cNvPr id="111619" name="文本占位符 913410"/>
          <p:cNvSpPr>
            <a:spLocks noGrp="1"/>
          </p:cNvSpPr>
          <p:nvPr>
            <p:ph type="body"/>
          </p:nvPr>
        </p:nvSpPr>
        <p:spPr>
          <a:ln/>
        </p:spPr>
        <p:txBody>
          <a:bodyPr anchor="t"/>
          <a:p>
            <a:pPr lvl="0"/>
            <a:endParaRPr 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6738" name="幻灯片图像占位符 914433"/>
          <p:cNvSpPr>
            <a:spLocks noRot="1" noTextEdit="1"/>
          </p:cNvSpPr>
          <p:nvPr>
            <p:ph type="sldImg"/>
          </p:nvPr>
        </p:nvSpPr>
        <p:spPr>
          <a:ln/>
        </p:spPr>
      </p:sp>
      <p:sp>
        <p:nvSpPr>
          <p:cNvPr id="116739" name="文本占位符 914434"/>
          <p:cNvSpPr>
            <a:spLocks noGrp="1"/>
          </p:cNvSpPr>
          <p:nvPr>
            <p:ph type="body"/>
          </p:nvPr>
        </p:nvSpPr>
        <p:spPr>
          <a:ln/>
        </p:spPr>
        <p:txBody>
          <a:bodyPr anchor="t"/>
          <a:p>
            <a:pPr lvl="0"/>
            <a:endParaRPr 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8786" name="幻灯片图像占位符 915457"/>
          <p:cNvSpPr>
            <a:spLocks noRot="1" noTextEdit="1"/>
          </p:cNvSpPr>
          <p:nvPr>
            <p:ph type="sldImg"/>
          </p:nvPr>
        </p:nvSpPr>
        <p:spPr>
          <a:ln/>
        </p:spPr>
      </p:sp>
      <p:sp>
        <p:nvSpPr>
          <p:cNvPr id="118787" name="文本占位符 915458"/>
          <p:cNvSpPr>
            <a:spLocks noGrp="1"/>
          </p:cNvSpPr>
          <p:nvPr>
            <p:ph type="body"/>
          </p:nvPr>
        </p:nvSpPr>
        <p:spPr>
          <a:ln/>
        </p:spPr>
        <p:txBody>
          <a:bodyPr anchor="t"/>
          <a:p>
            <a:pPr lvl="0"/>
            <a:endParaRPr 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0834" name="幻灯片图像占位符 916481"/>
          <p:cNvSpPr>
            <a:spLocks noRot="1" noTextEdit="1"/>
          </p:cNvSpPr>
          <p:nvPr>
            <p:ph type="sldImg"/>
          </p:nvPr>
        </p:nvSpPr>
        <p:spPr>
          <a:ln/>
        </p:spPr>
      </p:sp>
      <p:sp>
        <p:nvSpPr>
          <p:cNvPr id="120835" name="文本占位符 916482"/>
          <p:cNvSpPr>
            <a:spLocks noGrp="1"/>
          </p:cNvSpPr>
          <p:nvPr>
            <p:ph type="body"/>
          </p:nvPr>
        </p:nvSpPr>
        <p:spPr>
          <a:ln/>
        </p:spPr>
        <p:txBody>
          <a:bodyPr anchor="t"/>
          <a:p>
            <a:pPr lvl="0"/>
            <a:endParaRPr 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2882" name="幻灯片图像占位符 917505"/>
          <p:cNvSpPr>
            <a:spLocks noRot="1" noTextEdit="1"/>
          </p:cNvSpPr>
          <p:nvPr>
            <p:ph type="sldImg"/>
          </p:nvPr>
        </p:nvSpPr>
        <p:spPr>
          <a:ln/>
        </p:spPr>
      </p:sp>
      <p:sp>
        <p:nvSpPr>
          <p:cNvPr id="122883" name="文本占位符 917506"/>
          <p:cNvSpPr>
            <a:spLocks noGrp="1"/>
          </p:cNvSpPr>
          <p:nvPr>
            <p:ph type="body"/>
          </p:nvPr>
        </p:nvSpPr>
        <p:spPr>
          <a:ln/>
        </p:spPr>
        <p:txBody>
          <a:bodyPr anchor="t"/>
          <a:p>
            <a:pPr lvl="0"/>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314" name="幻灯片图像占位符 813057"/>
          <p:cNvSpPr>
            <a:spLocks noRot="1" noTextEdit="1"/>
          </p:cNvSpPr>
          <p:nvPr>
            <p:ph type="sldImg"/>
          </p:nvPr>
        </p:nvSpPr>
        <p:spPr>
          <a:ln/>
        </p:spPr>
      </p:sp>
      <p:sp>
        <p:nvSpPr>
          <p:cNvPr id="13315" name="文本占位符 813058"/>
          <p:cNvSpPr>
            <a:spLocks noGrp="1"/>
          </p:cNvSpPr>
          <p:nvPr>
            <p:ph type="body"/>
          </p:nvPr>
        </p:nvSpPr>
        <p:spPr>
          <a:ln/>
        </p:spPr>
        <p:txBody>
          <a:bodyPr anchor="t"/>
          <a:p>
            <a:pPr lvl="0"/>
            <a:endParaRPr 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4930" name="幻灯片图像占位符 918529"/>
          <p:cNvSpPr>
            <a:spLocks noRot="1" noTextEdit="1"/>
          </p:cNvSpPr>
          <p:nvPr>
            <p:ph type="sldImg"/>
          </p:nvPr>
        </p:nvSpPr>
        <p:spPr>
          <a:ln/>
        </p:spPr>
      </p:sp>
      <p:sp>
        <p:nvSpPr>
          <p:cNvPr id="124931" name="文本占位符 918530"/>
          <p:cNvSpPr>
            <a:spLocks noGrp="1"/>
          </p:cNvSpPr>
          <p:nvPr>
            <p:ph type="body"/>
          </p:nvPr>
        </p:nvSpPr>
        <p:spPr>
          <a:ln/>
        </p:spPr>
        <p:txBody>
          <a:bodyPr anchor="t"/>
          <a:p>
            <a:pPr lvl="0"/>
            <a:endParaRPr 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6978" name="幻灯片图像占位符 919553"/>
          <p:cNvSpPr>
            <a:spLocks noRot="1" noTextEdit="1"/>
          </p:cNvSpPr>
          <p:nvPr>
            <p:ph type="sldImg"/>
          </p:nvPr>
        </p:nvSpPr>
        <p:spPr>
          <a:ln/>
        </p:spPr>
      </p:sp>
      <p:sp>
        <p:nvSpPr>
          <p:cNvPr id="126979" name="文本占位符 919554"/>
          <p:cNvSpPr>
            <a:spLocks noGrp="1"/>
          </p:cNvSpPr>
          <p:nvPr>
            <p:ph type="body"/>
          </p:nvPr>
        </p:nvSpPr>
        <p:spPr>
          <a:ln/>
        </p:spPr>
        <p:txBody>
          <a:bodyPr anchor="t"/>
          <a:p>
            <a:pPr lvl="0"/>
            <a:endParaRPr 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9026" name="幻灯片图像占位符 920577"/>
          <p:cNvSpPr>
            <a:spLocks noRot="1" noTextEdit="1"/>
          </p:cNvSpPr>
          <p:nvPr>
            <p:ph type="sldImg"/>
          </p:nvPr>
        </p:nvSpPr>
        <p:spPr>
          <a:ln/>
        </p:spPr>
      </p:sp>
      <p:sp>
        <p:nvSpPr>
          <p:cNvPr id="129027" name="文本占位符 920578"/>
          <p:cNvSpPr>
            <a:spLocks noGrp="1"/>
          </p:cNvSpPr>
          <p:nvPr>
            <p:ph type="body"/>
          </p:nvPr>
        </p:nvSpPr>
        <p:spPr>
          <a:ln/>
        </p:spPr>
        <p:txBody>
          <a:bodyPr anchor="t"/>
          <a:p>
            <a:pPr lvl="0"/>
            <a:endParaRPr 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1074" name="幻灯片图像占位符 921601"/>
          <p:cNvSpPr>
            <a:spLocks noRot="1" noTextEdit="1"/>
          </p:cNvSpPr>
          <p:nvPr>
            <p:ph type="sldImg"/>
          </p:nvPr>
        </p:nvSpPr>
        <p:spPr>
          <a:ln/>
        </p:spPr>
      </p:sp>
      <p:sp>
        <p:nvSpPr>
          <p:cNvPr id="131075" name="文本占位符 921602"/>
          <p:cNvSpPr>
            <a:spLocks noGrp="1"/>
          </p:cNvSpPr>
          <p:nvPr>
            <p:ph type="body"/>
          </p:nvPr>
        </p:nvSpPr>
        <p:spPr>
          <a:ln/>
        </p:spPr>
        <p:txBody>
          <a:bodyPr anchor="t"/>
          <a:p>
            <a:pPr lvl="0"/>
            <a:endParaRPr 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3122" name="幻灯片图像占位符 922625"/>
          <p:cNvSpPr>
            <a:spLocks noRot="1" noTextEdit="1"/>
          </p:cNvSpPr>
          <p:nvPr>
            <p:ph type="sldImg"/>
          </p:nvPr>
        </p:nvSpPr>
        <p:spPr>
          <a:ln/>
        </p:spPr>
      </p:sp>
      <p:sp>
        <p:nvSpPr>
          <p:cNvPr id="133123" name="文本占位符 922626"/>
          <p:cNvSpPr>
            <a:spLocks noGrp="1"/>
          </p:cNvSpPr>
          <p:nvPr>
            <p:ph type="body"/>
          </p:nvPr>
        </p:nvSpPr>
        <p:spPr>
          <a:ln/>
        </p:spPr>
        <p:txBody>
          <a:bodyPr anchor="t"/>
          <a:p>
            <a:pPr lvl="0"/>
            <a:endParaRPr 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5170" name="幻灯片图像占位符 923649"/>
          <p:cNvSpPr>
            <a:spLocks noRot="1" noTextEdit="1"/>
          </p:cNvSpPr>
          <p:nvPr>
            <p:ph type="sldImg"/>
          </p:nvPr>
        </p:nvSpPr>
        <p:spPr>
          <a:ln/>
        </p:spPr>
      </p:sp>
      <p:sp>
        <p:nvSpPr>
          <p:cNvPr id="135171" name="文本占位符 923650"/>
          <p:cNvSpPr>
            <a:spLocks noGrp="1"/>
          </p:cNvSpPr>
          <p:nvPr>
            <p:ph type="body"/>
          </p:nvPr>
        </p:nvSpPr>
        <p:spPr>
          <a:ln/>
        </p:spPr>
        <p:txBody>
          <a:bodyPr anchor="t"/>
          <a:p>
            <a:pPr lvl="0"/>
            <a:endParaRPr 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7218" name="幻灯片图像占位符 924673"/>
          <p:cNvSpPr>
            <a:spLocks noRot="1" noTextEdit="1"/>
          </p:cNvSpPr>
          <p:nvPr>
            <p:ph type="sldImg"/>
          </p:nvPr>
        </p:nvSpPr>
        <p:spPr>
          <a:ln/>
        </p:spPr>
      </p:sp>
      <p:sp>
        <p:nvSpPr>
          <p:cNvPr id="137219" name="文本占位符 924674"/>
          <p:cNvSpPr>
            <a:spLocks noGrp="1"/>
          </p:cNvSpPr>
          <p:nvPr>
            <p:ph type="body"/>
          </p:nvPr>
        </p:nvSpPr>
        <p:spPr>
          <a:ln/>
        </p:spPr>
        <p:txBody>
          <a:bodyPr anchor="t"/>
          <a:p>
            <a:pPr lvl="0"/>
            <a:endParaRPr 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9266" name="幻灯片图像占位符 925697"/>
          <p:cNvSpPr>
            <a:spLocks noRot="1" noTextEdit="1"/>
          </p:cNvSpPr>
          <p:nvPr>
            <p:ph type="sldImg"/>
          </p:nvPr>
        </p:nvSpPr>
        <p:spPr>
          <a:ln/>
        </p:spPr>
      </p:sp>
      <p:sp>
        <p:nvSpPr>
          <p:cNvPr id="139267" name="文本占位符 925698"/>
          <p:cNvSpPr>
            <a:spLocks noGrp="1"/>
          </p:cNvSpPr>
          <p:nvPr>
            <p:ph type="body"/>
          </p:nvPr>
        </p:nvSpPr>
        <p:spPr>
          <a:ln/>
        </p:spPr>
        <p:txBody>
          <a:bodyPr anchor="t"/>
          <a:p>
            <a:pPr lvl="0"/>
            <a:endParaRPr 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1314" name="幻灯片图像占位符 926721"/>
          <p:cNvSpPr>
            <a:spLocks noRot="1" noTextEdit="1"/>
          </p:cNvSpPr>
          <p:nvPr>
            <p:ph type="sldImg"/>
          </p:nvPr>
        </p:nvSpPr>
        <p:spPr>
          <a:ln/>
        </p:spPr>
      </p:sp>
      <p:sp>
        <p:nvSpPr>
          <p:cNvPr id="141315" name="文本占位符 926722"/>
          <p:cNvSpPr>
            <a:spLocks noGrp="1"/>
          </p:cNvSpPr>
          <p:nvPr>
            <p:ph type="body"/>
          </p:nvPr>
        </p:nvSpPr>
        <p:spPr>
          <a:ln/>
        </p:spPr>
        <p:txBody>
          <a:bodyPr anchor="t"/>
          <a:p>
            <a:pPr lvl="0"/>
            <a:endParaRPr 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3362" name="幻灯片图像占位符 927745"/>
          <p:cNvSpPr>
            <a:spLocks noRot="1" noTextEdit="1"/>
          </p:cNvSpPr>
          <p:nvPr>
            <p:ph type="sldImg"/>
          </p:nvPr>
        </p:nvSpPr>
        <p:spPr>
          <a:ln/>
        </p:spPr>
      </p:sp>
      <p:sp>
        <p:nvSpPr>
          <p:cNvPr id="143363" name="文本占位符 927746"/>
          <p:cNvSpPr>
            <a:spLocks noGrp="1"/>
          </p:cNvSpPr>
          <p:nvPr>
            <p:ph type="body"/>
          </p:nvPr>
        </p:nvSpPr>
        <p:spPr>
          <a:ln/>
        </p:spPr>
        <p:txBody>
          <a:bodyPr anchor="t"/>
          <a:p>
            <a:pPr lvl="0"/>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362" name="幻灯片图像占位符 815105"/>
          <p:cNvSpPr>
            <a:spLocks noRot="1" noTextEdit="1"/>
          </p:cNvSpPr>
          <p:nvPr>
            <p:ph type="sldImg"/>
          </p:nvPr>
        </p:nvSpPr>
        <p:spPr>
          <a:ln/>
        </p:spPr>
      </p:sp>
      <p:sp>
        <p:nvSpPr>
          <p:cNvPr id="15363" name="文本占位符 815106"/>
          <p:cNvSpPr>
            <a:spLocks noGrp="1"/>
          </p:cNvSpPr>
          <p:nvPr>
            <p:ph type="body"/>
          </p:nvPr>
        </p:nvSpPr>
        <p:spPr>
          <a:ln/>
        </p:spPr>
        <p:txBody>
          <a:bodyPr anchor="t"/>
          <a:p>
            <a:pPr lvl="0"/>
            <a:endParaRPr 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5410" name="幻灯片图像占位符 928769"/>
          <p:cNvSpPr>
            <a:spLocks noRot="1" noTextEdit="1"/>
          </p:cNvSpPr>
          <p:nvPr>
            <p:ph type="sldImg"/>
          </p:nvPr>
        </p:nvSpPr>
        <p:spPr>
          <a:ln/>
        </p:spPr>
      </p:sp>
      <p:sp>
        <p:nvSpPr>
          <p:cNvPr id="145411" name="文本占位符 928770"/>
          <p:cNvSpPr>
            <a:spLocks noGrp="1"/>
          </p:cNvSpPr>
          <p:nvPr>
            <p:ph type="body"/>
          </p:nvPr>
        </p:nvSpPr>
        <p:spPr>
          <a:ln/>
        </p:spPr>
        <p:txBody>
          <a:bodyPr anchor="t"/>
          <a:p>
            <a:pPr lvl="0"/>
            <a:endParaRPr 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8482" name="幻灯片图像占位符 929793"/>
          <p:cNvSpPr>
            <a:spLocks noRot="1" noTextEdit="1"/>
          </p:cNvSpPr>
          <p:nvPr>
            <p:ph type="sldImg"/>
          </p:nvPr>
        </p:nvSpPr>
        <p:spPr>
          <a:ln/>
        </p:spPr>
      </p:sp>
      <p:sp>
        <p:nvSpPr>
          <p:cNvPr id="148483" name="文本占位符 929794"/>
          <p:cNvSpPr>
            <a:spLocks noGrp="1"/>
          </p:cNvSpPr>
          <p:nvPr>
            <p:ph type="body"/>
          </p:nvPr>
        </p:nvSpPr>
        <p:spPr>
          <a:ln/>
        </p:spPr>
        <p:txBody>
          <a:bodyPr anchor="t"/>
          <a:p>
            <a:pPr lvl="0"/>
            <a:endParaRPr 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0530" name="幻灯片图像占位符 930817"/>
          <p:cNvSpPr>
            <a:spLocks noRot="1" noTextEdit="1"/>
          </p:cNvSpPr>
          <p:nvPr>
            <p:ph type="sldImg"/>
          </p:nvPr>
        </p:nvSpPr>
        <p:spPr>
          <a:ln/>
        </p:spPr>
      </p:sp>
      <p:sp>
        <p:nvSpPr>
          <p:cNvPr id="150531" name="文本占位符 930818"/>
          <p:cNvSpPr>
            <a:spLocks noGrp="1"/>
          </p:cNvSpPr>
          <p:nvPr>
            <p:ph type="body"/>
          </p:nvPr>
        </p:nvSpPr>
        <p:spPr>
          <a:ln/>
        </p:spPr>
        <p:txBody>
          <a:bodyPr anchor="t"/>
          <a:p>
            <a:pPr lvl="0"/>
            <a:endParaRPr 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2578" name="幻灯片图像占位符 933889"/>
          <p:cNvSpPr>
            <a:spLocks noRot="1" noTextEdit="1"/>
          </p:cNvSpPr>
          <p:nvPr>
            <p:ph type="sldImg"/>
          </p:nvPr>
        </p:nvSpPr>
        <p:spPr>
          <a:ln/>
        </p:spPr>
      </p:sp>
      <p:sp>
        <p:nvSpPr>
          <p:cNvPr id="152579" name="文本占位符 933890"/>
          <p:cNvSpPr>
            <a:spLocks noGrp="1"/>
          </p:cNvSpPr>
          <p:nvPr>
            <p:ph type="body"/>
          </p:nvPr>
        </p:nvSpPr>
        <p:spPr>
          <a:ln/>
        </p:spPr>
        <p:txBody>
          <a:bodyPr anchor="t"/>
          <a:p>
            <a:pPr lvl="0"/>
            <a:endParaRPr 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4626" name="幻灯片图像占位符 934913"/>
          <p:cNvSpPr>
            <a:spLocks noRot="1" noTextEdit="1"/>
          </p:cNvSpPr>
          <p:nvPr>
            <p:ph type="sldImg"/>
          </p:nvPr>
        </p:nvSpPr>
        <p:spPr>
          <a:ln/>
        </p:spPr>
      </p:sp>
      <p:sp>
        <p:nvSpPr>
          <p:cNvPr id="154627" name="文本占位符 934914"/>
          <p:cNvSpPr>
            <a:spLocks noGrp="1"/>
          </p:cNvSpPr>
          <p:nvPr>
            <p:ph type="body"/>
          </p:nvPr>
        </p:nvSpPr>
        <p:spPr>
          <a:ln/>
        </p:spPr>
        <p:txBody>
          <a:bodyPr anchor="t"/>
          <a:p>
            <a:pPr lvl="0"/>
            <a:endParaRPr 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6674" name="幻灯片图像占位符 935937"/>
          <p:cNvSpPr>
            <a:spLocks noRot="1" noTextEdit="1"/>
          </p:cNvSpPr>
          <p:nvPr>
            <p:ph type="sldImg"/>
          </p:nvPr>
        </p:nvSpPr>
        <p:spPr>
          <a:ln/>
        </p:spPr>
      </p:sp>
      <p:sp>
        <p:nvSpPr>
          <p:cNvPr id="156675" name="文本占位符 935938"/>
          <p:cNvSpPr>
            <a:spLocks noGrp="1"/>
          </p:cNvSpPr>
          <p:nvPr>
            <p:ph type="body"/>
          </p:nvPr>
        </p:nvSpPr>
        <p:spPr>
          <a:ln/>
        </p:spPr>
        <p:txBody>
          <a:bodyPr anchor="t"/>
          <a:p>
            <a:pPr lvl="0"/>
            <a:endParaRPr 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8722" name="幻灯片图像占位符 936961"/>
          <p:cNvSpPr>
            <a:spLocks noRot="1" noTextEdit="1"/>
          </p:cNvSpPr>
          <p:nvPr>
            <p:ph type="sldImg"/>
          </p:nvPr>
        </p:nvSpPr>
        <p:spPr>
          <a:ln/>
        </p:spPr>
      </p:sp>
      <p:sp>
        <p:nvSpPr>
          <p:cNvPr id="158723" name="文本占位符 936962"/>
          <p:cNvSpPr>
            <a:spLocks noGrp="1"/>
          </p:cNvSpPr>
          <p:nvPr>
            <p:ph type="body"/>
          </p:nvPr>
        </p:nvSpPr>
        <p:spPr>
          <a:ln/>
        </p:spPr>
        <p:txBody>
          <a:bodyPr anchor="t"/>
          <a:p>
            <a:pPr lvl="0"/>
            <a:endParaRPr 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0770" name="幻灯片图像占位符 937985"/>
          <p:cNvSpPr>
            <a:spLocks noRot="1" noTextEdit="1"/>
          </p:cNvSpPr>
          <p:nvPr>
            <p:ph type="sldImg"/>
          </p:nvPr>
        </p:nvSpPr>
        <p:spPr>
          <a:ln/>
        </p:spPr>
      </p:sp>
      <p:sp>
        <p:nvSpPr>
          <p:cNvPr id="160771" name="文本占位符 937986"/>
          <p:cNvSpPr>
            <a:spLocks noGrp="1"/>
          </p:cNvSpPr>
          <p:nvPr>
            <p:ph type="body"/>
          </p:nvPr>
        </p:nvSpPr>
        <p:spPr>
          <a:ln/>
        </p:spPr>
        <p:txBody>
          <a:bodyPr anchor="t"/>
          <a:p>
            <a:pPr lvl="0"/>
            <a:endParaRPr 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2818" name="幻灯片图像占位符 939009"/>
          <p:cNvSpPr>
            <a:spLocks noRot="1" noTextEdit="1"/>
          </p:cNvSpPr>
          <p:nvPr>
            <p:ph type="sldImg"/>
          </p:nvPr>
        </p:nvSpPr>
        <p:spPr>
          <a:ln/>
        </p:spPr>
      </p:sp>
      <p:sp>
        <p:nvSpPr>
          <p:cNvPr id="162819" name="文本占位符 939010"/>
          <p:cNvSpPr>
            <a:spLocks noGrp="1"/>
          </p:cNvSpPr>
          <p:nvPr>
            <p:ph type="body"/>
          </p:nvPr>
        </p:nvSpPr>
        <p:spPr>
          <a:ln/>
        </p:spPr>
        <p:txBody>
          <a:bodyPr anchor="t"/>
          <a:p>
            <a:pPr lvl="0"/>
            <a:endParaRPr 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4866" name="幻灯片图像占位符 940033"/>
          <p:cNvSpPr>
            <a:spLocks noRot="1" noTextEdit="1"/>
          </p:cNvSpPr>
          <p:nvPr>
            <p:ph type="sldImg"/>
          </p:nvPr>
        </p:nvSpPr>
        <p:spPr>
          <a:ln/>
        </p:spPr>
      </p:sp>
      <p:sp>
        <p:nvSpPr>
          <p:cNvPr id="164867" name="文本占位符 940034"/>
          <p:cNvSpPr>
            <a:spLocks noGrp="1"/>
          </p:cNvSpPr>
          <p:nvPr>
            <p:ph type="body"/>
          </p:nvPr>
        </p:nvSpPr>
        <p:spPr>
          <a:ln/>
        </p:spPr>
        <p:txBody>
          <a:bodyPr anchor="t"/>
          <a:p>
            <a:pPr lvl="0"/>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410" name="幻灯片图像占位符 816129"/>
          <p:cNvSpPr>
            <a:spLocks noRot="1" noTextEdit="1"/>
          </p:cNvSpPr>
          <p:nvPr>
            <p:ph type="sldImg"/>
          </p:nvPr>
        </p:nvSpPr>
        <p:spPr>
          <a:ln/>
        </p:spPr>
      </p:sp>
      <p:sp>
        <p:nvSpPr>
          <p:cNvPr id="17411" name="文本占位符 816130"/>
          <p:cNvSpPr>
            <a:spLocks noGrp="1"/>
          </p:cNvSpPr>
          <p:nvPr>
            <p:ph type="body"/>
          </p:nvPr>
        </p:nvSpPr>
        <p:spPr>
          <a:ln/>
        </p:spPr>
        <p:txBody>
          <a:bodyPr anchor="t"/>
          <a:p>
            <a:pPr lvl="0"/>
            <a:endParaRPr 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6914" name="幻灯片图像占位符 941057"/>
          <p:cNvSpPr>
            <a:spLocks noRot="1" noTextEdit="1"/>
          </p:cNvSpPr>
          <p:nvPr>
            <p:ph type="sldImg"/>
          </p:nvPr>
        </p:nvSpPr>
        <p:spPr>
          <a:ln/>
        </p:spPr>
      </p:sp>
      <p:sp>
        <p:nvSpPr>
          <p:cNvPr id="166915" name="文本占位符 941058"/>
          <p:cNvSpPr>
            <a:spLocks noGrp="1"/>
          </p:cNvSpPr>
          <p:nvPr>
            <p:ph type="body"/>
          </p:nvPr>
        </p:nvSpPr>
        <p:spPr>
          <a:ln/>
        </p:spPr>
        <p:txBody>
          <a:bodyPr anchor="t"/>
          <a:p>
            <a:pPr lvl="0"/>
            <a:endParaRPr 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8962" name="幻灯片图像占位符 942081"/>
          <p:cNvSpPr>
            <a:spLocks noRot="1" noTextEdit="1"/>
          </p:cNvSpPr>
          <p:nvPr>
            <p:ph type="sldImg"/>
          </p:nvPr>
        </p:nvSpPr>
        <p:spPr>
          <a:ln/>
        </p:spPr>
      </p:sp>
      <p:sp>
        <p:nvSpPr>
          <p:cNvPr id="168963" name="文本占位符 942082"/>
          <p:cNvSpPr>
            <a:spLocks noGrp="1"/>
          </p:cNvSpPr>
          <p:nvPr>
            <p:ph type="body"/>
          </p:nvPr>
        </p:nvSpPr>
        <p:spPr>
          <a:ln/>
        </p:spPr>
        <p:txBody>
          <a:bodyPr anchor="t"/>
          <a:p>
            <a:pPr lvl="0"/>
            <a:endParaRPr 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1010" name="幻灯片图像占位符 943105"/>
          <p:cNvSpPr>
            <a:spLocks noRot="1" noTextEdit="1"/>
          </p:cNvSpPr>
          <p:nvPr>
            <p:ph type="sldImg"/>
          </p:nvPr>
        </p:nvSpPr>
        <p:spPr>
          <a:ln/>
        </p:spPr>
      </p:sp>
      <p:sp>
        <p:nvSpPr>
          <p:cNvPr id="171011" name="文本占位符 943106"/>
          <p:cNvSpPr>
            <a:spLocks noGrp="1"/>
          </p:cNvSpPr>
          <p:nvPr>
            <p:ph type="body"/>
          </p:nvPr>
        </p:nvSpPr>
        <p:spPr>
          <a:ln/>
        </p:spPr>
        <p:txBody>
          <a:bodyPr anchor="t"/>
          <a:p>
            <a:pPr lvl="0"/>
            <a:endParaRPr 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3058" name="幻灯片图像占位符 956417"/>
          <p:cNvSpPr>
            <a:spLocks noRot="1" noTextEdit="1"/>
          </p:cNvSpPr>
          <p:nvPr>
            <p:ph type="sldImg"/>
          </p:nvPr>
        </p:nvSpPr>
        <p:spPr>
          <a:ln/>
        </p:spPr>
      </p:sp>
      <p:sp>
        <p:nvSpPr>
          <p:cNvPr id="173059" name="文本占位符 956418"/>
          <p:cNvSpPr>
            <a:spLocks noGrp="1"/>
          </p:cNvSpPr>
          <p:nvPr>
            <p:ph type="body"/>
          </p:nvPr>
        </p:nvSpPr>
        <p:spPr>
          <a:ln/>
        </p:spPr>
        <p:txBody>
          <a:bodyPr anchor="t"/>
          <a:p>
            <a:pPr lvl="0"/>
            <a:endParaRPr 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5106" name="幻灯片图像占位符 957441"/>
          <p:cNvSpPr>
            <a:spLocks noRot="1" noTextEdit="1"/>
          </p:cNvSpPr>
          <p:nvPr>
            <p:ph type="sldImg"/>
          </p:nvPr>
        </p:nvSpPr>
        <p:spPr>
          <a:ln/>
        </p:spPr>
      </p:sp>
      <p:sp>
        <p:nvSpPr>
          <p:cNvPr id="175107" name="文本占位符 957442"/>
          <p:cNvSpPr>
            <a:spLocks noGrp="1"/>
          </p:cNvSpPr>
          <p:nvPr>
            <p:ph type="body"/>
          </p:nvPr>
        </p:nvSpPr>
        <p:spPr>
          <a:ln/>
        </p:spPr>
        <p:txBody>
          <a:bodyPr anchor="t"/>
          <a:p>
            <a:pPr lvl="0"/>
            <a:endParaRPr 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7154" name="幻灯片图像占位符 958465"/>
          <p:cNvSpPr>
            <a:spLocks noRot="1" noTextEdit="1"/>
          </p:cNvSpPr>
          <p:nvPr>
            <p:ph type="sldImg"/>
          </p:nvPr>
        </p:nvSpPr>
        <p:spPr>
          <a:ln/>
        </p:spPr>
      </p:sp>
      <p:sp>
        <p:nvSpPr>
          <p:cNvPr id="177155" name="文本占位符 958466"/>
          <p:cNvSpPr>
            <a:spLocks noGrp="1"/>
          </p:cNvSpPr>
          <p:nvPr>
            <p:ph type="body"/>
          </p:nvPr>
        </p:nvSpPr>
        <p:spPr>
          <a:ln/>
        </p:spPr>
        <p:txBody>
          <a:bodyPr anchor="t"/>
          <a:p>
            <a:pPr lvl="0"/>
            <a:endParaRPr 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9202" name="幻灯片图像占位符 955393"/>
          <p:cNvSpPr>
            <a:spLocks noRot="1" noTextEdit="1"/>
          </p:cNvSpPr>
          <p:nvPr>
            <p:ph type="sldImg"/>
          </p:nvPr>
        </p:nvSpPr>
        <p:spPr>
          <a:ln/>
        </p:spPr>
      </p:sp>
      <p:sp>
        <p:nvSpPr>
          <p:cNvPr id="179203" name="文本占位符 955394"/>
          <p:cNvSpPr>
            <a:spLocks noGrp="1"/>
          </p:cNvSpPr>
          <p:nvPr>
            <p:ph type="body"/>
          </p:nvPr>
        </p:nvSpPr>
        <p:spPr>
          <a:ln/>
        </p:spPr>
        <p:txBody>
          <a:bodyPr anchor="t"/>
          <a:p>
            <a:pPr lvl="0"/>
            <a:endParaRPr 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1250" name="幻灯片图像占位符 972801"/>
          <p:cNvSpPr>
            <a:spLocks noRot="1" noTextEdit="1"/>
          </p:cNvSpPr>
          <p:nvPr>
            <p:ph type="sldImg"/>
          </p:nvPr>
        </p:nvSpPr>
        <p:spPr>
          <a:ln/>
        </p:spPr>
      </p:sp>
      <p:sp>
        <p:nvSpPr>
          <p:cNvPr id="181251" name="文本占位符 972802"/>
          <p:cNvSpPr>
            <a:spLocks noGrp="1"/>
          </p:cNvSpPr>
          <p:nvPr>
            <p:ph type="body"/>
          </p:nvPr>
        </p:nvSpPr>
        <p:spPr>
          <a:ln/>
        </p:spPr>
        <p:txBody>
          <a:bodyPr anchor="t"/>
          <a:p>
            <a:pPr lvl="0"/>
            <a:endParaRPr 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4322" name="幻灯片图像占位符 974849"/>
          <p:cNvSpPr>
            <a:spLocks noRot="1" noTextEdit="1"/>
          </p:cNvSpPr>
          <p:nvPr>
            <p:ph type="sldImg"/>
          </p:nvPr>
        </p:nvSpPr>
        <p:spPr>
          <a:ln/>
        </p:spPr>
      </p:sp>
      <p:sp>
        <p:nvSpPr>
          <p:cNvPr id="184323" name="文本占位符 974850"/>
          <p:cNvSpPr>
            <a:spLocks noGrp="1"/>
          </p:cNvSpPr>
          <p:nvPr>
            <p:ph type="body"/>
          </p:nvPr>
        </p:nvSpPr>
        <p:spPr>
          <a:ln/>
        </p:spPr>
        <p:txBody>
          <a:bodyPr anchor="t"/>
          <a:p>
            <a:pPr lvl="0"/>
            <a:endParaRPr 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7394" name="幻灯片图像占位符 1133569"/>
          <p:cNvSpPr>
            <a:spLocks noRot="1" noTextEdit="1"/>
          </p:cNvSpPr>
          <p:nvPr>
            <p:ph type="sldImg"/>
          </p:nvPr>
        </p:nvSpPr>
        <p:spPr>
          <a:ln/>
        </p:spPr>
      </p:sp>
      <p:sp>
        <p:nvSpPr>
          <p:cNvPr id="187395" name="文本占位符 1133570"/>
          <p:cNvSpPr>
            <a:spLocks noGrp="1"/>
          </p:cNvSpPr>
          <p:nvPr>
            <p:ph type="body"/>
          </p:nvPr>
        </p:nvSpPr>
        <p:spPr>
          <a:ln/>
        </p:spPr>
        <p:txBody>
          <a:bodyPr anchor="t"/>
          <a:p>
            <a:pPr lvl="0"/>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458" name="幻灯片图像占位符 817153"/>
          <p:cNvSpPr>
            <a:spLocks noRot="1" noTextEdit="1"/>
          </p:cNvSpPr>
          <p:nvPr>
            <p:ph type="sldImg"/>
          </p:nvPr>
        </p:nvSpPr>
        <p:spPr>
          <a:ln/>
        </p:spPr>
      </p:sp>
      <p:sp>
        <p:nvSpPr>
          <p:cNvPr id="19459" name="文本占位符 817154"/>
          <p:cNvSpPr>
            <a:spLocks noGrp="1"/>
          </p:cNvSpPr>
          <p:nvPr>
            <p:ph type="body"/>
          </p:nvPr>
        </p:nvSpPr>
        <p:spPr>
          <a:ln/>
        </p:spPr>
        <p:txBody>
          <a:bodyPr anchor="t"/>
          <a:p>
            <a:pPr lvl="0"/>
            <a:endParaRPr 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9442" name="幻灯片图像占位符 1135617"/>
          <p:cNvSpPr>
            <a:spLocks noRot="1" noTextEdit="1"/>
          </p:cNvSpPr>
          <p:nvPr>
            <p:ph type="sldImg"/>
          </p:nvPr>
        </p:nvSpPr>
        <p:spPr>
          <a:ln/>
        </p:spPr>
      </p:sp>
      <p:sp>
        <p:nvSpPr>
          <p:cNvPr id="189443" name="文本占位符 1135618"/>
          <p:cNvSpPr>
            <a:spLocks noGrp="1"/>
          </p:cNvSpPr>
          <p:nvPr>
            <p:ph type="body"/>
          </p:nvPr>
        </p:nvSpPr>
        <p:spPr>
          <a:ln/>
        </p:spPr>
        <p:txBody>
          <a:bodyPr anchor="t"/>
          <a:p>
            <a:pPr lvl="0"/>
            <a:endParaRPr 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1490" name="幻灯片图像占位符 1137665"/>
          <p:cNvSpPr>
            <a:spLocks noRot="1" noTextEdit="1"/>
          </p:cNvSpPr>
          <p:nvPr>
            <p:ph type="sldImg"/>
          </p:nvPr>
        </p:nvSpPr>
        <p:spPr>
          <a:ln/>
        </p:spPr>
      </p:sp>
      <p:sp>
        <p:nvSpPr>
          <p:cNvPr id="191491" name="文本占位符 1137666"/>
          <p:cNvSpPr>
            <a:spLocks noGrp="1"/>
          </p:cNvSpPr>
          <p:nvPr>
            <p:ph type="body"/>
          </p:nvPr>
        </p:nvSpPr>
        <p:spPr>
          <a:ln/>
        </p:spPr>
        <p:txBody>
          <a:bodyPr anchor="t"/>
          <a:p>
            <a:pPr lvl="0"/>
            <a:endParaRPr 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3538" name="幻灯片图像占位符 1139713"/>
          <p:cNvSpPr>
            <a:spLocks noRot="1" noTextEdit="1"/>
          </p:cNvSpPr>
          <p:nvPr>
            <p:ph type="sldImg"/>
          </p:nvPr>
        </p:nvSpPr>
        <p:spPr>
          <a:ln/>
        </p:spPr>
      </p:sp>
      <p:sp>
        <p:nvSpPr>
          <p:cNvPr id="193539" name="文本占位符 1139714"/>
          <p:cNvSpPr>
            <a:spLocks noGrp="1"/>
          </p:cNvSpPr>
          <p:nvPr>
            <p:ph type="body"/>
          </p:nvPr>
        </p:nvSpPr>
        <p:spPr>
          <a:ln/>
        </p:spPr>
        <p:txBody>
          <a:bodyPr anchor="t"/>
          <a:p>
            <a:pPr lvl="0"/>
            <a:endParaRPr 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5586" name="幻灯片图像占位符 1141761"/>
          <p:cNvSpPr>
            <a:spLocks noRot="1" noTextEdit="1"/>
          </p:cNvSpPr>
          <p:nvPr>
            <p:ph type="sldImg"/>
          </p:nvPr>
        </p:nvSpPr>
        <p:spPr>
          <a:ln/>
        </p:spPr>
      </p:sp>
      <p:sp>
        <p:nvSpPr>
          <p:cNvPr id="195587" name="文本占位符 1141762"/>
          <p:cNvSpPr>
            <a:spLocks noGrp="1"/>
          </p:cNvSpPr>
          <p:nvPr>
            <p:ph type="body"/>
          </p:nvPr>
        </p:nvSpPr>
        <p:spPr>
          <a:ln/>
        </p:spPr>
        <p:txBody>
          <a:bodyPr anchor="t"/>
          <a:p>
            <a:pPr lvl="0"/>
            <a:endParaRPr 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9682" name="幻灯片图像占位符 1156097"/>
          <p:cNvSpPr>
            <a:spLocks noRot="1" noTextEdit="1"/>
          </p:cNvSpPr>
          <p:nvPr>
            <p:ph type="sldImg"/>
          </p:nvPr>
        </p:nvSpPr>
        <p:spPr>
          <a:ln/>
        </p:spPr>
      </p:sp>
      <p:sp>
        <p:nvSpPr>
          <p:cNvPr id="199683" name="文本占位符 1156098"/>
          <p:cNvSpPr>
            <a:spLocks noGrp="1"/>
          </p:cNvSpPr>
          <p:nvPr>
            <p:ph type="body"/>
          </p:nvPr>
        </p:nvSpPr>
        <p:spPr>
          <a:ln/>
        </p:spPr>
        <p:txBody>
          <a:bodyPr anchor="t"/>
          <a:p>
            <a:pPr lvl="0"/>
            <a:endParaRPr 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1730" name="幻灯片图像占位符 1158145"/>
          <p:cNvSpPr>
            <a:spLocks noRot="1" noTextEdit="1"/>
          </p:cNvSpPr>
          <p:nvPr>
            <p:ph type="sldImg"/>
          </p:nvPr>
        </p:nvSpPr>
        <p:spPr>
          <a:ln/>
        </p:spPr>
      </p:sp>
      <p:sp>
        <p:nvSpPr>
          <p:cNvPr id="201731" name="文本占位符 1158146"/>
          <p:cNvSpPr>
            <a:spLocks noGrp="1"/>
          </p:cNvSpPr>
          <p:nvPr>
            <p:ph type="body"/>
          </p:nvPr>
        </p:nvSpPr>
        <p:spPr>
          <a:ln/>
        </p:spPr>
        <p:txBody>
          <a:bodyPr anchor="t"/>
          <a:p>
            <a:pPr lvl="0"/>
            <a:endParaRPr 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3778" name="幻灯片图像占位符 1160193"/>
          <p:cNvSpPr>
            <a:spLocks noRot="1" noTextEdit="1"/>
          </p:cNvSpPr>
          <p:nvPr>
            <p:ph type="sldImg"/>
          </p:nvPr>
        </p:nvSpPr>
        <p:spPr>
          <a:ln/>
        </p:spPr>
      </p:sp>
      <p:sp>
        <p:nvSpPr>
          <p:cNvPr id="203779" name="文本占位符 1160194"/>
          <p:cNvSpPr>
            <a:spLocks noGrp="1"/>
          </p:cNvSpPr>
          <p:nvPr>
            <p:ph type="body"/>
          </p:nvPr>
        </p:nvSpPr>
        <p:spPr>
          <a:ln/>
        </p:spPr>
        <p:txBody>
          <a:bodyPr anchor="t"/>
          <a:p>
            <a:pPr lvl="0"/>
            <a:endParaRPr 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5826" name="幻灯片图像占位符 1162241"/>
          <p:cNvSpPr>
            <a:spLocks noRot="1" noTextEdit="1"/>
          </p:cNvSpPr>
          <p:nvPr>
            <p:ph type="sldImg"/>
          </p:nvPr>
        </p:nvSpPr>
        <p:spPr>
          <a:ln/>
        </p:spPr>
      </p:sp>
      <p:sp>
        <p:nvSpPr>
          <p:cNvPr id="205827" name="文本占位符 1162242"/>
          <p:cNvSpPr>
            <a:spLocks noGrp="1"/>
          </p:cNvSpPr>
          <p:nvPr>
            <p:ph type="body"/>
          </p:nvPr>
        </p:nvSpPr>
        <p:spPr>
          <a:ln/>
        </p:spPr>
        <p:txBody>
          <a:bodyPr anchor="t"/>
          <a:p>
            <a:pPr lvl="0"/>
            <a:endParaRPr 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7874" name="幻灯片图像占位符 1164289"/>
          <p:cNvSpPr>
            <a:spLocks noRot="1" noTextEdit="1"/>
          </p:cNvSpPr>
          <p:nvPr>
            <p:ph type="sldImg"/>
          </p:nvPr>
        </p:nvSpPr>
        <p:spPr>
          <a:ln/>
        </p:spPr>
      </p:sp>
      <p:sp>
        <p:nvSpPr>
          <p:cNvPr id="207875" name="文本占位符 1164290"/>
          <p:cNvSpPr>
            <a:spLocks noGrp="1"/>
          </p:cNvSpPr>
          <p:nvPr>
            <p:ph type="body"/>
          </p:nvPr>
        </p:nvSpPr>
        <p:spPr>
          <a:ln/>
        </p:spPr>
        <p:txBody>
          <a:bodyPr anchor="t"/>
          <a:p>
            <a:pPr lvl="0"/>
            <a:endParaRPr 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9922" name="幻灯片图像占位符 1166337"/>
          <p:cNvSpPr>
            <a:spLocks noRot="1" noTextEdit="1"/>
          </p:cNvSpPr>
          <p:nvPr>
            <p:ph type="sldImg"/>
          </p:nvPr>
        </p:nvSpPr>
        <p:spPr>
          <a:ln/>
        </p:spPr>
      </p:sp>
      <p:sp>
        <p:nvSpPr>
          <p:cNvPr id="209923" name="文本占位符 1166338"/>
          <p:cNvSpPr>
            <a:spLocks noGrp="1"/>
          </p:cNvSpPr>
          <p:nvPr>
            <p:ph type="body"/>
          </p:nvPr>
        </p:nvSpPr>
        <p:spPr>
          <a:ln/>
        </p:spPr>
        <p:txBody>
          <a:bodyPr anchor="t"/>
          <a:p>
            <a:pPr lvl="0"/>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530" name="幻灯片图像占位符 818177"/>
          <p:cNvSpPr>
            <a:spLocks noRot="1" noTextEdit="1"/>
          </p:cNvSpPr>
          <p:nvPr>
            <p:ph type="sldImg"/>
          </p:nvPr>
        </p:nvSpPr>
        <p:spPr>
          <a:ln/>
        </p:spPr>
      </p:sp>
      <p:sp>
        <p:nvSpPr>
          <p:cNvPr id="22531" name="文本占位符 818178"/>
          <p:cNvSpPr>
            <a:spLocks noGrp="1"/>
          </p:cNvSpPr>
          <p:nvPr>
            <p:ph type="body"/>
          </p:nvPr>
        </p:nvSpPr>
        <p:spPr>
          <a:ln/>
        </p:spPr>
        <p:txBody>
          <a:bodyPr anchor="t"/>
          <a:p>
            <a:pPr lvl="0"/>
            <a:endParaRPr 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1970" name="幻灯片图像占位符 1168385"/>
          <p:cNvSpPr>
            <a:spLocks noRot="1" noTextEdit="1"/>
          </p:cNvSpPr>
          <p:nvPr>
            <p:ph type="sldImg"/>
          </p:nvPr>
        </p:nvSpPr>
        <p:spPr>
          <a:ln/>
        </p:spPr>
      </p:sp>
      <p:sp>
        <p:nvSpPr>
          <p:cNvPr id="211971" name="文本占位符 1168386"/>
          <p:cNvSpPr>
            <a:spLocks noGrp="1"/>
          </p:cNvSpPr>
          <p:nvPr>
            <p:ph type="body"/>
          </p:nvPr>
        </p:nvSpPr>
        <p:spPr>
          <a:ln/>
        </p:spPr>
        <p:txBody>
          <a:bodyPr anchor="t"/>
          <a:p>
            <a:pPr lvl="0"/>
            <a:endParaRPr 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4018" name="幻灯片图像占位符 1170433"/>
          <p:cNvSpPr>
            <a:spLocks noRot="1" noTextEdit="1"/>
          </p:cNvSpPr>
          <p:nvPr>
            <p:ph type="sldImg"/>
          </p:nvPr>
        </p:nvSpPr>
        <p:spPr>
          <a:ln/>
        </p:spPr>
      </p:sp>
      <p:sp>
        <p:nvSpPr>
          <p:cNvPr id="214019" name="文本占位符 1170434"/>
          <p:cNvSpPr>
            <a:spLocks noGrp="1"/>
          </p:cNvSpPr>
          <p:nvPr>
            <p:ph type="body"/>
          </p:nvPr>
        </p:nvSpPr>
        <p:spPr>
          <a:ln/>
        </p:spPr>
        <p:txBody>
          <a:bodyPr anchor="t"/>
          <a:p>
            <a:pPr lvl="0"/>
            <a:endParaRPr 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6066" name="幻灯片图像占位符 1172481"/>
          <p:cNvSpPr>
            <a:spLocks noRot="1" noTextEdit="1"/>
          </p:cNvSpPr>
          <p:nvPr>
            <p:ph type="sldImg"/>
          </p:nvPr>
        </p:nvSpPr>
        <p:spPr>
          <a:ln/>
        </p:spPr>
      </p:sp>
      <p:sp>
        <p:nvSpPr>
          <p:cNvPr id="216067" name="文本占位符 1172482"/>
          <p:cNvSpPr>
            <a:spLocks noGrp="1"/>
          </p:cNvSpPr>
          <p:nvPr>
            <p:ph type="body"/>
          </p:nvPr>
        </p:nvSpPr>
        <p:spPr>
          <a:ln/>
        </p:spPr>
        <p:txBody>
          <a:bodyPr anchor="t"/>
          <a:p>
            <a:pPr lvl="0"/>
            <a:endParaRPr 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8114" name="幻灯片图像占位符 1174529"/>
          <p:cNvSpPr>
            <a:spLocks noRot="1" noTextEdit="1"/>
          </p:cNvSpPr>
          <p:nvPr>
            <p:ph type="sldImg"/>
          </p:nvPr>
        </p:nvSpPr>
        <p:spPr>
          <a:ln/>
        </p:spPr>
      </p:sp>
      <p:sp>
        <p:nvSpPr>
          <p:cNvPr id="218115" name="文本占位符 1174530"/>
          <p:cNvSpPr>
            <a:spLocks noGrp="1"/>
          </p:cNvSpPr>
          <p:nvPr>
            <p:ph type="body"/>
          </p:nvPr>
        </p:nvSpPr>
        <p:spPr>
          <a:ln/>
        </p:spPr>
        <p:txBody>
          <a:bodyPr anchor="t"/>
          <a:p>
            <a:pPr lvl="0"/>
            <a:endParaRPr 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5522" name="幻灯片图像占位符 975873"/>
          <p:cNvSpPr>
            <a:spLocks noRot="1" noTextEdit="1"/>
          </p:cNvSpPr>
          <p:nvPr>
            <p:ph type="sldImg"/>
          </p:nvPr>
        </p:nvSpPr>
        <p:spPr>
          <a:ln/>
        </p:spPr>
      </p:sp>
      <p:sp>
        <p:nvSpPr>
          <p:cNvPr id="235523" name="文本占位符 975874"/>
          <p:cNvSpPr>
            <a:spLocks noGrp="1"/>
          </p:cNvSpPr>
          <p:nvPr>
            <p:ph type="body"/>
          </p:nvPr>
        </p:nvSpPr>
        <p:spPr>
          <a:ln/>
        </p:spPr>
        <p:txBody>
          <a:bodyPr anchor="t"/>
          <a:p>
            <a:pPr lvl="0"/>
            <a:endParaRPr 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7570" name="幻灯片图像占位符 976897"/>
          <p:cNvSpPr>
            <a:spLocks noRot="1" noTextEdit="1"/>
          </p:cNvSpPr>
          <p:nvPr>
            <p:ph type="sldImg"/>
          </p:nvPr>
        </p:nvSpPr>
        <p:spPr>
          <a:ln/>
        </p:spPr>
      </p:sp>
      <p:sp>
        <p:nvSpPr>
          <p:cNvPr id="237571" name="文本占位符 976898"/>
          <p:cNvSpPr>
            <a:spLocks noGrp="1"/>
          </p:cNvSpPr>
          <p:nvPr>
            <p:ph type="body"/>
          </p:nvPr>
        </p:nvSpPr>
        <p:spPr>
          <a:ln/>
        </p:spPr>
        <p:txBody>
          <a:bodyPr anchor="t"/>
          <a:p>
            <a:pPr lvl="0"/>
            <a:endParaRPr 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39618" name="幻灯片图像占位符 977921"/>
          <p:cNvSpPr>
            <a:spLocks noRot="1" noTextEdit="1"/>
          </p:cNvSpPr>
          <p:nvPr>
            <p:ph type="sldImg"/>
          </p:nvPr>
        </p:nvSpPr>
        <p:spPr>
          <a:ln/>
        </p:spPr>
      </p:sp>
      <p:sp>
        <p:nvSpPr>
          <p:cNvPr id="239619" name="文本占位符 977922"/>
          <p:cNvSpPr>
            <a:spLocks noGrp="1"/>
          </p:cNvSpPr>
          <p:nvPr>
            <p:ph type="body"/>
          </p:nvPr>
        </p:nvSpPr>
        <p:spPr>
          <a:ln/>
        </p:spPr>
        <p:txBody>
          <a:bodyPr anchor="t"/>
          <a:p>
            <a:pPr lvl="0"/>
            <a:endParaRPr 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1666" name="幻灯片图像占位符 980993"/>
          <p:cNvSpPr>
            <a:spLocks noRot="1" noTextEdit="1"/>
          </p:cNvSpPr>
          <p:nvPr>
            <p:ph type="sldImg"/>
          </p:nvPr>
        </p:nvSpPr>
        <p:spPr>
          <a:ln/>
        </p:spPr>
      </p:sp>
      <p:sp>
        <p:nvSpPr>
          <p:cNvPr id="241667" name="文本占位符 980994"/>
          <p:cNvSpPr>
            <a:spLocks noGrp="1"/>
          </p:cNvSpPr>
          <p:nvPr>
            <p:ph type="body"/>
          </p:nvPr>
        </p:nvSpPr>
        <p:spPr>
          <a:ln/>
        </p:spPr>
        <p:txBody>
          <a:bodyPr anchor="t"/>
          <a:p>
            <a:pPr lvl="0"/>
            <a:endParaRPr 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3714" name="幻灯片图像占位符 982017"/>
          <p:cNvSpPr>
            <a:spLocks noRot="1" noTextEdit="1"/>
          </p:cNvSpPr>
          <p:nvPr>
            <p:ph type="sldImg"/>
          </p:nvPr>
        </p:nvSpPr>
        <p:spPr>
          <a:ln/>
        </p:spPr>
      </p:sp>
      <p:sp>
        <p:nvSpPr>
          <p:cNvPr id="243715" name="文本占位符 982018"/>
          <p:cNvSpPr>
            <a:spLocks noGrp="1"/>
          </p:cNvSpPr>
          <p:nvPr>
            <p:ph type="body"/>
          </p:nvPr>
        </p:nvSpPr>
        <p:spPr>
          <a:ln/>
        </p:spPr>
        <p:txBody>
          <a:bodyPr anchor="t"/>
          <a:p>
            <a:pPr lvl="0"/>
            <a:endParaRPr 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51906" name="幻灯片图像占位符 986113"/>
          <p:cNvSpPr>
            <a:spLocks noRot="1" noTextEdit="1"/>
          </p:cNvSpPr>
          <p:nvPr>
            <p:ph type="sldImg"/>
          </p:nvPr>
        </p:nvSpPr>
        <p:spPr>
          <a:ln/>
        </p:spPr>
      </p:sp>
      <p:sp>
        <p:nvSpPr>
          <p:cNvPr id="251907" name="文本占位符 986114"/>
          <p:cNvSpPr>
            <a:spLocks noGrp="1"/>
          </p:cNvSpPr>
          <p:nvPr>
            <p:ph type="body"/>
          </p:nvPr>
        </p:nvSpPr>
        <p:spPr>
          <a:ln/>
        </p:spPr>
        <p:txBody>
          <a:bodyPr anchor="t"/>
          <a:p>
            <a:pPr lvl="0"/>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5601"/>
          <p:cNvGrpSpPr/>
          <p:nvPr/>
        </p:nvGrpSpPr>
        <p:grpSpPr>
          <a:xfrm>
            <a:off x="0" y="2438400"/>
            <a:ext cx="9009063" cy="1052513"/>
            <a:chOff x="0" y="1536"/>
            <a:chExt cx="5675" cy="663"/>
          </a:xfrm>
        </p:grpSpPr>
        <p:grpSp>
          <p:nvGrpSpPr>
            <p:cNvPr id="2051" name="组合 25602"/>
            <p:cNvGrpSpPr/>
            <p:nvPr/>
          </p:nvGrpSpPr>
          <p:grpSpPr>
            <a:xfrm>
              <a:off x="183" y="1604"/>
              <a:ext cx="448" cy="299"/>
              <a:chOff x="720" y="336"/>
              <a:chExt cx="624" cy="432"/>
            </a:xfrm>
          </p:grpSpPr>
          <p:sp>
            <p:nvSpPr>
              <p:cNvPr id="2052" name="矩形 25603"/>
              <p:cNvSpPr/>
              <p:nvPr/>
            </p:nvSpPr>
            <p:spPr>
              <a:xfrm>
                <a:off x="720" y="336"/>
                <a:ext cx="384" cy="432"/>
              </a:xfrm>
              <a:prstGeom prst="rect">
                <a:avLst/>
              </a:prstGeom>
              <a:solidFill>
                <a:schemeClr val="folHlink"/>
              </a:solidFill>
              <a:ln w="9525">
                <a:noFill/>
              </a:ln>
            </p:spPr>
            <p:txBody>
              <a:bodyPr anchor="t"/>
              <a:p>
                <a:pPr lvl="0"/>
                <a:endParaRPr lang="zh-CN" altLang="en-US">
                  <a:latin typeface="Tahoma" panose="020B0604030504040204" pitchFamily="34" charset="0"/>
                  <a:ea typeface="宋体" panose="02010600030101010101" pitchFamily="2" charset="-122"/>
                </a:endParaRPr>
              </a:p>
            </p:txBody>
          </p:sp>
          <p:sp>
            <p:nvSpPr>
              <p:cNvPr id="2053"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Tahoma" panose="020B0604030504040204" pitchFamily="34" charset="0"/>
                  <a:ea typeface="宋体" panose="02010600030101010101" pitchFamily="2" charset="-122"/>
                </a:endParaRPr>
              </a:p>
            </p:txBody>
          </p:sp>
        </p:grpSp>
        <p:grpSp>
          <p:nvGrpSpPr>
            <p:cNvPr id="2054" name="组合 25605"/>
            <p:cNvGrpSpPr/>
            <p:nvPr/>
          </p:nvGrpSpPr>
          <p:grpSpPr>
            <a:xfrm>
              <a:off x="261" y="1870"/>
              <a:ext cx="465" cy="299"/>
              <a:chOff x="912" y="2640"/>
              <a:chExt cx="672" cy="432"/>
            </a:xfrm>
          </p:grpSpPr>
          <p:sp>
            <p:nvSpPr>
              <p:cNvPr id="2055" name="矩形 25606"/>
              <p:cNvSpPr/>
              <p:nvPr/>
            </p:nvSpPr>
            <p:spPr>
              <a:xfrm>
                <a:off x="912" y="2640"/>
                <a:ext cx="384" cy="432"/>
              </a:xfrm>
              <a:prstGeom prst="rect">
                <a:avLst/>
              </a:prstGeom>
              <a:solidFill>
                <a:schemeClr val="accent2"/>
              </a:solidFill>
              <a:ln w="9525">
                <a:noFill/>
              </a:ln>
            </p:spPr>
            <p:txBody>
              <a:bodyPr anchor="t"/>
              <a:p>
                <a:pPr lvl="0"/>
                <a:endParaRPr lang="zh-CN" altLang="en-US">
                  <a:latin typeface="Tahoma" panose="020B0604030504040204" pitchFamily="34" charset="0"/>
                  <a:ea typeface="宋体" panose="02010600030101010101" pitchFamily="2" charset="-122"/>
                </a:endParaRPr>
              </a:p>
            </p:txBody>
          </p:sp>
          <p:sp>
            <p:nvSpPr>
              <p:cNvPr id="2056"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Tahoma" panose="020B0604030504040204" pitchFamily="34" charset="0"/>
                  <a:ea typeface="宋体" panose="02010600030101010101" pitchFamily="2" charset="-122"/>
                </a:endParaRPr>
              </a:p>
            </p:txBody>
          </p:sp>
        </p:grpSp>
        <p:sp>
          <p:nvSpPr>
            <p:cNvPr id="2057"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Tahoma" panose="020B0604030504040204" pitchFamily="34" charset="0"/>
                <a:ea typeface="宋体" panose="02010600030101010101" pitchFamily="2" charset="-122"/>
              </a:endParaRPr>
            </a:p>
          </p:txBody>
        </p:sp>
        <p:sp>
          <p:nvSpPr>
            <p:cNvPr id="2058" name="矩形 25609"/>
            <p:cNvSpPr/>
            <p:nvPr/>
          </p:nvSpPr>
          <p:spPr>
            <a:xfrm>
              <a:off x="400" y="1536"/>
              <a:ext cx="20" cy="663"/>
            </a:xfrm>
            <a:prstGeom prst="rect">
              <a:avLst/>
            </a:prstGeom>
            <a:solidFill>
              <a:schemeClr val="bg2"/>
            </a:solidFill>
            <a:ln w="9525">
              <a:noFill/>
            </a:ln>
          </p:spPr>
          <p:txBody>
            <a:bodyPr anchor="t"/>
            <a:p>
              <a:pPr lvl="0"/>
              <a:endParaRPr lang="zh-CN" altLang="en-US">
                <a:latin typeface="Tahoma" panose="020B0604030504040204" pitchFamily="34" charset="0"/>
                <a:ea typeface="宋体" panose="02010600030101010101" pitchFamily="2" charset="-122"/>
              </a:endParaRPr>
            </a:p>
          </p:txBody>
        </p:sp>
        <p:sp>
          <p:nvSpPr>
            <p:cNvPr id="2059"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Tahoma" panose="020B0604030504040204" pitchFamily="34" charset="0"/>
                <a:ea typeface="宋体" panose="02010600030101010101" pitchFamily="2" charset="-122"/>
              </a:endParaRPr>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811233"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6912"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7"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8"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29"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0"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1" name="矩形 24582"/>
          <p:cNvSpPr/>
          <p:nvPr/>
        </p:nvSpPr>
        <p:spPr>
          <a:xfrm>
            <a:off x="762000" y="990600"/>
            <a:ext cx="31750" cy="1052513"/>
          </a:xfrm>
          <a:prstGeom prst="rect">
            <a:avLst/>
          </a:prstGeom>
          <a:solidFill>
            <a:schemeClr val="bg2"/>
          </a:soli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2"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sz="2400" dirty="0">
              <a:latin typeface="Tahoma" panose="020B0604030504040204" pitchFamily="34" charset="0"/>
              <a:ea typeface="宋体" panose="02010600030101010101" pitchFamily="2" charset="-122"/>
            </a:endParaRPr>
          </a:p>
        </p:txBody>
      </p:sp>
      <p:sp>
        <p:nvSpPr>
          <p:cNvPr id="1033"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24585"/>
          <p:cNvSpPr>
            <a:spLocks noGrp="1"/>
          </p:cNvSpPr>
          <p:nvPr>
            <p:ph type="body"/>
          </p:nvPr>
        </p:nvSpPr>
        <p:spPr>
          <a:xfrm>
            <a:off x="1042988" y="1773238"/>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latin typeface="Tahoma" panose="020B0604030504040204" pitchFamily="34" charset="0"/>
              <a:ea typeface="宋体" panose="02010600030101010101" pitchFamily="2" charset="-122"/>
              <a:cs typeface="+mn-cs"/>
            </a:endParaRPr>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0.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3.wmf"/></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image" Target="../media/image2.wmf"/><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5.bin"/></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8.bin"/></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9.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页脚占位符 1"/>
          <p:cNvSpPr/>
          <p:nvPr>
            <p:ph type="ftr" sz="quarter" idx="3"/>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solidFill>
                <a:schemeClr val="bg2"/>
              </a:solidFill>
              <a:latin typeface="Tahoma" panose="020B0604030504040204" pitchFamily="34" charset="0"/>
              <a:ea typeface="宋体" panose="02010600030101010101" pitchFamily="2" charset="-122"/>
            </a:endParaRPr>
          </a:p>
        </p:txBody>
      </p:sp>
      <p:sp>
        <p:nvSpPr>
          <p:cNvPr id="4098" name="标题 120833"/>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mj-lt"/>
                <a:ea typeface="+mj-ea"/>
                <a:cs typeface="+mj-cs"/>
              </a:rPr>
              <a:t>计算机网络</a:t>
            </a:r>
            <a:endParaRPr lang="zh-CN" altLang="en-US" kern="1200" baseline="0" dirty="0">
              <a:latin typeface="+mj-lt"/>
              <a:ea typeface="+mj-ea"/>
              <a:cs typeface="+mj-cs"/>
            </a:endParaRPr>
          </a:p>
        </p:txBody>
      </p:sp>
      <p:sp>
        <p:nvSpPr>
          <p:cNvPr id="4099" name="副标题 120834"/>
          <p:cNvSpPr>
            <a:spLocks noGrp="1"/>
          </p:cNvSpPr>
          <p:nvPr>
            <p:ph type="subTitle" idx="1"/>
          </p:nvPr>
        </p:nvSpPr>
        <p:spPr>
          <a:ln/>
        </p:spPr>
        <p:txBody>
          <a:bodyPr anchor="t"/>
          <a:p>
            <a:pPr defTabSz="914400">
              <a:buSzPct val="60000"/>
            </a:pPr>
            <a:r>
              <a:rPr lang="zh-CN" altLang="en-US" kern="1200" baseline="0" dirty="0">
                <a:latin typeface="+mn-lt"/>
                <a:ea typeface="+mn-ea"/>
                <a:cs typeface="+mn-cs"/>
              </a:rPr>
              <a:t>第 </a:t>
            </a:r>
            <a:r>
              <a:rPr lang="en-US" altLang="zh-CN" kern="1200" baseline="0" dirty="0">
                <a:latin typeface="+mn-lt"/>
                <a:ea typeface="+mn-ea"/>
                <a:cs typeface="+mn-cs"/>
              </a:rPr>
              <a:t>6 </a:t>
            </a:r>
            <a:r>
              <a:rPr lang="zh-CN" altLang="en-US" kern="1200" baseline="0" dirty="0">
                <a:latin typeface="+mn-lt"/>
                <a:ea typeface="+mn-ea"/>
                <a:cs typeface="+mn-cs"/>
              </a:rPr>
              <a:t>章  应用层</a:t>
            </a:r>
            <a:endParaRPr lang="zh-CN" altLang="en-US" kern="1200" baseline="0" dirty="0">
              <a:latin typeface="+mn-lt"/>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1506" name="标题 131073"/>
          <p:cNvSpPr>
            <a:spLocks noGrp="1"/>
          </p:cNvSpPr>
          <p:nvPr>
            <p:ph type="title"/>
          </p:nvPr>
        </p:nvSpPr>
        <p:spPr>
          <a:xfrm>
            <a:off x="1387475" y="931863"/>
            <a:ext cx="6856413" cy="768350"/>
          </a:xfrm>
          <a:ln/>
        </p:spPr>
        <p:txBody>
          <a:bodyPr anchor="b"/>
          <a:p>
            <a:pPr algn="ctr"/>
            <a:r>
              <a:rPr lang="zh-CN" altLang="en-US" dirty="0"/>
              <a:t>顶级域名 </a:t>
            </a:r>
            <a:r>
              <a:rPr lang="en-US" altLang="zh-CN"/>
              <a:t>TLD </a:t>
            </a:r>
            <a:br>
              <a:rPr lang="en-US" altLang="zh-CN"/>
            </a:br>
            <a:r>
              <a:rPr lang="en-US" altLang="zh-CN" sz="3600"/>
              <a:t>(Top Level Domain)</a:t>
            </a:r>
            <a:endParaRPr lang="en-US" altLang="zh-CN" sz="3600"/>
          </a:p>
        </p:txBody>
      </p:sp>
      <p:sp>
        <p:nvSpPr>
          <p:cNvPr id="131136" name="内容占位符 131135"/>
          <p:cNvSpPr>
            <a:spLocks noGrp="1"/>
          </p:cNvSpPr>
          <p:nvPr>
            <p:ph idx="1"/>
          </p:nvPr>
        </p:nvSpPr>
        <p:spPr>
          <a:xfrm>
            <a:off x="755650" y="1978025"/>
            <a:ext cx="8388350" cy="4879975"/>
          </a:xfrm>
          <a:ln/>
        </p:spPr>
        <p:txBody>
          <a:bodyPr anchor="t"/>
          <a:p>
            <a:pPr>
              <a:lnSpc>
                <a:spcPct val="90000"/>
              </a:lnSpc>
              <a:buNone/>
            </a:pPr>
            <a:r>
              <a:rPr lang="en-US" altLang="zh-CN" dirty="0"/>
              <a:t>(1) </a:t>
            </a:r>
            <a:r>
              <a:rPr lang="zh-CN" altLang="en-US" dirty="0"/>
              <a:t>国家顶级域名 </a:t>
            </a:r>
            <a:r>
              <a:rPr lang="en-US" altLang="zh-CN" dirty="0" err="1"/>
              <a:t>nTLD</a:t>
            </a:r>
            <a:r>
              <a:rPr lang="zh-CN" altLang="en-US" dirty="0"/>
              <a:t>：如</a:t>
            </a:r>
            <a:r>
              <a:rPr lang="en-US" altLang="zh-CN" dirty="0" err="1"/>
              <a:t>: .cn</a:t>
            </a:r>
            <a:r>
              <a:rPr lang="en-US" altLang="zh-CN" dirty="0"/>
              <a:t> </a:t>
            </a:r>
            <a:r>
              <a:rPr lang="zh-CN" altLang="en-US" dirty="0"/>
              <a:t>表示中国，</a:t>
            </a:r>
            <a:r>
              <a:rPr lang="en-US" altLang="zh-CN" dirty="0"/>
              <a:t>.us </a:t>
            </a:r>
            <a:r>
              <a:rPr lang="zh-CN" altLang="en-US" dirty="0"/>
              <a:t>表示美国，</a:t>
            </a:r>
            <a:r>
              <a:rPr lang="en-US" altLang="zh-CN" dirty="0" err="1"/>
              <a:t>.uk</a:t>
            </a:r>
            <a:r>
              <a:rPr lang="en-US" altLang="zh-CN" dirty="0"/>
              <a:t> </a:t>
            </a:r>
            <a:r>
              <a:rPr lang="zh-CN" altLang="en-US" dirty="0"/>
              <a:t>表示英国，等等。</a:t>
            </a:r>
            <a:endParaRPr lang="zh-CN" altLang="en-US" dirty="0"/>
          </a:p>
          <a:p>
            <a:pPr>
              <a:lnSpc>
                <a:spcPct val="90000"/>
              </a:lnSpc>
              <a:buNone/>
            </a:pPr>
            <a:r>
              <a:rPr lang="en-US" altLang="zh-CN" dirty="0"/>
              <a:t>(2) </a:t>
            </a:r>
            <a:r>
              <a:rPr lang="zh-CN" altLang="en-US" dirty="0"/>
              <a:t>通用顶级域名 </a:t>
            </a:r>
            <a:r>
              <a:rPr lang="en-US" altLang="zh-CN" dirty="0" err="1"/>
              <a:t>gTLD</a:t>
            </a:r>
            <a:r>
              <a:rPr lang="zh-CN" altLang="en-US" dirty="0"/>
              <a:t>：最早的顶级域名是：</a:t>
            </a:r>
            <a:endParaRPr lang="zh-CN" altLang="en-US" dirty="0"/>
          </a:p>
          <a:p>
            <a:pPr>
              <a:lnSpc>
                <a:spcPct val="90000"/>
              </a:lnSpc>
              <a:buNone/>
            </a:pPr>
            <a:r>
              <a:rPr lang="zh-CN" altLang="en-US" sz="2800" dirty="0"/>
              <a:t>    </a:t>
            </a:r>
            <a:r>
              <a:rPr lang="en-US" altLang="zh-CN" sz="2800" dirty="0"/>
              <a:t>.com  </a:t>
            </a:r>
            <a:r>
              <a:rPr lang="zh-CN" altLang="en-US" sz="2800" dirty="0"/>
              <a:t>（公司和企业）</a:t>
            </a:r>
            <a:endParaRPr lang="zh-CN" altLang="en-US" sz="2800" dirty="0"/>
          </a:p>
          <a:p>
            <a:pPr>
              <a:lnSpc>
                <a:spcPct val="90000"/>
              </a:lnSpc>
              <a:buNone/>
            </a:pPr>
            <a:r>
              <a:rPr lang="zh-CN" altLang="en-US" sz="2800" dirty="0"/>
              <a:t>    </a:t>
            </a:r>
            <a:r>
              <a:rPr lang="en-US" altLang="zh-CN" sz="2800" dirty="0"/>
              <a:t>.net  </a:t>
            </a:r>
            <a:r>
              <a:rPr lang="zh-CN" altLang="en-US" sz="2800" dirty="0"/>
              <a:t>（网络服务机构）</a:t>
            </a:r>
            <a:endParaRPr lang="zh-CN" altLang="en-US" sz="2800" dirty="0"/>
          </a:p>
          <a:p>
            <a:pPr>
              <a:lnSpc>
                <a:spcPct val="90000"/>
              </a:lnSpc>
              <a:buNone/>
            </a:pPr>
            <a:r>
              <a:rPr lang="zh-CN" altLang="en-US" sz="2800" dirty="0"/>
              <a:t>    </a:t>
            </a:r>
            <a:r>
              <a:rPr lang="en-US" altLang="zh-CN" sz="2800" dirty="0"/>
              <a:t>.org  </a:t>
            </a:r>
            <a:r>
              <a:rPr lang="zh-CN" altLang="en-US" sz="2800" dirty="0"/>
              <a:t>（非赢利性组织）</a:t>
            </a:r>
            <a:endParaRPr lang="zh-CN" altLang="en-US" sz="2800" dirty="0"/>
          </a:p>
          <a:p>
            <a:pPr>
              <a:lnSpc>
                <a:spcPct val="90000"/>
              </a:lnSpc>
              <a:buNone/>
            </a:pPr>
            <a:r>
              <a:rPr lang="zh-CN" altLang="en-US" sz="2800" dirty="0"/>
              <a:t>    </a:t>
            </a:r>
            <a:r>
              <a:rPr lang="en-US" altLang="zh-CN" sz="2800" dirty="0" err="1"/>
              <a:t>.edu</a:t>
            </a:r>
            <a:r>
              <a:rPr lang="en-US" altLang="zh-CN" sz="2800" dirty="0"/>
              <a:t>  </a:t>
            </a:r>
            <a:r>
              <a:rPr lang="zh-CN" altLang="en-US" sz="2800" dirty="0"/>
              <a:t>（美国专用的教育机构（）</a:t>
            </a:r>
            <a:endParaRPr lang="zh-CN" altLang="en-US" sz="2800" dirty="0"/>
          </a:p>
          <a:p>
            <a:pPr>
              <a:lnSpc>
                <a:spcPct val="90000"/>
              </a:lnSpc>
              <a:buNone/>
            </a:pPr>
            <a:r>
              <a:rPr lang="zh-CN" altLang="en-US" sz="2800" dirty="0"/>
              <a:t>    </a:t>
            </a:r>
            <a:r>
              <a:rPr lang="en-US" altLang="zh-CN" sz="2800" dirty="0" err="1"/>
              <a:t>.gov</a:t>
            </a:r>
            <a:r>
              <a:rPr lang="en-US" altLang="zh-CN" sz="2800" dirty="0"/>
              <a:t>  </a:t>
            </a:r>
            <a:r>
              <a:rPr lang="zh-CN" altLang="en-US" sz="2800" dirty="0"/>
              <a:t>（美国专用的政府部门）</a:t>
            </a:r>
            <a:endParaRPr lang="zh-CN" altLang="en-US" sz="2800" dirty="0"/>
          </a:p>
          <a:p>
            <a:pPr>
              <a:lnSpc>
                <a:spcPct val="90000"/>
              </a:lnSpc>
              <a:buNone/>
            </a:pPr>
            <a:r>
              <a:rPr lang="zh-CN" altLang="en-US" sz="2800" dirty="0"/>
              <a:t>    </a:t>
            </a:r>
            <a:r>
              <a:rPr lang="en-US" altLang="zh-CN" sz="2800" dirty="0"/>
              <a:t>.mil   </a:t>
            </a:r>
            <a:r>
              <a:rPr lang="zh-CN" altLang="en-US" sz="2800" dirty="0"/>
              <a:t>（美国专用的军事部门）</a:t>
            </a:r>
            <a:endParaRPr lang="zh-CN" altLang="en-US" sz="2800" dirty="0"/>
          </a:p>
          <a:p>
            <a:pPr>
              <a:lnSpc>
                <a:spcPct val="90000"/>
              </a:lnSpc>
              <a:buNone/>
            </a:pPr>
            <a:r>
              <a:rPr lang="zh-CN" altLang="en-US" sz="2800" dirty="0"/>
              <a:t>    </a:t>
            </a:r>
            <a:r>
              <a:rPr lang="en-US" altLang="zh-CN" sz="2800" dirty="0" err="1"/>
              <a:t>.int</a:t>
            </a:r>
            <a:r>
              <a:rPr lang="en-US" altLang="zh-CN" sz="2800" dirty="0"/>
              <a:t>     </a:t>
            </a:r>
            <a:r>
              <a:rPr lang="zh-CN" altLang="en-US" sz="2800" dirty="0"/>
              <a:t>（国际组织）</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charRg st="50" end="7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1136">
                                            <p:txEl>
                                              <p:charRg st="76" end="94"/>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31136">
                                            <p:txEl>
                                              <p:charRg st="94" end="11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1136">
                                            <p:txEl>
                                              <p:charRg st="113" end="13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31136">
                                            <p:txEl>
                                              <p:charRg st="132" end="15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1136">
                                            <p:txEl>
                                              <p:charRg st="155" end="17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31136">
                                            <p:txEl>
                                              <p:charRg st="177" end="20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1136">
                                            <p:txEl>
                                              <p:charRg st="200" end="2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5346" name="标题 1195009"/>
          <p:cNvSpPr>
            <a:spLocks noGrp="1"/>
          </p:cNvSpPr>
          <p:nvPr>
            <p:ph type="title"/>
          </p:nvPr>
        </p:nvSpPr>
        <p:spPr>
          <a:ln/>
        </p:spPr>
        <p:txBody>
          <a:bodyPr anchor="b"/>
          <a:p>
            <a:pPr algn="ctr"/>
            <a:r>
              <a:rPr lang="zh-CN" altLang="en-US" dirty="0"/>
              <a:t>垂直搜索引擎</a:t>
            </a:r>
            <a:br>
              <a:rPr lang="zh-CN" altLang="en-US" dirty="0"/>
            </a:br>
            <a:r>
              <a:rPr lang="en-US" altLang="zh-CN" sz="3600"/>
              <a:t>(Vertical Search Engine)</a:t>
            </a:r>
            <a:r>
              <a:rPr lang="en-US" altLang="zh-CN"/>
              <a:t> </a:t>
            </a:r>
            <a:endParaRPr lang="en-US" altLang="zh-CN"/>
          </a:p>
        </p:txBody>
      </p:sp>
      <p:sp>
        <p:nvSpPr>
          <p:cNvPr id="185347" name="文本占位符 1195010"/>
          <p:cNvSpPr>
            <a:spLocks noGrp="1"/>
          </p:cNvSpPr>
          <p:nvPr>
            <p:ph idx="1"/>
          </p:nvPr>
        </p:nvSpPr>
        <p:spPr>
          <a:ln/>
        </p:spPr>
        <p:txBody>
          <a:bodyPr anchor="t"/>
          <a:p>
            <a:r>
              <a:rPr lang="zh-CN" altLang="en-US" dirty="0"/>
              <a:t>针对某一特定领域、特定人群或某一特定需求提供搜索服务。垂直搜索也是提供关键字来进行搜索的，但被放到了一个行业知识的上下文中，返回的结果更倾向于信息、消息、条目等。 </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6370" name="标题 1132545"/>
          <p:cNvSpPr>
            <a:spLocks noGrp="1"/>
          </p:cNvSpPr>
          <p:nvPr>
            <p:ph type="title"/>
          </p:nvPr>
        </p:nvSpPr>
        <p:spPr>
          <a:xfrm>
            <a:off x="393700" y="214313"/>
            <a:ext cx="8642350" cy="1462087"/>
          </a:xfrm>
          <a:ln/>
        </p:spPr>
        <p:txBody>
          <a:bodyPr anchor="b"/>
          <a:p>
            <a:pPr algn="ctr"/>
            <a:r>
              <a:rPr lang="en-US" altLang="zh-CN" dirty="0"/>
              <a:t>6.5  </a:t>
            </a:r>
            <a:r>
              <a:rPr lang="zh-CN" altLang="en-US" dirty="0"/>
              <a:t>电子邮件</a:t>
            </a:r>
            <a:br>
              <a:rPr lang="zh-CN" altLang="en-US" dirty="0"/>
            </a:br>
            <a:r>
              <a:rPr lang="en-US" altLang="zh-CN" sz="4000" dirty="0"/>
              <a:t>6.5.1  </a:t>
            </a:r>
            <a:r>
              <a:rPr lang="zh-CN" altLang="en-US" sz="4000" dirty="0"/>
              <a:t>概述</a:t>
            </a:r>
            <a:endParaRPr lang="zh-CN" altLang="en-US" sz="4000" dirty="0"/>
          </a:p>
        </p:txBody>
      </p:sp>
      <p:sp>
        <p:nvSpPr>
          <p:cNvPr id="1132547" name="内容占位符 1132546"/>
          <p:cNvSpPr>
            <a:spLocks noGrp="1"/>
          </p:cNvSpPr>
          <p:nvPr>
            <p:ph idx="1"/>
          </p:nvPr>
        </p:nvSpPr>
        <p:spPr>
          <a:xfrm>
            <a:off x="468313" y="1916113"/>
            <a:ext cx="8351837" cy="4537075"/>
          </a:xfrm>
          <a:ln/>
        </p:spPr>
        <p:txBody>
          <a:bodyPr anchor="t"/>
          <a:p>
            <a:pPr marL="457200" indent="-457200"/>
            <a:r>
              <a:rPr lang="zh-CN" altLang="en-US" sz="2800" dirty="0">
                <a:solidFill>
                  <a:schemeClr val="hlink"/>
                </a:solidFill>
              </a:rPr>
              <a:t>电子邮件</a:t>
            </a:r>
            <a:r>
              <a:rPr lang="en-US" altLang="zh-CN" sz="2800" dirty="0"/>
              <a:t>(e-mail)</a:t>
            </a:r>
            <a:r>
              <a:rPr lang="zh-CN" altLang="en-US" sz="2800" dirty="0"/>
              <a:t>是因特网上使用得最多的和最受用户欢迎的一种应用。</a:t>
            </a:r>
            <a:endParaRPr lang="zh-CN" altLang="en-US" sz="2800" dirty="0"/>
          </a:p>
          <a:p>
            <a:pPr marL="457200" indent="-457200"/>
            <a:r>
              <a:rPr lang="zh-CN" altLang="en-US" sz="2800" dirty="0"/>
              <a:t>电子邮件把邮件发送到收件人使用的邮件服务器，并放在其中的收件人邮箱中，收件人可随时上网到自己使用的邮件服务器进行读取。</a:t>
            </a:r>
            <a:endParaRPr lang="zh-CN" altLang="en-US" sz="2800" dirty="0"/>
          </a:p>
          <a:p>
            <a:pPr marL="457200" indent="-457200"/>
            <a:r>
              <a:rPr lang="zh-CN" altLang="en-US" sz="2800" dirty="0"/>
              <a:t>电子邮件不仅使用方便，而且还具有传递迅速和费用低廉的优点。</a:t>
            </a:r>
            <a:endParaRPr lang="zh-CN" altLang="en-US" sz="2800" dirty="0"/>
          </a:p>
          <a:p>
            <a:pPr marL="457200" indent="-457200"/>
            <a:r>
              <a:rPr lang="zh-CN" altLang="en-US" sz="2800" dirty="0"/>
              <a:t>现在电子邮件不仅可传送文字信息，而且还可附上声音和图像。</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7">
                                            <p:txEl>
                                              <p:charRg st="37" end="9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547">
                                            <p:txEl>
                                              <p:charRg st="97" end="1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47">
                                            <p:txEl>
                                              <p:charRg st="127" end="1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8418" name="标题 1134593"/>
          <p:cNvSpPr>
            <a:spLocks noGrp="1"/>
          </p:cNvSpPr>
          <p:nvPr>
            <p:ph type="title"/>
          </p:nvPr>
        </p:nvSpPr>
        <p:spPr>
          <a:xfrm>
            <a:off x="393700" y="214313"/>
            <a:ext cx="8642350" cy="1462087"/>
          </a:xfrm>
          <a:ln/>
        </p:spPr>
        <p:txBody>
          <a:bodyPr anchor="b"/>
          <a:p>
            <a:pPr algn="ctr"/>
            <a:r>
              <a:rPr lang="zh-CN" altLang="en-US" dirty="0"/>
              <a:t>电子邮件的一些标准</a:t>
            </a:r>
            <a:endParaRPr lang="zh-CN" altLang="en-US" sz="4000" dirty="0"/>
          </a:p>
        </p:txBody>
      </p:sp>
      <p:sp>
        <p:nvSpPr>
          <p:cNvPr id="1134595" name="内容占位符 1134594"/>
          <p:cNvSpPr>
            <a:spLocks noGrp="1"/>
          </p:cNvSpPr>
          <p:nvPr>
            <p:ph idx="1"/>
          </p:nvPr>
        </p:nvSpPr>
        <p:spPr>
          <a:xfrm>
            <a:off x="684213" y="1916113"/>
            <a:ext cx="7775575" cy="4537075"/>
          </a:xfrm>
          <a:ln/>
        </p:spPr>
        <p:txBody>
          <a:bodyPr anchor="t"/>
          <a:p>
            <a:pPr marL="457200" indent="-457200" algn="just"/>
            <a:r>
              <a:rPr lang="zh-CN" altLang="en-US" dirty="0"/>
              <a:t>发送邮件的协议：</a:t>
            </a:r>
            <a:r>
              <a:rPr lang="en-US" altLang="zh-CN"/>
              <a:t>SMTP</a:t>
            </a:r>
            <a:endParaRPr lang="en-US" altLang="zh-CN"/>
          </a:p>
          <a:p>
            <a:pPr marL="457200" indent="-457200" algn="just"/>
            <a:r>
              <a:rPr lang="zh-CN" altLang="en-US" dirty="0"/>
              <a:t>读取邮件的协议：</a:t>
            </a:r>
            <a:r>
              <a:rPr lang="en-US" altLang="zh-CN" dirty="0"/>
              <a:t>POP3 </a:t>
            </a:r>
            <a:r>
              <a:rPr lang="zh-CN" altLang="en-US" dirty="0"/>
              <a:t>和 </a:t>
            </a:r>
            <a:r>
              <a:rPr lang="en-US" altLang="zh-CN"/>
              <a:t>IMAP</a:t>
            </a:r>
            <a:endParaRPr lang="en-US" altLang="zh-CN"/>
          </a:p>
          <a:p>
            <a:pPr marL="457200" indent="-457200" algn="just"/>
            <a:r>
              <a:rPr lang="en-US" altLang="zh-CN" dirty="0"/>
              <a:t>MIME </a:t>
            </a:r>
            <a:r>
              <a:rPr lang="zh-CN" altLang="en-US" dirty="0"/>
              <a:t>在其邮件首部中说明了邮件的数据类型</a:t>
            </a:r>
            <a:r>
              <a:rPr lang="en-US" altLang="zh-CN" dirty="0"/>
              <a:t>(</a:t>
            </a:r>
            <a:r>
              <a:rPr lang="zh-CN" altLang="en-US" dirty="0"/>
              <a:t>如文本、声音、图像、视像等</a:t>
            </a:r>
            <a:r>
              <a:rPr lang="en-US" altLang="zh-CN" dirty="0"/>
              <a:t>)</a:t>
            </a:r>
            <a:r>
              <a:rPr lang="zh-CN" altLang="en-US" dirty="0"/>
              <a:t>，使用</a:t>
            </a:r>
            <a:r>
              <a:rPr lang="zh-CN" altLang="en-US" sz="1800" dirty="0"/>
              <a:t> </a:t>
            </a:r>
            <a:r>
              <a:rPr lang="en-US" altLang="zh-CN"/>
              <a:t>MIME</a:t>
            </a:r>
            <a:r>
              <a:rPr lang="en-US" altLang="zh-CN" sz="1800"/>
              <a:t> </a:t>
            </a:r>
            <a:r>
              <a:rPr lang="zh-CN" altLang="en-US" dirty="0"/>
              <a:t>可在邮件中同时传送多种类型的数据。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595">
                                            <p:txEl>
                                              <p:charRg st="33"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5"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0465" name="标题 1136641"/>
          <p:cNvSpPr>
            <a:spLocks noGrp="1"/>
          </p:cNvSpPr>
          <p:nvPr>
            <p:ph type="title"/>
          </p:nvPr>
        </p:nvSpPr>
        <p:spPr>
          <a:xfrm>
            <a:off x="900113" y="0"/>
            <a:ext cx="7793037" cy="768350"/>
          </a:xfrm>
          <a:ln/>
        </p:spPr>
        <p:txBody>
          <a:bodyPr anchor="b"/>
          <a:p>
            <a:pPr algn="ctr"/>
            <a:r>
              <a:rPr lang="zh-CN" altLang="en-US" sz="3200" dirty="0"/>
              <a:t>电子邮件的最主要的组成构件 </a:t>
            </a:r>
            <a:endParaRPr lang="zh-CN" altLang="en-US" sz="3200" dirty="0"/>
          </a:p>
        </p:txBody>
      </p:sp>
      <p:sp>
        <p:nvSpPr>
          <p:cNvPr id="190466" name="直接连接符 1136642"/>
          <p:cNvSpPr/>
          <p:nvPr/>
        </p:nvSpPr>
        <p:spPr>
          <a:xfrm flipH="1" flipV="1">
            <a:off x="1098550" y="4886325"/>
            <a:ext cx="762000" cy="76200"/>
          </a:xfrm>
          <a:prstGeom prst="line">
            <a:avLst/>
          </a:prstGeom>
          <a:ln w="38100" cap="flat" cmpd="sng">
            <a:solidFill>
              <a:srgbClr val="333399"/>
            </a:solidFill>
            <a:prstDash val="solid"/>
            <a:round/>
            <a:headEnd type="none" w="med" len="med"/>
            <a:tailEnd type="none" w="sm" len="lg"/>
          </a:ln>
        </p:spPr>
      </p:sp>
      <p:sp>
        <p:nvSpPr>
          <p:cNvPr id="190467" name="任意多边形 1136643"/>
          <p:cNvSpPr/>
          <p:nvPr/>
        </p:nvSpPr>
        <p:spPr>
          <a:xfrm>
            <a:off x="7480300" y="4821238"/>
            <a:ext cx="762000" cy="142875"/>
          </a:xfrm>
          <a:custGeom>
            <a:avLst/>
            <a:gdLst/>
            <a:ahLst/>
            <a:cxnLst/>
            <a:pathLst>
              <a:path w="480" h="90">
                <a:moveTo>
                  <a:pt x="480" y="0"/>
                </a:moveTo>
                <a:lnTo>
                  <a:pt x="0" y="90"/>
                </a:lnTo>
              </a:path>
            </a:pathLst>
          </a:custGeom>
          <a:noFill/>
          <a:ln w="38100" cap="flat" cmpd="sng">
            <a:solidFill>
              <a:srgbClr val="333399"/>
            </a:solidFill>
            <a:prstDash val="solid"/>
            <a:round/>
            <a:headEnd type="none" w="med" len="med"/>
            <a:tailEnd type="none" w="sm" len="lg"/>
          </a:ln>
        </p:spPr>
        <p:txBody>
          <a:bodyPr/>
          <a:p>
            <a:endParaRPr lang="zh-CN" altLang="en-US"/>
          </a:p>
        </p:txBody>
      </p:sp>
      <p:sp>
        <p:nvSpPr>
          <p:cNvPr id="190468" name="直接连接符 1136644"/>
          <p:cNvSpPr/>
          <p:nvPr/>
        </p:nvSpPr>
        <p:spPr>
          <a:xfrm flipH="1" flipV="1">
            <a:off x="5880100" y="5038725"/>
            <a:ext cx="781050" cy="0"/>
          </a:xfrm>
          <a:prstGeom prst="line">
            <a:avLst/>
          </a:prstGeom>
          <a:ln w="38100" cap="flat" cmpd="sng">
            <a:solidFill>
              <a:srgbClr val="333399"/>
            </a:solidFill>
            <a:prstDash val="solid"/>
            <a:round/>
            <a:headEnd type="none" w="med" len="med"/>
            <a:tailEnd type="none" w="sm" len="lg"/>
          </a:ln>
        </p:spPr>
      </p:sp>
      <p:sp>
        <p:nvSpPr>
          <p:cNvPr id="190469" name="直接连接符 1136645"/>
          <p:cNvSpPr/>
          <p:nvPr/>
        </p:nvSpPr>
        <p:spPr>
          <a:xfrm flipH="1" flipV="1">
            <a:off x="2851150" y="5026025"/>
            <a:ext cx="781050" cy="0"/>
          </a:xfrm>
          <a:prstGeom prst="line">
            <a:avLst/>
          </a:prstGeom>
          <a:ln w="38100" cap="flat" cmpd="sng">
            <a:solidFill>
              <a:srgbClr val="333399"/>
            </a:solidFill>
            <a:prstDash val="solid"/>
            <a:round/>
            <a:headEnd type="none" w="med" len="med"/>
            <a:tailEnd type="none" w="sm" len="lg"/>
          </a:ln>
        </p:spPr>
      </p:sp>
      <p:sp>
        <p:nvSpPr>
          <p:cNvPr id="190470" name="文本框 1136646"/>
          <p:cNvSpPr txBox="1"/>
          <p:nvPr/>
        </p:nvSpPr>
        <p:spPr>
          <a:xfrm>
            <a:off x="107950" y="4065588"/>
            <a:ext cx="8699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发送方</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471" name="文本框 1136647"/>
          <p:cNvSpPr txBox="1"/>
          <p:nvPr/>
        </p:nvSpPr>
        <p:spPr>
          <a:xfrm>
            <a:off x="1092200" y="59261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邮件缓存</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472" name="文本框 1136648"/>
          <p:cNvSpPr txBox="1"/>
          <p:nvPr/>
        </p:nvSpPr>
        <p:spPr>
          <a:xfrm>
            <a:off x="5518150" y="5956300"/>
            <a:ext cx="1327150" cy="641350"/>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49" charset="-122"/>
              </a:rPr>
              <a:t>   </a:t>
            </a:r>
            <a:r>
              <a:rPr lang="zh-CN" altLang="en-US" sz="1800" dirty="0">
                <a:solidFill>
                  <a:srgbClr val="333399"/>
                </a:solidFill>
                <a:latin typeface="Arial" panose="020B0604020202020204" pitchFamily="34" charset="0"/>
                <a:ea typeface="黑体" panose="02010609060101010101" pitchFamily="49" charset="-122"/>
              </a:rPr>
              <a:t>接收端</a:t>
            </a:r>
            <a:endParaRPr lang="zh-CN" altLang="en-US" sz="1800" dirty="0">
              <a:solidFill>
                <a:srgbClr val="333399"/>
              </a:solidFill>
              <a:latin typeface="Arial" panose="020B0604020202020204" pitchFamily="34" charset="0"/>
              <a:ea typeface="黑体" panose="02010609060101010101" pitchFamily="49" charset="-122"/>
            </a:endParaRPr>
          </a:p>
          <a:p>
            <a:r>
              <a:rPr lang="zh-CN" altLang="en-US" sz="1800" dirty="0">
                <a:solidFill>
                  <a:srgbClr val="333399"/>
                </a:solidFill>
                <a:latin typeface="Arial" panose="020B0604020202020204" pitchFamily="34" charset="0"/>
                <a:ea typeface="黑体" panose="02010609060101010101" pitchFamily="49" charset="-122"/>
              </a:rPr>
              <a:t>邮件服务器</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473" name="椭圆 1136649"/>
          <p:cNvSpPr/>
          <p:nvPr/>
        </p:nvSpPr>
        <p:spPr>
          <a:xfrm>
            <a:off x="6356350" y="4351338"/>
            <a:ext cx="1296988" cy="1296987"/>
          </a:xfrm>
          <a:prstGeom prst="ellipse">
            <a:avLst/>
          </a:prstGeom>
          <a:solidFill>
            <a:srgbClr val="66FF66"/>
          </a:solidFill>
          <a:ln w="19050" cap="flat" cmpd="sng">
            <a:solidFill>
              <a:schemeClr val="folHlink"/>
            </a:solidFill>
            <a:prstDash val="solid"/>
            <a:round/>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grpSp>
        <p:nvGrpSpPr>
          <p:cNvPr id="190474" name="组合 1136650"/>
          <p:cNvGrpSpPr/>
          <p:nvPr/>
        </p:nvGrpSpPr>
        <p:grpSpPr>
          <a:xfrm>
            <a:off x="6738938" y="4460875"/>
            <a:ext cx="457200" cy="457200"/>
            <a:chOff x="2351" y="2975"/>
            <a:chExt cx="481" cy="433"/>
          </a:xfrm>
        </p:grpSpPr>
        <p:sp>
          <p:nvSpPr>
            <p:cNvPr id="190475" name="矩形 1136651"/>
            <p:cNvSpPr/>
            <p:nvPr/>
          </p:nvSpPr>
          <p:spPr>
            <a:xfrm rot="-5400000">
              <a:off x="2376" y="2952"/>
              <a:ext cx="432" cy="480"/>
            </a:xfrm>
            <a:prstGeom prst="rect">
              <a:avLst/>
            </a:prstGeom>
            <a:solidFill>
              <a:srgbClr val="CCE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sp>
          <p:nvSpPr>
            <p:cNvPr id="190476" name="直接连接符 1136652"/>
            <p:cNvSpPr/>
            <p:nvPr/>
          </p:nvSpPr>
          <p:spPr>
            <a:xfrm rot="10800000">
              <a:off x="2351" y="3321"/>
              <a:ext cx="480" cy="0"/>
            </a:xfrm>
            <a:prstGeom prst="line">
              <a:avLst/>
            </a:prstGeom>
            <a:ln w="9525" cap="flat" cmpd="sng">
              <a:solidFill>
                <a:schemeClr val="tx1"/>
              </a:solidFill>
              <a:prstDash val="solid"/>
              <a:round/>
              <a:headEnd type="none" w="med" len="med"/>
              <a:tailEnd type="none" w="med" len="med"/>
            </a:ln>
          </p:spPr>
        </p:sp>
        <p:sp>
          <p:nvSpPr>
            <p:cNvPr id="190477" name="直接连接符 1136653"/>
            <p:cNvSpPr/>
            <p:nvPr/>
          </p:nvSpPr>
          <p:spPr>
            <a:xfrm rot="10800000">
              <a:off x="2351" y="3234"/>
              <a:ext cx="480" cy="0"/>
            </a:xfrm>
            <a:prstGeom prst="line">
              <a:avLst/>
            </a:prstGeom>
            <a:ln w="9525" cap="flat" cmpd="sng">
              <a:solidFill>
                <a:schemeClr val="tx1"/>
              </a:solidFill>
              <a:prstDash val="solid"/>
              <a:round/>
              <a:headEnd type="none" w="med" len="med"/>
              <a:tailEnd type="none" w="med" len="med"/>
            </a:ln>
          </p:spPr>
        </p:sp>
        <p:sp>
          <p:nvSpPr>
            <p:cNvPr id="190478" name="直接连接符 1136654"/>
            <p:cNvSpPr/>
            <p:nvPr/>
          </p:nvSpPr>
          <p:spPr>
            <a:xfrm rot="10800000">
              <a:off x="2351" y="3148"/>
              <a:ext cx="480" cy="0"/>
            </a:xfrm>
            <a:prstGeom prst="line">
              <a:avLst/>
            </a:prstGeom>
            <a:ln w="9525" cap="flat" cmpd="sng">
              <a:solidFill>
                <a:schemeClr val="tx1"/>
              </a:solidFill>
              <a:prstDash val="solid"/>
              <a:round/>
              <a:headEnd type="none" w="med" len="med"/>
              <a:tailEnd type="none" w="med" len="med"/>
            </a:ln>
          </p:spPr>
        </p:sp>
        <p:sp>
          <p:nvSpPr>
            <p:cNvPr id="190479" name="直接连接符 1136655"/>
            <p:cNvSpPr/>
            <p:nvPr/>
          </p:nvSpPr>
          <p:spPr>
            <a:xfrm rot="10800000">
              <a:off x="2351" y="3061"/>
              <a:ext cx="480" cy="0"/>
            </a:xfrm>
            <a:prstGeom prst="line">
              <a:avLst/>
            </a:prstGeom>
            <a:ln w="9525" cap="flat" cmpd="sng">
              <a:solidFill>
                <a:schemeClr val="tx1"/>
              </a:solidFill>
              <a:prstDash val="solid"/>
              <a:round/>
              <a:headEnd type="none" w="med" len="med"/>
              <a:tailEnd type="none" w="med" len="med"/>
            </a:ln>
          </p:spPr>
        </p:sp>
        <p:sp>
          <p:nvSpPr>
            <p:cNvPr id="190480" name="直接连接符 1136656"/>
            <p:cNvSpPr/>
            <p:nvPr/>
          </p:nvSpPr>
          <p:spPr>
            <a:xfrm rot="5400000">
              <a:off x="2519" y="3191"/>
              <a:ext cx="432" cy="0"/>
            </a:xfrm>
            <a:prstGeom prst="line">
              <a:avLst/>
            </a:prstGeom>
            <a:ln w="9525" cap="flat" cmpd="sng">
              <a:solidFill>
                <a:schemeClr val="tx1"/>
              </a:solidFill>
              <a:prstDash val="solid"/>
              <a:round/>
              <a:headEnd type="none" w="med" len="med"/>
              <a:tailEnd type="none" w="med" len="med"/>
            </a:ln>
          </p:spPr>
        </p:sp>
        <p:sp>
          <p:nvSpPr>
            <p:cNvPr id="190481" name="直接连接符 1136657"/>
            <p:cNvSpPr/>
            <p:nvPr/>
          </p:nvSpPr>
          <p:spPr>
            <a:xfrm rot="5400000">
              <a:off x="2423" y="3191"/>
              <a:ext cx="432" cy="0"/>
            </a:xfrm>
            <a:prstGeom prst="line">
              <a:avLst/>
            </a:prstGeom>
            <a:ln w="9525" cap="flat" cmpd="sng">
              <a:solidFill>
                <a:schemeClr val="tx1"/>
              </a:solidFill>
              <a:prstDash val="solid"/>
              <a:round/>
              <a:headEnd type="none" w="med" len="med"/>
              <a:tailEnd type="none" w="med" len="med"/>
            </a:ln>
          </p:spPr>
        </p:sp>
        <p:sp>
          <p:nvSpPr>
            <p:cNvPr id="190482" name="直接连接符 1136658"/>
            <p:cNvSpPr/>
            <p:nvPr/>
          </p:nvSpPr>
          <p:spPr>
            <a:xfrm rot="5400000">
              <a:off x="2327" y="3191"/>
              <a:ext cx="432" cy="0"/>
            </a:xfrm>
            <a:prstGeom prst="line">
              <a:avLst/>
            </a:prstGeom>
            <a:ln w="9525" cap="flat" cmpd="sng">
              <a:solidFill>
                <a:schemeClr val="tx1"/>
              </a:solidFill>
              <a:prstDash val="solid"/>
              <a:round/>
              <a:headEnd type="none" w="med" len="med"/>
              <a:tailEnd type="none" w="med" len="med"/>
            </a:ln>
          </p:spPr>
        </p:sp>
        <p:sp>
          <p:nvSpPr>
            <p:cNvPr id="190483" name="直接连接符 1136659"/>
            <p:cNvSpPr/>
            <p:nvPr/>
          </p:nvSpPr>
          <p:spPr>
            <a:xfrm rot="5400000">
              <a:off x="2231" y="3191"/>
              <a:ext cx="432" cy="0"/>
            </a:xfrm>
            <a:prstGeom prst="line">
              <a:avLst/>
            </a:prstGeom>
            <a:ln w="9525" cap="flat" cmpd="sng">
              <a:solidFill>
                <a:schemeClr val="tx1"/>
              </a:solidFill>
              <a:prstDash val="solid"/>
              <a:round/>
              <a:headEnd type="none" w="med" len="med"/>
              <a:tailEnd type="none" w="med" len="med"/>
            </a:ln>
          </p:spPr>
        </p:sp>
      </p:grpSp>
      <p:grpSp>
        <p:nvGrpSpPr>
          <p:cNvPr id="190484" name="组合 1136660"/>
          <p:cNvGrpSpPr/>
          <p:nvPr/>
        </p:nvGrpSpPr>
        <p:grpSpPr>
          <a:xfrm>
            <a:off x="6634163" y="5013325"/>
            <a:ext cx="730250" cy="457200"/>
            <a:chOff x="1296" y="768"/>
            <a:chExt cx="556" cy="336"/>
          </a:xfrm>
        </p:grpSpPr>
        <p:sp>
          <p:nvSpPr>
            <p:cNvPr id="190485" name="矩形 1136661"/>
            <p:cNvSpPr/>
            <p:nvPr/>
          </p:nvSpPr>
          <p:spPr>
            <a:xfrm>
              <a:off x="1296" y="768"/>
              <a:ext cx="556" cy="336"/>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sz="1800" dirty="0">
                <a:solidFill>
                  <a:srgbClr val="333399"/>
                </a:solidFill>
                <a:latin typeface="Arial" panose="020B0604020202020204" pitchFamily="34" charset="0"/>
                <a:ea typeface="黑体" panose="02010609060101010101" pitchFamily="49" charset="-122"/>
              </a:endParaRPr>
            </a:p>
          </p:txBody>
        </p:sp>
        <p:grpSp>
          <p:nvGrpSpPr>
            <p:cNvPr id="190486" name="组合 1136662"/>
            <p:cNvGrpSpPr/>
            <p:nvPr/>
          </p:nvGrpSpPr>
          <p:grpSpPr>
            <a:xfrm>
              <a:off x="1367" y="829"/>
              <a:ext cx="393" cy="214"/>
              <a:chOff x="2928" y="3744"/>
              <a:chExt cx="528" cy="336"/>
            </a:xfrm>
          </p:grpSpPr>
          <p:grpSp>
            <p:nvGrpSpPr>
              <p:cNvPr id="190487" name="组合 1136663"/>
              <p:cNvGrpSpPr/>
              <p:nvPr/>
            </p:nvGrpSpPr>
            <p:grpSpPr>
              <a:xfrm>
                <a:off x="3024" y="3744"/>
                <a:ext cx="432" cy="240"/>
                <a:chOff x="2736" y="3648"/>
                <a:chExt cx="432" cy="240"/>
              </a:xfrm>
            </p:grpSpPr>
            <p:grpSp>
              <p:nvGrpSpPr>
                <p:cNvPr id="190488" name="组合 1136664"/>
                <p:cNvGrpSpPr/>
                <p:nvPr/>
              </p:nvGrpSpPr>
              <p:grpSpPr>
                <a:xfrm>
                  <a:off x="2736" y="3648"/>
                  <a:ext cx="432" cy="240"/>
                  <a:chOff x="2592" y="3504"/>
                  <a:chExt cx="576" cy="384"/>
                </a:xfrm>
              </p:grpSpPr>
              <p:sp>
                <p:nvSpPr>
                  <p:cNvPr id="190489" name="矩形 1136665"/>
                  <p:cNvSpPr/>
                  <p:nvPr/>
                </p:nvSpPr>
                <p:spPr>
                  <a:xfrm>
                    <a:off x="2592" y="3504"/>
                    <a:ext cx="576" cy="384"/>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490" name="任意多边形 1136666"/>
                  <p:cNvSpPr/>
                  <p:nvPr/>
                </p:nvSpPr>
                <p:spPr>
                  <a:xfrm>
                    <a:off x="2592" y="3504"/>
                    <a:ext cx="576" cy="240"/>
                  </a:xfrm>
                  <a:custGeom>
                    <a:avLst/>
                    <a:gdLst/>
                    <a:ahLst/>
                    <a:cxnLst/>
                    <a:pathLst>
                      <a:path w="576" h="240">
                        <a:moveTo>
                          <a:pt x="0" y="0"/>
                        </a:moveTo>
                        <a:lnTo>
                          <a:pt x="288" y="240"/>
                        </a:lnTo>
                        <a:lnTo>
                          <a:pt x="576" y="0"/>
                        </a:lnTo>
                      </a:path>
                    </a:pathLst>
                  </a:custGeom>
                  <a:solidFill>
                    <a:srgbClr val="FFFF99"/>
                  </a:solidFill>
                  <a:ln w="9525" cap="flat" cmpd="sng">
                    <a:solidFill>
                      <a:schemeClr val="tx1"/>
                    </a:solidFill>
                    <a:prstDash val="solid"/>
                    <a:round/>
                    <a:headEnd type="none" w="med" len="med"/>
                    <a:tailEnd type="none" w="med" len="med"/>
                  </a:ln>
                </p:spPr>
                <p:txBody>
                  <a:bodyPr/>
                  <a:p>
                    <a:endParaRPr lang="zh-CN" altLang="en-US"/>
                  </a:p>
                </p:txBody>
              </p:sp>
              <p:sp>
                <p:nvSpPr>
                  <p:cNvPr id="190491" name="直接连接符 1136667"/>
                  <p:cNvSpPr/>
                  <p:nvPr/>
                </p:nvSpPr>
                <p:spPr>
                  <a:xfrm flipV="1">
                    <a:off x="2592" y="3704"/>
                    <a:ext cx="232" cy="184"/>
                  </a:xfrm>
                  <a:prstGeom prst="line">
                    <a:avLst/>
                  </a:prstGeom>
                  <a:ln w="9525" cap="flat" cmpd="sng">
                    <a:solidFill>
                      <a:schemeClr val="tx1"/>
                    </a:solidFill>
                    <a:prstDash val="solid"/>
                    <a:round/>
                    <a:headEnd type="none" w="med" len="med"/>
                    <a:tailEnd type="none" w="med" len="med"/>
                  </a:ln>
                </p:spPr>
              </p:sp>
              <p:sp>
                <p:nvSpPr>
                  <p:cNvPr id="190492" name="直接连接符 1136668"/>
                  <p:cNvSpPr/>
                  <p:nvPr/>
                </p:nvSpPr>
                <p:spPr>
                  <a:xfrm flipH="1" flipV="1">
                    <a:off x="2936" y="3704"/>
                    <a:ext cx="232" cy="184"/>
                  </a:xfrm>
                  <a:prstGeom prst="line">
                    <a:avLst/>
                  </a:prstGeom>
                  <a:ln w="9525" cap="flat" cmpd="sng">
                    <a:solidFill>
                      <a:schemeClr val="tx1"/>
                    </a:solidFill>
                    <a:prstDash val="solid"/>
                    <a:round/>
                    <a:headEnd type="none" w="med" len="med"/>
                    <a:tailEnd type="none" w="med" len="med"/>
                  </a:ln>
                </p:spPr>
              </p:sp>
            </p:grpSp>
            <p:sp>
              <p:nvSpPr>
                <p:cNvPr id="190493" name="直接连接符 1136669"/>
                <p:cNvSpPr/>
                <p:nvPr/>
              </p:nvSpPr>
              <p:spPr>
                <a:xfrm>
                  <a:off x="2736" y="3648"/>
                  <a:ext cx="424" cy="0"/>
                </a:xfrm>
                <a:prstGeom prst="line">
                  <a:avLst/>
                </a:prstGeom>
                <a:ln w="9525" cap="flat" cmpd="sng">
                  <a:solidFill>
                    <a:schemeClr val="tx1"/>
                  </a:solidFill>
                  <a:prstDash val="solid"/>
                  <a:round/>
                  <a:headEnd type="none" w="med" len="med"/>
                  <a:tailEnd type="none" w="med" len="med"/>
                </a:ln>
              </p:spPr>
            </p:sp>
          </p:grpSp>
          <p:grpSp>
            <p:nvGrpSpPr>
              <p:cNvPr id="190494" name="组合 1136670"/>
              <p:cNvGrpSpPr/>
              <p:nvPr/>
            </p:nvGrpSpPr>
            <p:grpSpPr>
              <a:xfrm>
                <a:off x="2976" y="3792"/>
                <a:ext cx="432" cy="240"/>
                <a:chOff x="2736" y="3648"/>
                <a:chExt cx="432" cy="240"/>
              </a:xfrm>
            </p:grpSpPr>
            <p:grpSp>
              <p:nvGrpSpPr>
                <p:cNvPr id="190495" name="组合 1136671"/>
                <p:cNvGrpSpPr/>
                <p:nvPr/>
              </p:nvGrpSpPr>
              <p:grpSpPr>
                <a:xfrm>
                  <a:off x="2736" y="3648"/>
                  <a:ext cx="432" cy="240"/>
                  <a:chOff x="2592" y="3504"/>
                  <a:chExt cx="576" cy="384"/>
                </a:xfrm>
              </p:grpSpPr>
              <p:sp>
                <p:nvSpPr>
                  <p:cNvPr id="190496" name="矩形 1136672"/>
                  <p:cNvSpPr/>
                  <p:nvPr/>
                </p:nvSpPr>
                <p:spPr>
                  <a:xfrm>
                    <a:off x="2592" y="3504"/>
                    <a:ext cx="576" cy="384"/>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497" name="任意多边形 1136673"/>
                  <p:cNvSpPr/>
                  <p:nvPr/>
                </p:nvSpPr>
                <p:spPr>
                  <a:xfrm>
                    <a:off x="2592" y="3504"/>
                    <a:ext cx="576" cy="240"/>
                  </a:xfrm>
                  <a:custGeom>
                    <a:avLst/>
                    <a:gdLst/>
                    <a:ahLst/>
                    <a:cxnLst/>
                    <a:pathLst>
                      <a:path w="576" h="240">
                        <a:moveTo>
                          <a:pt x="0" y="0"/>
                        </a:moveTo>
                        <a:lnTo>
                          <a:pt x="288" y="240"/>
                        </a:lnTo>
                        <a:lnTo>
                          <a:pt x="576" y="0"/>
                        </a:lnTo>
                      </a:path>
                    </a:pathLst>
                  </a:custGeom>
                  <a:solidFill>
                    <a:srgbClr val="FFFF99"/>
                  </a:solidFill>
                  <a:ln w="9525" cap="flat" cmpd="sng">
                    <a:solidFill>
                      <a:schemeClr val="tx1"/>
                    </a:solidFill>
                    <a:prstDash val="solid"/>
                    <a:round/>
                    <a:headEnd type="none" w="med" len="med"/>
                    <a:tailEnd type="none" w="med" len="med"/>
                  </a:ln>
                </p:spPr>
                <p:txBody>
                  <a:bodyPr/>
                  <a:p>
                    <a:endParaRPr lang="zh-CN" altLang="en-US"/>
                  </a:p>
                </p:txBody>
              </p:sp>
              <p:sp>
                <p:nvSpPr>
                  <p:cNvPr id="190498" name="直接连接符 1136674"/>
                  <p:cNvSpPr/>
                  <p:nvPr/>
                </p:nvSpPr>
                <p:spPr>
                  <a:xfrm flipV="1">
                    <a:off x="2592" y="3704"/>
                    <a:ext cx="232" cy="184"/>
                  </a:xfrm>
                  <a:prstGeom prst="line">
                    <a:avLst/>
                  </a:prstGeom>
                  <a:ln w="9525" cap="flat" cmpd="sng">
                    <a:solidFill>
                      <a:schemeClr val="tx1"/>
                    </a:solidFill>
                    <a:prstDash val="solid"/>
                    <a:round/>
                    <a:headEnd type="none" w="med" len="med"/>
                    <a:tailEnd type="none" w="med" len="med"/>
                  </a:ln>
                </p:spPr>
              </p:sp>
              <p:sp>
                <p:nvSpPr>
                  <p:cNvPr id="190499" name="直接连接符 1136675"/>
                  <p:cNvSpPr/>
                  <p:nvPr/>
                </p:nvSpPr>
                <p:spPr>
                  <a:xfrm flipH="1" flipV="1">
                    <a:off x="2936" y="3704"/>
                    <a:ext cx="232" cy="184"/>
                  </a:xfrm>
                  <a:prstGeom prst="line">
                    <a:avLst/>
                  </a:prstGeom>
                  <a:ln w="9525" cap="flat" cmpd="sng">
                    <a:solidFill>
                      <a:schemeClr val="tx1"/>
                    </a:solidFill>
                    <a:prstDash val="solid"/>
                    <a:round/>
                    <a:headEnd type="none" w="med" len="med"/>
                    <a:tailEnd type="none" w="med" len="med"/>
                  </a:ln>
                </p:spPr>
              </p:sp>
            </p:grpSp>
            <p:sp>
              <p:nvSpPr>
                <p:cNvPr id="190500" name="直接连接符 1136676"/>
                <p:cNvSpPr/>
                <p:nvPr/>
              </p:nvSpPr>
              <p:spPr>
                <a:xfrm>
                  <a:off x="2736" y="3648"/>
                  <a:ext cx="424" cy="0"/>
                </a:xfrm>
                <a:prstGeom prst="line">
                  <a:avLst/>
                </a:prstGeom>
                <a:ln w="9525" cap="flat" cmpd="sng">
                  <a:solidFill>
                    <a:schemeClr val="tx1"/>
                  </a:solidFill>
                  <a:prstDash val="solid"/>
                  <a:round/>
                  <a:headEnd type="none" w="med" len="med"/>
                  <a:tailEnd type="none" w="med" len="med"/>
                </a:ln>
              </p:spPr>
            </p:sp>
          </p:grpSp>
          <p:grpSp>
            <p:nvGrpSpPr>
              <p:cNvPr id="190501" name="组合 1136677"/>
              <p:cNvGrpSpPr/>
              <p:nvPr/>
            </p:nvGrpSpPr>
            <p:grpSpPr>
              <a:xfrm>
                <a:off x="2928" y="3840"/>
                <a:ext cx="432" cy="240"/>
                <a:chOff x="2736" y="3648"/>
                <a:chExt cx="432" cy="240"/>
              </a:xfrm>
            </p:grpSpPr>
            <p:grpSp>
              <p:nvGrpSpPr>
                <p:cNvPr id="190502" name="组合 1136678"/>
                <p:cNvGrpSpPr/>
                <p:nvPr/>
              </p:nvGrpSpPr>
              <p:grpSpPr>
                <a:xfrm>
                  <a:off x="2736" y="3648"/>
                  <a:ext cx="432" cy="240"/>
                  <a:chOff x="2592" y="3504"/>
                  <a:chExt cx="576" cy="384"/>
                </a:xfrm>
              </p:grpSpPr>
              <p:sp>
                <p:nvSpPr>
                  <p:cNvPr id="190503" name="矩形 1136679"/>
                  <p:cNvSpPr/>
                  <p:nvPr/>
                </p:nvSpPr>
                <p:spPr>
                  <a:xfrm>
                    <a:off x="2592" y="3504"/>
                    <a:ext cx="576" cy="384"/>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504" name="任意多边形 1136680"/>
                  <p:cNvSpPr/>
                  <p:nvPr/>
                </p:nvSpPr>
                <p:spPr>
                  <a:xfrm>
                    <a:off x="2592" y="3504"/>
                    <a:ext cx="576" cy="240"/>
                  </a:xfrm>
                  <a:custGeom>
                    <a:avLst/>
                    <a:gdLst/>
                    <a:ahLst/>
                    <a:cxnLst/>
                    <a:pathLst>
                      <a:path w="576" h="240">
                        <a:moveTo>
                          <a:pt x="0" y="0"/>
                        </a:moveTo>
                        <a:lnTo>
                          <a:pt x="288" y="240"/>
                        </a:lnTo>
                        <a:lnTo>
                          <a:pt x="576" y="0"/>
                        </a:lnTo>
                      </a:path>
                    </a:pathLst>
                  </a:custGeom>
                  <a:solidFill>
                    <a:srgbClr val="FFFF99"/>
                  </a:solidFill>
                  <a:ln w="9525" cap="flat" cmpd="sng">
                    <a:solidFill>
                      <a:schemeClr val="tx1"/>
                    </a:solidFill>
                    <a:prstDash val="solid"/>
                    <a:round/>
                    <a:headEnd type="none" w="med" len="med"/>
                    <a:tailEnd type="none" w="med" len="med"/>
                  </a:ln>
                </p:spPr>
                <p:txBody>
                  <a:bodyPr/>
                  <a:p>
                    <a:endParaRPr lang="zh-CN" altLang="en-US"/>
                  </a:p>
                </p:txBody>
              </p:sp>
              <p:sp>
                <p:nvSpPr>
                  <p:cNvPr id="190505" name="直接连接符 1136681"/>
                  <p:cNvSpPr/>
                  <p:nvPr/>
                </p:nvSpPr>
                <p:spPr>
                  <a:xfrm flipV="1">
                    <a:off x="2592" y="3704"/>
                    <a:ext cx="232" cy="184"/>
                  </a:xfrm>
                  <a:prstGeom prst="line">
                    <a:avLst/>
                  </a:prstGeom>
                  <a:ln w="9525" cap="flat" cmpd="sng">
                    <a:solidFill>
                      <a:schemeClr val="tx1"/>
                    </a:solidFill>
                    <a:prstDash val="solid"/>
                    <a:round/>
                    <a:headEnd type="none" w="med" len="med"/>
                    <a:tailEnd type="none" w="med" len="med"/>
                  </a:ln>
                </p:spPr>
              </p:sp>
              <p:sp>
                <p:nvSpPr>
                  <p:cNvPr id="190506" name="直接连接符 1136682"/>
                  <p:cNvSpPr/>
                  <p:nvPr/>
                </p:nvSpPr>
                <p:spPr>
                  <a:xfrm flipH="1" flipV="1">
                    <a:off x="2936" y="3704"/>
                    <a:ext cx="232" cy="184"/>
                  </a:xfrm>
                  <a:prstGeom prst="line">
                    <a:avLst/>
                  </a:prstGeom>
                  <a:ln w="9525" cap="flat" cmpd="sng">
                    <a:solidFill>
                      <a:schemeClr val="tx1"/>
                    </a:solidFill>
                    <a:prstDash val="solid"/>
                    <a:round/>
                    <a:headEnd type="none" w="med" len="med"/>
                    <a:tailEnd type="none" w="med" len="med"/>
                  </a:ln>
                </p:spPr>
              </p:sp>
            </p:grpSp>
            <p:sp>
              <p:nvSpPr>
                <p:cNvPr id="190507" name="直接连接符 1136683"/>
                <p:cNvSpPr/>
                <p:nvPr/>
              </p:nvSpPr>
              <p:spPr>
                <a:xfrm>
                  <a:off x="2736" y="3648"/>
                  <a:ext cx="424" cy="0"/>
                </a:xfrm>
                <a:prstGeom prst="line">
                  <a:avLst/>
                </a:prstGeom>
                <a:ln w="9525" cap="flat" cmpd="sng">
                  <a:solidFill>
                    <a:schemeClr val="tx1"/>
                  </a:solidFill>
                  <a:prstDash val="solid"/>
                  <a:round/>
                  <a:headEnd type="none" w="med" len="med"/>
                  <a:tailEnd type="none" w="med" len="med"/>
                </a:ln>
              </p:spPr>
            </p:sp>
          </p:grpSp>
        </p:grpSp>
      </p:grpSp>
      <p:grpSp>
        <p:nvGrpSpPr>
          <p:cNvPr id="190508" name="组合 1136684"/>
          <p:cNvGrpSpPr/>
          <p:nvPr/>
        </p:nvGrpSpPr>
        <p:grpSpPr>
          <a:xfrm>
            <a:off x="422275" y="4567238"/>
            <a:ext cx="884238" cy="1014412"/>
            <a:chOff x="246" y="1767"/>
            <a:chExt cx="557" cy="639"/>
          </a:xfrm>
        </p:grpSpPr>
        <p:grpSp>
          <p:nvGrpSpPr>
            <p:cNvPr id="190509" name="组合 1136685"/>
            <p:cNvGrpSpPr/>
            <p:nvPr/>
          </p:nvGrpSpPr>
          <p:grpSpPr>
            <a:xfrm>
              <a:off x="246" y="1943"/>
              <a:ext cx="557" cy="463"/>
              <a:chOff x="246" y="1943"/>
              <a:chExt cx="557" cy="463"/>
            </a:xfrm>
          </p:grpSpPr>
          <p:sp>
            <p:nvSpPr>
              <p:cNvPr id="190510" name="任意多边形 1136686"/>
              <p:cNvSpPr/>
              <p:nvPr/>
            </p:nvSpPr>
            <p:spPr>
              <a:xfrm>
                <a:off x="373" y="2005"/>
                <a:ext cx="196" cy="295"/>
              </a:xfrm>
              <a:custGeom>
                <a:avLst/>
                <a:gdLst/>
                <a:ahLst/>
                <a:cxnLst/>
                <a:pathLst>
                  <a:path w="982" h="1477">
                    <a:moveTo>
                      <a:pt x="652" y="26"/>
                    </a:moveTo>
                    <a:lnTo>
                      <a:pt x="982" y="1347"/>
                    </a:lnTo>
                    <a:lnTo>
                      <a:pt x="0" y="1477"/>
                    </a:lnTo>
                    <a:lnTo>
                      <a:pt x="252" y="0"/>
                    </a:lnTo>
                  </a:path>
                </a:pathLst>
              </a:custGeom>
              <a:noFill/>
              <a:ln w="17463" cap="flat" cmpd="sng">
                <a:solidFill>
                  <a:srgbClr val="000000"/>
                </a:solidFill>
                <a:prstDash val="solid"/>
                <a:round/>
                <a:headEnd type="none" w="med" len="med"/>
                <a:tailEnd type="none" w="med" len="med"/>
              </a:ln>
            </p:spPr>
            <p:txBody>
              <a:bodyPr/>
              <a:p>
                <a:endParaRPr lang="zh-CN" altLang="en-US"/>
              </a:p>
            </p:txBody>
          </p:sp>
          <p:grpSp>
            <p:nvGrpSpPr>
              <p:cNvPr id="190511" name="组合 1136687"/>
              <p:cNvGrpSpPr/>
              <p:nvPr/>
            </p:nvGrpSpPr>
            <p:grpSpPr>
              <a:xfrm>
                <a:off x="246" y="1943"/>
                <a:ext cx="551" cy="121"/>
                <a:chOff x="246" y="1943"/>
                <a:chExt cx="551" cy="121"/>
              </a:xfrm>
            </p:grpSpPr>
            <p:sp>
              <p:nvSpPr>
                <p:cNvPr id="190512" name="任意多边形 1136688"/>
                <p:cNvSpPr/>
                <p:nvPr/>
              </p:nvSpPr>
              <p:spPr>
                <a:xfrm>
                  <a:off x="246" y="1943"/>
                  <a:ext cx="551" cy="104"/>
                </a:xfrm>
                <a:custGeom>
                  <a:avLst/>
                  <a:gdLst/>
                  <a:ahLst/>
                  <a:cxnLst/>
                  <a:pathLst>
                    <a:path w="2751" h="522">
                      <a:moveTo>
                        <a:pt x="2751" y="270"/>
                      </a:moveTo>
                      <a:lnTo>
                        <a:pt x="1016" y="522"/>
                      </a:lnTo>
                      <a:lnTo>
                        <a:pt x="0" y="132"/>
                      </a:lnTo>
                      <a:lnTo>
                        <a:pt x="1302" y="0"/>
                      </a:lnTo>
                      <a:lnTo>
                        <a:pt x="2751" y="270"/>
                      </a:lnTo>
                      <a:close/>
                    </a:path>
                  </a:pathLst>
                </a:custGeom>
                <a:solidFill>
                  <a:srgbClr val="FFFFFF"/>
                </a:solidFill>
                <a:ln w="3175" cap="flat" cmpd="sng">
                  <a:solidFill>
                    <a:srgbClr val="000000"/>
                  </a:solidFill>
                  <a:prstDash val="solid"/>
                  <a:round/>
                  <a:headEnd type="none" w="med" len="med"/>
                  <a:tailEnd type="none" w="med" len="med"/>
                </a:ln>
              </p:spPr>
              <p:txBody>
                <a:bodyPr/>
                <a:p>
                  <a:endParaRPr lang="zh-CN" altLang="en-US"/>
                </a:p>
              </p:txBody>
            </p:sp>
            <p:sp>
              <p:nvSpPr>
                <p:cNvPr id="190513" name="任意多边形 1136689"/>
                <p:cNvSpPr/>
                <p:nvPr/>
              </p:nvSpPr>
              <p:spPr>
                <a:xfrm>
                  <a:off x="450" y="1997"/>
                  <a:ext cx="345" cy="67"/>
                </a:xfrm>
                <a:custGeom>
                  <a:avLst/>
                  <a:gdLst/>
                  <a:ahLst/>
                  <a:cxnLst/>
                  <a:pathLst>
                    <a:path w="1728" h="337">
                      <a:moveTo>
                        <a:pt x="1728" y="0"/>
                      </a:moveTo>
                      <a:lnTo>
                        <a:pt x="0" y="251"/>
                      </a:lnTo>
                      <a:lnTo>
                        <a:pt x="0" y="337"/>
                      </a:lnTo>
                      <a:lnTo>
                        <a:pt x="1728" y="88"/>
                      </a:lnTo>
                      <a:lnTo>
                        <a:pt x="1728" y="0"/>
                      </a:lnTo>
                      <a:close/>
                    </a:path>
                  </a:pathLst>
                </a:custGeom>
                <a:solidFill>
                  <a:srgbClr val="E0E0E0"/>
                </a:solidFill>
                <a:ln w="3175" cap="flat" cmpd="sng">
                  <a:solidFill>
                    <a:srgbClr val="000000"/>
                  </a:solidFill>
                  <a:prstDash val="solid"/>
                  <a:round/>
                  <a:headEnd type="none" w="med" len="med"/>
                  <a:tailEnd type="none" w="med" len="med"/>
                </a:ln>
              </p:spPr>
              <p:txBody>
                <a:bodyPr/>
                <a:p>
                  <a:endParaRPr lang="zh-CN" altLang="en-US"/>
                </a:p>
              </p:txBody>
            </p:sp>
            <p:sp>
              <p:nvSpPr>
                <p:cNvPr id="190514" name="任意多边形 1136690"/>
                <p:cNvSpPr/>
                <p:nvPr/>
              </p:nvSpPr>
              <p:spPr>
                <a:xfrm>
                  <a:off x="246" y="1969"/>
                  <a:ext cx="204" cy="95"/>
                </a:xfrm>
                <a:custGeom>
                  <a:avLst/>
                  <a:gdLst/>
                  <a:ahLst/>
                  <a:cxnLst/>
                  <a:pathLst>
                    <a:path w="1016" h="476">
                      <a:moveTo>
                        <a:pt x="1016" y="476"/>
                      </a:moveTo>
                      <a:lnTo>
                        <a:pt x="1016" y="390"/>
                      </a:lnTo>
                      <a:lnTo>
                        <a:pt x="0" y="0"/>
                      </a:lnTo>
                      <a:lnTo>
                        <a:pt x="0" y="60"/>
                      </a:lnTo>
                      <a:lnTo>
                        <a:pt x="1016" y="476"/>
                      </a:lnTo>
                      <a:close/>
                    </a:path>
                  </a:pathLst>
                </a:custGeom>
                <a:solidFill>
                  <a:srgbClr val="C0C0C0"/>
                </a:solidFill>
                <a:ln w="3175" cap="flat" cmpd="sng">
                  <a:solidFill>
                    <a:srgbClr val="000000"/>
                  </a:solidFill>
                  <a:prstDash val="solid"/>
                  <a:round/>
                  <a:headEnd type="none" w="med" len="med"/>
                  <a:tailEnd type="none" w="med" len="med"/>
                </a:ln>
              </p:spPr>
              <p:txBody>
                <a:bodyPr/>
                <a:p>
                  <a:endParaRPr lang="zh-CN" altLang="en-US"/>
                </a:p>
              </p:txBody>
            </p:sp>
          </p:grpSp>
          <p:sp>
            <p:nvSpPr>
              <p:cNvPr id="190515" name="任意多边形 1136691"/>
              <p:cNvSpPr/>
              <p:nvPr/>
            </p:nvSpPr>
            <p:spPr>
              <a:xfrm>
                <a:off x="564" y="2028"/>
                <a:ext cx="239" cy="378"/>
              </a:xfrm>
              <a:custGeom>
                <a:avLst/>
                <a:gdLst/>
                <a:ahLst/>
                <a:cxnLst/>
                <a:pathLst>
                  <a:path w="1195" h="1893">
                    <a:moveTo>
                      <a:pt x="660" y="0"/>
                    </a:moveTo>
                    <a:lnTo>
                      <a:pt x="1195" y="1747"/>
                    </a:lnTo>
                    <a:lnTo>
                      <a:pt x="0" y="1893"/>
                    </a:lnTo>
                    <a:lnTo>
                      <a:pt x="191" y="35"/>
                    </a:lnTo>
                  </a:path>
                </a:pathLst>
              </a:custGeom>
              <a:noFill/>
              <a:ln w="17463" cap="flat" cmpd="sng">
                <a:solidFill>
                  <a:srgbClr val="000000"/>
                </a:solidFill>
                <a:prstDash val="solid"/>
                <a:round/>
                <a:headEnd type="none" w="med" len="med"/>
                <a:tailEnd type="none" w="med" len="med"/>
              </a:ln>
            </p:spPr>
            <p:txBody>
              <a:bodyPr/>
              <a:p>
                <a:endParaRPr lang="zh-CN" altLang="en-US"/>
              </a:p>
            </p:txBody>
          </p:sp>
        </p:grpSp>
        <p:grpSp>
          <p:nvGrpSpPr>
            <p:cNvPr id="190516" name="组合 1136692"/>
            <p:cNvGrpSpPr/>
            <p:nvPr/>
          </p:nvGrpSpPr>
          <p:grpSpPr>
            <a:xfrm>
              <a:off x="325" y="1767"/>
              <a:ext cx="383" cy="268"/>
              <a:chOff x="325" y="1767"/>
              <a:chExt cx="383" cy="268"/>
            </a:xfrm>
          </p:grpSpPr>
          <p:grpSp>
            <p:nvGrpSpPr>
              <p:cNvPr id="190517" name="组合 1136693"/>
              <p:cNvGrpSpPr/>
              <p:nvPr/>
            </p:nvGrpSpPr>
            <p:grpSpPr>
              <a:xfrm>
                <a:off x="412" y="1767"/>
                <a:ext cx="296" cy="243"/>
                <a:chOff x="412" y="1767"/>
                <a:chExt cx="296" cy="243"/>
              </a:xfrm>
            </p:grpSpPr>
            <p:grpSp>
              <p:nvGrpSpPr>
                <p:cNvPr id="190518" name="组合 1136694"/>
                <p:cNvGrpSpPr/>
                <p:nvPr/>
              </p:nvGrpSpPr>
              <p:grpSpPr>
                <a:xfrm>
                  <a:off x="412" y="1767"/>
                  <a:ext cx="296" cy="243"/>
                  <a:chOff x="412" y="1767"/>
                  <a:chExt cx="296" cy="243"/>
                </a:xfrm>
              </p:grpSpPr>
              <p:grpSp>
                <p:nvGrpSpPr>
                  <p:cNvPr id="190519" name="组合 1136695"/>
                  <p:cNvGrpSpPr/>
                  <p:nvPr/>
                </p:nvGrpSpPr>
                <p:grpSpPr>
                  <a:xfrm>
                    <a:off x="412" y="1904"/>
                    <a:ext cx="296" cy="106"/>
                    <a:chOff x="412" y="1904"/>
                    <a:chExt cx="296" cy="106"/>
                  </a:xfrm>
                </p:grpSpPr>
                <p:sp>
                  <p:nvSpPr>
                    <p:cNvPr id="190520" name="任意多边形 1136696"/>
                    <p:cNvSpPr/>
                    <p:nvPr/>
                  </p:nvSpPr>
                  <p:spPr>
                    <a:xfrm>
                      <a:off x="412" y="1904"/>
                      <a:ext cx="170" cy="106"/>
                    </a:xfrm>
                    <a:custGeom>
                      <a:avLst/>
                      <a:gdLst/>
                      <a:ahLst/>
                      <a:cxnLst/>
                      <a:pathLst>
                        <a:path w="848" h="530">
                          <a:moveTo>
                            <a:pt x="848" y="162"/>
                          </a:moveTo>
                          <a:lnTo>
                            <a:pt x="848" y="530"/>
                          </a:lnTo>
                          <a:lnTo>
                            <a:pt x="0" y="258"/>
                          </a:lnTo>
                          <a:lnTo>
                            <a:pt x="0" y="0"/>
                          </a:lnTo>
                          <a:lnTo>
                            <a:pt x="848" y="162"/>
                          </a:lnTo>
                          <a:close/>
                        </a:path>
                      </a:pathLst>
                    </a:custGeom>
                    <a:solidFill>
                      <a:srgbClr val="A0A0A0"/>
                    </a:solidFill>
                    <a:ln w="3175" cap="flat" cmpd="sng">
                      <a:solidFill>
                        <a:srgbClr val="000000"/>
                      </a:solidFill>
                      <a:prstDash val="solid"/>
                      <a:round/>
                      <a:headEnd type="none" w="med" len="med"/>
                      <a:tailEnd type="none" w="med" len="med"/>
                    </a:ln>
                  </p:spPr>
                  <p:txBody>
                    <a:bodyPr/>
                    <a:p>
                      <a:endParaRPr lang="zh-CN" altLang="en-US"/>
                    </a:p>
                  </p:txBody>
                </p:sp>
                <p:sp>
                  <p:nvSpPr>
                    <p:cNvPr id="190521" name="任意多边形 1136697"/>
                    <p:cNvSpPr/>
                    <p:nvPr/>
                  </p:nvSpPr>
                  <p:spPr>
                    <a:xfrm>
                      <a:off x="582" y="1929"/>
                      <a:ext cx="126" cy="81"/>
                    </a:xfrm>
                    <a:custGeom>
                      <a:avLst/>
                      <a:gdLst/>
                      <a:ahLst/>
                      <a:cxnLst/>
                      <a:pathLst>
                        <a:path w="631" h="404">
                          <a:moveTo>
                            <a:pt x="0" y="36"/>
                          </a:moveTo>
                          <a:lnTo>
                            <a:pt x="0" y="404"/>
                          </a:lnTo>
                          <a:lnTo>
                            <a:pt x="631" y="312"/>
                          </a:lnTo>
                          <a:lnTo>
                            <a:pt x="631" y="0"/>
                          </a:lnTo>
                          <a:lnTo>
                            <a:pt x="0" y="36"/>
                          </a:lnTo>
                          <a:close/>
                        </a:path>
                      </a:pathLst>
                    </a:custGeom>
                    <a:solidFill>
                      <a:srgbClr val="808080"/>
                    </a:solidFill>
                    <a:ln w="3175" cap="flat" cmpd="sng">
                      <a:solidFill>
                        <a:srgbClr val="000000"/>
                      </a:solidFill>
                      <a:prstDash val="solid"/>
                      <a:round/>
                      <a:headEnd type="none" w="med" len="med"/>
                      <a:tailEnd type="none" w="med" len="med"/>
                    </a:ln>
                  </p:spPr>
                  <p:txBody>
                    <a:bodyPr/>
                    <a:p>
                      <a:endParaRPr lang="zh-CN" altLang="en-US"/>
                    </a:p>
                  </p:txBody>
                </p:sp>
                <p:sp>
                  <p:nvSpPr>
                    <p:cNvPr id="190522" name="任意多边形 1136698"/>
                    <p:cNvSpPr/>
                    <p:nvPr/>
                  </p:nvSpPr>
                  <p:spPr>
                    <a:xfrm>
                      <a:off x="412" y="1904"/>
                      <a:ext cx="296" cy="32"/>
                    </a:xfrm>
                    <a:custGeom>
                      <a:avLst/>
                      <a:gdLst/>
                      <a:ahLst/>
                      <a:cxnLst/>
                      <a:pathLst>
                        <a:path w="1479" h="162">
                          <a:moveTo>
                            <a:pt x="1479" y="126"/>
                          </a:moveTo>
                          <a:lnTo>
                            <a:pt x="842" y="162"/>
                          </a:lnTo>
                          <a:lnTo>
                            <a:pt x="0" y="0"/>
                          </a:lnTo>
                          <a:lnTo>
                            <a:pt x="619" y="0"/>
                          </a:lnTo>
                          <a:lnTo>
                            <a:pt x="1479" y="126"/>
                          </a:lnTo>
                          <a:close/>
                        </a:path>
                      </a:pathLst>
                    </a:custGeom>
                    <a:solidFill>
                      <a:srgbClr val="C0C0C0"/>
                    </a:solidFill>
                    <a:ln w="3175" cap="flat" cmpd="sng">
                      <a:solidFill>
                        <a:srgbClr val="000000"/>
                      </a:solidFill>
                      <a:prstDash val="solid"/>
                      <a:round/>
                      <a:headEnd type="none" w="med" len="med"/>
                      <a:tailEnd type="none" w="med" len="med"/>
                    </a:ln>
                  </p:spPr>
                  <p:txBody>
                    <a:bodyPr/>
                    <a:p>
                      <a:endParaRPr lang="zh-CN" altLang="en-US"/>
                    </a:p>
                  </p:txBody>
                </p:sp>
              </p:grpSp>
              <p:sp>
                <p:nvSpPr>
                  <p:cNvPr id="190523" name="任意多边形 1136699"/>
                  <p:cNvSpPr/>
                  <p:nvPr/>
                </p:nvSpPr>
                <p:spPr>
                  <a:xfrm>
                    <a:off x="504" y="1895"/>
                    <a:ext cx="108" cy="30"/>
                  </a:xfrm>
                  <a:custGeom>
                    <a:avLst/>
                    <a:gdLst/>
                    <a:ahLst/>
                    <a:cxnLst/>
                    <a:pathLst>
                      <a:path w="538" h="151">
                        <a:moveTo>
                          <a:pt x="538" y="86"/>
                        </a:moveTo>
                        <a:lnTo>
                          <a:pt x="538" y="135"/>
                        </a:lnTo>
                        <a:lnTo>
                          <a:pt x="287" y="151"/>
                        </a:lnTo>
                        <a:lnTo>
                          <a:pt x="0" y="97"/>
                        </a:lnTo>
                        <a:lnTo>
                          <a:pt x="0" y="0"/>
                        </a:lnTo>
                        <a:lnTo>
                          <a:pt x="538" y="86"/>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grpSp>
                <p:nvGrpSpPr>
                  <p:cNvPr id="190524" name="组合 1136700"/>
                  <p:cNvGrpSpPr/>
                  <p:nvPr/>
                </p:nvGrpSpPr>
                <p:grpSpPr>
                  <a:xfrm>
                    <a:off x="446" y="1767"/>
                    <a:ext cx="239" cy="151"/>
                    <a:chOff x="446" y="1767"/>
                    <a:chExt cx="239" cy="151"/>
                  </a:xfrm>
                </p:grpSpPr>
                <p:sp>
                  <p:nvSpPr>
                    <p:cNvPr id="190525" name="任意多边形 1136701"/>
                    <p:cNvSpPr/>
                    <p:nvPr/>
                  </p:nvSpPr>
                  <p:spPr>
                    <a:xfrm>
                      <a:off x="446" y="1767"/>
                      <a:ext cx="137" cy="148"/>
                    </a:xfrm>
                    <a:custGeom>
                      <a:avLst/>
                      <a:gdLst/>
                      <a:ahLst/>
                      <a:cxnLst/>
                      <a:pathLst>
                        <a:path w="686" h="740">
                          <a:moveTo>
                            <a:pt x="589" y="740"/>
                          </a:moveTo>
                          <a:lnTo>
                            <a:pt x="686" y="24"/>
                          </a:lnTo>
                          <a:lnTo>
                            <a:pt x="95" y="0"/>
                          </a:lnTo>
                          <a:lnTo>
                            <a:pt x="0" y="638"/>
                          </a:lnTo>
                          <a:lnTo>
                            <a:pt x="589" y="740"/>
                          </a:lnTo>
                          <a:close/>
                        </a:path>
                      </a:pathLst>
                    </a:custGeom>
                    <a:solidFill>
                      <a:srgbClr val="A0A0A0"/>
                    </a:solidFill>
                    <a:ln w="3175" cap="flat" cmpd="sng">
                      <a:solidFill>
                        <a:srgbClr val="000000"/>
                      </a:solidFill>
                      <a:prstDash val="solid"/>
                      <a:round/>
                      <a:headEnd type="none" w="med" len="med"/>
                      <a:tailEnd type="none" w="med" len="med"/>
                    </a:ln>
                  </p:spPr>
                  <p:txBody>
                    <a:bodyPr/>
                    <a:p>
                      <a:endParaRPr lang="zh-CN" altLang="en-US"/>
                    </a:p>
                  </p:txBody>
                </p:sp>
                <p:sp>
                  <p:nvSpPr>
                    <p:cNvPr id="190526" name="任意多边形 1136702"/>
                    <p:cNvSpPr/>
                    <p:nvPr/>
                  </p:nvSpPr>
                  <p:spPr>
                    <a:xfrm>
                      <a:off x="564" y="1771"/>
                      <a:ext cx="121" cy="147"/>
                    </a:xfrm>
                    <a:custGeom>
                      <a:avLst/>
                      <a:gdLst/>
                      <a:ahLst/>
                      <a:cxnLst/>
                      <a:pathLst>
                        <a:path w="608" h="735">
                          <a:moveTo>
                            <a:pt x="97" y="0"/>
                          </a:moveTo>
                          <a:lnTo>
                            <a:pt x="608" y="163"/>
                          </a:lnTo>
                          <a:lnTo>
                            <a:pt x="536" y="735"/>
                          </a:lnTo>
                          <a:lnTo>
                            <a:pt x="0" y="717"/>
                          </a:lnTo>
                          <a:lnTo>
                            <a:pt x="97" y="0"/>
                          </a:lnTo>
                          <a:close/>
                        </a:path>
                      </a:pathLst>
                    </a:custGeom>
                    <a:solidFill>
                      <a:srgbClr val="808080"/>
                    </a:solidFill>
                    <a:ln w="3175" cap="flat" cmpd="sng">
                      <a:solidFill>
                        <a:srgbClr val="000000"/>
                      </a:solidFill>
                      <a:prstDash val="solid"/>
                      <a:round/>
                      <a:headEnd type="none" w="med" len="med"/>
                      <a:tailEnd type="none" w="med" len="med"/>
                    </a:ln>
                  </p:spPr>
                  <p:txBody>
                    <a:bodyPr/>
                    <a:p>
                      <a:endParaRPr lang="zh-CN" altLang="en-US"/>
                    </a:p>
                  </p:txBody>
                </p:sp>
                <p:sp>
                  <p:nvSpPr>
                    <p:cNvPr id="190527" name="任意多边形 1136703"/>
                    <p:cNvSpPr/>
                    <p:nvPr/>
                  </p:nvSpPr>
                  <p:spPr>
                    <a:xfrm>
                      <a:off x="462" y="1781"/>
                      <a:ext cx="98" cy="112"/>
                    </a:xfrm>
                    <a:custGeom>
                      <a:avLst/>
                      <a:gdLst/>
                      <a:ahLst/>
                      <a:cxnLst/>
                      <a:pathLst>
                        <a:path w="493" h="557">
                          <a:moveTo>
                            <a:pt x="493" y="25"/>
                          </a:moveTo>
                          <a:lnTo>
                            <a:pt x="423" y="557"/>
                          </a:lnTo>
                          <a:lnTo>
                            <a:pt x="0" y="494"/>
                          </a:lnTo>
                          <a:lnTo>
                            <a:pt x="73" y="0"/>
                          </a:lnTo>
                          <a:lnTo>
                            <a:pt x="493" y="25"/>
                          </a:lnTo>
                          <a:close/>
                        </a:path>
                      </a:pathLst>
                    </a:custGeom>
                    <a:solidFill>
                      <a:srgbClr val="00C0C0"/>
                    </a:solidFill>
                    <a:ln w="3175" cap="flat" cmpd="sng">
                      <a:solidFill>
                        <a:srgbClr val="000000"/>
                      </a:solidFill>
                      <a:prstDash val="solid"/>
                      <a:round/>
                      <a:headEnd type="none" w="med" len="med"/>
                      <a:tailEnd type="none" w="med" len="med"/>
                    </a:ln>
                  </p:spPr>
                  <p:txBody>
                    <a:bodyPr/>
                    <a:p>
                      <a:endParaRPr lang="zh-CN" altLang="en-US"/>
                    </a:p>
                  </p:txBody>
                </p:sp>
              </p:grpSp>
            </p:grpSp>
            <p:grpSp>
              <p:nvGrpSpPr>
                <p:cNvPr id="190528" name="组合 1136704"/>
                <p:cNvGrpSpPr/>
                <p:nvPr/>
              </p:nvGrpSpPr>
              <p:grpSpPr>
                <a:xfrm>
                  <a:off x="424" y="1915"/>
                  <a:ext cx="97" cy="69"/>
                  <a:chOff x="424" y="1915"/>
                  <a:chExt cx="97" cy="69"/>
                </a:xfrm>
              </p:grpSpPr>
              <p:sp>
                <p:nvSpPr>
                  <p:cNvPr id="190529" name="任意多边形 1136705"/>
                  <p:cNvSpPr/>
                  <p:nvPr/>
                </p:nvSpPr>
                <p:spPr>
                  <a:xfrm>
                    <a:off x="424" y="1915"/>
                    <a:ext cx="97" cy="69"/>
                  </a:xfrm>
                  <a:custGeom>
                    <a:avLst/>
                    <a:gdLst/>
                    <a:ahLst/>
                    <a:cxnLst/>
                    <a:pathLst>
                      <a:path w="483" h="346">
                        <a:moveTo>
                          <a:pt x="0" y="0"/>
                        </a:moveTo>
                        <a:lnTo>
                          <a:pt x="483" y="104"/>
                        </a:lnTo>
                        <a:lnTo>
                          <a:pt x="483" y="346"/>
                        </a:lnTo>
                        <a:lnTo>
                          <a:pt x="0" y="195"/>
                        </a:lnTo>
                        <a:lnTo>
                          <a:pt x="0" y="0"/>
                        </a:lnTo>
                        <a:close/>
                      </a:path>
                    </a:pathLst>
                  </a:custGeom>
                  <a:solidFill>
                    <a:srgbClr val="404040"/>
                  </a:solidFill>
                  <a:ln w="3175" cap="flat" cmpd="sng">
                    <a:solidFill>
                      <a:srgbClr val="000000"/>
                    </a:solidFill>
                    <a:prstDash val="solid"/>
                    <a:round/>
                    <a:headEnd type="none" w="med" len="med"/>
                    <a:tailEnd type="none" w="med" len="med"/>
                  </a:ln>
                </p:spPr>
                <p:txBody>
                  <a:bodyPr/>
                  <a:p>
                    <a:endParaRPr lang="zh-CN" altLang="en-US"/>
                  </a:p>
                </p:txBody>
              </p:sp>
              <p:sp>
                <p:nvSpPr>
                  <p:cNvPr id="190530" name="直接连接符 1136706"/>
                  <p:cNvSpPr/>
                  <p:nvPr/>
                </p:nvSpPr>
                <p:spPr>
                  <a:xfrm flipH="1" flipV="1">
                    <a:off x="433" y="1933"/>
                    <a:ext cx="26" cy="6"/>
                  </a:xfrm>
                  <a:prstGeom prst="line">
                    <a:avLst/>
                  </a:prstGeom>
                  <a:ln w="6350" cap="flat" cmpd="sng">
                    <a:solidFill>
                      <a:srgbClr val="000000"/>
                    </a:solidFill>
                    <a:prstDash val="solid"/>
                    <a:round/>
                    <a:headEnd type="none" w="med" len="med"/>
                    <a:tailEnd type="none" w="med" len="med"/>
                  </a:ln>
                </p:spPr>
              </p:sp>
              <p:sp>
                <p:nvSpPr>
                  <p:cNvPr id="190531" name="直接连接符 1136707"/>
                  <p:cNvSpPr/>
                  <p:nvPr/>
                </p:nvSpPr>
                <p:spPr>
                  <a:xfrm>
                    <a:off x="472" y="1941"/>
                    <a:ext cx="34" cy="7"/>
                  </a:xfrm>
                  <a:prstGeom prst="line">
                    <a:avLst/>
                  </a:prstGeom>
                  <a:ln w="6350" cap="flat" cmpd="sng">
                    <a:solidFill>
                      <a:srgbClr val="000000"/>
                    </a:solidFill>
                    <a:prstDash val="solid"/>
                    <a:round/>
                    <a:headEnd type="none" w="med" len="med"/>
                    <a:tailEnd type="none" w="med" len="med"/>
                  </a:ln>
                </p:spPr>
              </p:sp>
              <p:sp>
                <p:nvSpPr>
                  <p:cNvPr id="190532" name="直接连接符 1136708"/>
                  <p:cNvSpPr/>
                  <p:nvPr/>
                </p:nvSpPr>
                <p:spPr>
                  <a:xfrm>
                    <a:off x="465" y="1924"/>
                    <a:ext cx="1" cy="45"/>
                  </a:xfrm>
                  <a:prstGeom prst="line">
                    <a:avLst/>
                  </a:prstGeom>
                  <a:ln w="3175" cap="flat" cmpd="sng">
                    <a:solidFill>
                      <a:srgbClr val="000000"/>
                    </a:solidFill>
                    <a:prstDash val="solid"/>
                    <a:round/>
                    <a:headEnd type="none" w="med" len="med"/>
                    <a:tailEnd type="none" w="med" len="med"/>
                  </a:ln>
                </p:spPr>
              </p:sp>
              <p:sp>
                <p:nvSpPr>
                  <p:cNvPr id="190533" name="直接连接符 1136709"/>
                  <p:cNvSpPr/>
                  <p:nvPr/>
                </p:nvSpPr>
                <p:spPr>
                  <a:xfrm>
                    <a:off x="511" y="1934"/>
                    <a:ext cx="1" cy="49"/>
                  </a:xfrm>
                  <a:prstGeom prst="line">
                    <a:avLst/>
                  </a:prstGeom>
                  <a:ln w="3175" cap="flat" cmpd="sng">
                    <a:solidFill>
                      <a:srgbClr val="000000"/>
                    </a:solidFill>
                    <a:prstDash val="solid"/>
                    <a:round/>
                    <a:headEnd type="none" w="med" len="med"/>
                    <a:tailEnd type="none" w="med" len="med"/>
                  </a:ln>
                </p:spPr>
              </p:sp>
              <p:sp>
                <p:nvSpPr>
                  <p:cNvPr id="190534" name="直接连接符 1136710"/>
                  <p:cNvSpPr/>
                  <p:nvPr/>
                </p:nvSpPr>
                <p:spPr>
                  <a:xfrm>
                    <a:off x="425" y="1933"/>
                    <a:ext cx="88" cy="22"/>
                  </a:xfrm>
                  <a:prstGeom prst="line">
                    <a:avLst/>
                  </a:prstGeom>
                  <a:ln w="3175" cap="flat" cmpd="sng">
                    <a:solidFill>
                      <a:srgbClr val="000000"/>
                    </a:solidFill>
                    <a:prstDash val="solid"/>
                    <a:round/>
                    <a:headEnd type="none" w="med" len="med"/>
                    <a:tailEnd type="none" w="med" len="med"/>
                  </a:ln>
                </p:spPr>
              </p:sp>
              <p:sp>
                <p:nvSpPr>
                  <p:cNvPr id="190535" name="直接连接符 1136711"/>
                  <p:cNvSpPr/>
                  <p:nvPr/>
                </p:nvSpPr>
                <p:spPr>
                  <a:xfrm flipH="1" flipV="1">
                    <a:off x="424" y="1926"/>
                    <a:ext cx="89" cy="21"/>
                  </a:xfrm>
                  <a:prstGeom prst="line">
                    <a:avLst/>
                  </a:prstGeom>
                  <a:ln w="3175" cap="flat" cmpd="sng">
                    <a:solidFill>
                      <a:srgbClr val="000000"/>
                    </a:solidFill>
                    <a:prstDash val="solid"/>
                    <a:round/>
                    <a:headEnd type="none" w="med" len="med"/>
                    <a:tailEnd type="none" w="med" len="med"/>
                  </a:ln>
                </p:spPr>
              </p:sp>
            </p:grpSp>
          </p:grpSp>
          <p:grpSp>
            <p:nvGrpSpPr>
              <p:cNvPr id="190536" name="组合 1136712"/>
              <p:cNvGrpSpPr/>
              <p:nvPr/>
            </p:nvGrpSpPr>
            <p:grpSpPr>
              <a:xfrm>
                <a:off x="325" y="1917"/>
                <a:ext cx="231" cy="118"/>
                <a:chOff x="325" y="1917"/>
                <a:chExt cx="231" cy="118"/>
              </a:xfrm>
            </p:grpSpPr>
            <p:grpSp>
              <p:nvGrpSpPr>
                <p:cNvPr id="190537" name="组合 1136713"/>
                <p:cNvGrpSpPr/>
                <p:nvPr/>
              </p:nvGrpSpPr>
              <p:grpSpPr>
                <a:xfrm>
                  <a:off x="504" y="1981"/>
                  <a:ext cx="37" cy="28"/>
                  <a:chOff x="504" y="1981"/>
                  <a:chExt cx="37" cy="28"/>
                </a:xfrm>
              </p:grpSpPr>
              <p:sp>
                <p:nvSpPr>
                  <p:cNvPr id="190538" name="任意多边形 1136714"/>
                  <p:cNvSpPr/>
                  <p:nvPr/>
                </p:nvSpPr>
                <p:spPr>
                  <a:xfrm>
                    <a:off x="531" y="1981"/>
                    <a:ext cx="10" cy="28"/>
                  </a:xfrm>
                  <a:custGeom>
                    <a:avLst/>
                    <a:gdLst/>
                    <a:ahLst/>
                    <a:cxnLst/>
                    <a:pathLst>
                      <a:path w="53" h="140">
                        <a:moveTo>
                          <a:pt x="37" y="0"/>
                        </a:moveTo>
                        <a:lnTo>
                          <a:pt x="53" y="131"/>
                        </a:lnTo>
                        <a:lnTo>
                          <a:pt x="14" y="140"/>
                        </a:lnTo>
                        <a:lnTo>
                          <a:pt x="0" y="6"/>
                        </a:lnTo>
                        <a:lnTo>
                          <a:pt x="37" y="0"/>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sp>
                <p:nvSpPr>
                  <p:cNvPr id="190539" name="任意多边形 1136715"/>
                  <p:cNvSpPr/>
                  <p:nvPr/>
                </p:nvSpPr>
                <p:spPr>
                  <a:xfrm>
                    <a:off x="504" y="1985"/>
                    <a:ext cx="29" cy="24"/>
                  </a:xfrm>
                  <a:custGeom>
                    <a:avLst/>
                    <a:gdLst/>
                    <a:ahLst/>
                    <a:cxnLst/>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cap="flat" cmpd="sng">
                    <a:solidFill>
                      <a:srgbClr val="000000"/>
                    </a:solidFill>
                    <a:prstDash val="solid"/>
                    <a:round/>
                    <a:headEnd type="none" w="med" len="med"/>
                    <a:tailEnd type="none" w="med" len="med"/>
                  </a:ln>
                </p:spPr>
                <p:txBody>
                  <a:bodyPr/>
                  <a:p>
                    <a:endParaRPr lang="zh-CN" altLang="en-US"/>
                  </a:p>
                </p:txBody>
              </p:sp>
            </p:grpSp>
            <p:grpSp>
              <p:nvGrpSpPr>
                <p:cNvPr id="190540" name="组合 1136716"/>
                <p:cNvGrpSpPr/>
                <p:nvPr/>
              </p:nvGrpSpPr>
              <p:grpSpPr>
                <a:xfrm>
                  <a:off x="325" y="1917"/>
                  <a:ext cx="231" cy="118"/>
                  <a:chOff x="325" y="1917"/>
                  <a:chExt cx="231" cy="118"/>
                </a:xfrm>
              </p:grpSpPr>
              <p:sp>
                <p:nvSpPr>
                  <p:cNvPr id="190541" name="任意多边形 1136717"/>
                  <p:cNvSpPr/>
                  <p:nvPr/>
                </p:nvSpPr>
                <p:spPr>
                  <a:xfrm>
                    <a:off x="326" y="1917"/>
                    <a:ext cx="226" cy="105"/>
                  </a:xfrm>
                  <a:custGeom>
                    <a:avLst/>
                    <a:gdLst/>
                    <a:ahLst/>
                    <a:cxnLst/>
                    <a:pathLst>
                      <a:path w="1132" h="525">
                        <a:moveTo>
                          <a:pt x="1132" y="223"/>
                        </a:moveTo>
                        <a:lnTo>
                          <a:pt x="589" y="525"/>
                        </a:lnTo>
                        <a:lnTo>
                          <a:pt x="0" y="230"/>
                        </a:lnTo>
                        <a:lnTo>
                          <a:pt x="452" y="0"/>
                        </a:lnTo>
                        <a:lnTo>
                          <a:pt x="1132" y="223"/>
                        </a:lnTo>
                        <a:close/>
                      </a:path>
                    </a:pathLst>
                  </a:custGeom>
                  <a:solidFill>
                    <a:srgbClr val="808080"/>
                  </a:solidFill>
                  <a:ln w="3175" cap="flat" cmpd="sng">
                    <a:solidFill>
                      <a:srgbClr val="000000"/>
                    </a:solidFill>
                    <a:prstDash val="solid"/>
                    <a:round/>
                    <a:headEnd type="none" w="med" len="med"/>
                    <a:tailEnd type="none" w="med" len="med"/>
                  </a:ln>
                </p:spPr>
                <p:txBody>
                  <a:bodyPr/>
                  <a:p>
                    <a:endParaRPr lang="zh-CN" altLang="en-US"/>
                  </a:p>
                </p:txBody>
              </p:sp>
              <p:sp>
                <p:nvSpPr>
                  <p:cNvPr id="190542" name="任意多边形 1136718"/>
                  <p:cNvSpPr/>
                  <p:nvPr/>
                </p:nvSpPr>
                <p:spPr>
                  <a:xfrm>
                    <a:off x="443" y="1961"/>
                    <a:ext cx="113" cy="74"/>
                  </a:xfrm>
                  <a:custGeom>
                    <a:avLst/>
                    <a:gdLst/>
                    <a:ahLst/>
                    <a:cxnLst/>
                    <a:pathLst>
                      <a:path w="566" h="371">
                        <a:moveTo>
                          <a:pt x="547" y="0"/>
                        </a:moveTo>
                        <a:lnTo>
                          <a:pt x="0" y="307"/>
                        </a:lnTo>
                        <a:lnTo>
                          <a:pt x="16" y="371"/>
                        </a:lnTo>
                        <a:lnTo>
                          <a:pt x="566" y="60"/>
                        </a:lnTo>
                        <a:lnTo>
                          <a:pt x="547" y="0"/>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sp>
                <p:nvSpPr>
                  <p:cNvPr id="190543" name="任意多边形 1136719"/>
                  <p:cNvSpPr/>
                  <p:nvPr/>
                </p:nvSpPr>
                <p:spPr>
                  <a:xfrm>
                    <a:off x="325" y="1963"/>
                    <a:ext cx="121" cy="72"/>
                  </a:xfrm>
                  <a:custGeom>
                    <a:avLst/>
                    <a:gdLst/>
                    <a:ahLst/>
                    <a:cxnLst/>
                    <a:pathLst>
                      <a:path w="605" h="363">
                        <a:moveTo>
                          <a:pt x="605" y="363"/>
                        </a:moveTo>
                        <a:lnTo>
                          <a:pt x="587" y="295"/>
                        </a:lnTo>
                        <a:lnTo>
                          <a:pt x="0" y="0"/>
                        </a:lnTo>
                        <a:lnTo>
                          <a:pt x="21" y="53"/>
                        </a:lnTo>
                        <a:lnTo>
                          <a:pt x="605" y="363"/>
                        </a:lnTo>
                        <a:close/>
                      </a:path>
                    </a:pathLst>
                  </a:custGeom>
                  <a:solidFill>
                    <a:srgbClr val="404040"/>
                  </a:solidFill>
                  <a:ln w="3175" cap="flat" cmpd="sng">
                    <a:solidFill>
                      <a:srgbClr val="000000"/>
                    </a:solidFill>
                    <a:prstDash val="solid"/>
                    <a:round/>
                    <a:headEnd type="none" w="med" len="med"/>
                    <a:tailEnd type="none" w="med" len="med"/>
                  </a:ln>
                </p:spPr>
                <p:txBody>
                  <a:bodyPr/>
                  <a:p>
                    <a:endParaRPr lang="zh-CN" altLang="en-US"/>
                  </a:p>
                </p:txBody>
              </p:sp>
              <p:sp>
                <p:nvSpPr>
                  <p:cNvPr id="190544" name="任意多边形 1136720"/>
                  <p:cNvSpPr/>
                  <p:nvPr/>
                </p:nvSpPr>
                <p:spPr>
                  <a:xfrm>
                    <a:off x="417" y="1966"/>
                    <a:ext cx="90" cy="46"/>
                  </a:xfrm>
                  <a:custGeom>
                    <a:avLst/>
                    <a:gdLst/>
                    <a:ahLst/>
                    <a:cxnLst/>
                    <a:pathLst>
                      <a:path w="454" h="230">
                        <a:moveTo>
                          <a:pt x="454" y="59"/>
                        </a:moveTo>
                        <a:lnTo>
                          <a:pt x="297" y="0"/>
                        </a:lnTo>
                        <a:lnTo>
                          <a:pt x="0" y="161"/>
                        </a:lnTo>
                        <a:lnTo>
                          <a:pt x="151" y="230"/>
                        </a:lnTo>
                        <a:lnTo>
                          <a:pt x="454" y="59"/>
                        </a:lnTo>
                        <a:close/>
                      </a:path>
                    </a:pathLst>
                  </a:custGeom>
                  <a:solidFill>
                    <a:srgbClr val="A0A0A0"/>
                  </a:solidFill>
                  <a:ln w="9525">
                    <a:noFill/>
                  </a:ln>
                </p:spPr>
                <p:txBody>
                  <a:bodyPr/>
                  <a:p>
                    <a:endParaRPr lang="zh-CN" altLang="en-US"/>
                  </a:p>
                </p:txBody>
              </p:sp>
              <p:sp>
                <p:nvSpPr>
                  <p:cNvPr id="190545" name="任意多边形 1136721"/>
                  <p:cNvSpPr/>
                  <p:nvPr/>
                </p:nvSpPr>
                <p:spPr>
                  <a:xfrm>
                    <a:off x="336" y="1934"/>
                    <a:ext cx="134" cy="61"/>
                  </a:xfrm>
                  <a:custGeom>
                    <a:avLst/>
                    <a:gdLst/>
                    <a:ahLst/>
                    <a:cxnLst/>
                    <a:pathLst>
                      <a:path w="669" h="309">
                        <a:moveTo>
                          <a:pt x="669" y="150"/>
                        </a:moveTo>
                        <a:lnTo>
                          <a:pt x="377" y="309"/>
                        </a:lnTo>
                        <a:lnTo>
                          <a:pt x="0" y="132"/>
                        </a:lnTo>
                        <a:lnTo>
                          <a:pt x="273" y="0"/>
                        </a:lnTo>
                        <a:lnTo>
                          <a:pt x="669" y="150"/>
                        </a:lnTo>
                        <a:close/>
                      </a:path>
                    </a:pathLst>
                  </a:custGeom>
                  <a:solidFill>
                    <a:srgbClr val="A0A0A0"/>
                  </a:solidFill>
                  <a:ln w="9525">
                    <a:noFill/>
                  </a:ln>
                </p:spPr>
                <p:txBody>
                  <a:bodyPr/>
                  <a:p>
                    <a:endParaRPr lang="zh-CN" altLang="en-US"/>
                  </a:p>
                </p:txBody>
              </p:sp>
              <p:sp>
                <p:nvSpPr>
                  <p:cNvPr id="190546" name="任意多边形 1136722"/>
                  <p:cNvSpPr/>
                  <p:nvPr/>
                </p:nvSpPr>
                <p:spPr>
                  <a:xfrm>
                    <a:off x="393" y="1920"/>
                    <a:ext cx="148" cy="57"/>
                  </a:xfrm>
                  <a:custGeom>
                    <a:avLst/>
                    <a:gdLst/>
                    <a:ahLst/>
                    <a:cxnLst/>
                    <a:pathLst>
                      <a:path w="738" h="283">
                        <a:moveTo>
                          <a:pt x="584" y="283"/>
                        </a:moveTo>
                        <a:lnTo>
                          <a:pt x="738" y="205"/>
                        </a:lnTo>
                        <a:lnTo>
                          <a:pt x="118" y="0"/>
                        </a:lnTo>
                        <a:lnTo>
                          <a:pt x="0" y="60"/>
                        </a:lnTo>
                        <a:lnTo>
                          <a:pt x="584" y="283"/>
                        </a:lnTo>
                        <a:close/>
                      </a:path>
                    </a:pathLst>
                  </a:custGeom>
                  <a:solidFill>
                    <a:srgbClr val="A0A0A0"/>
                  </a:solidFill>
                  <a:ln w="9525">
                    <a:noFill/>
                  </a:ln>
                </p:spPr>
                <p:txBody>
                  <a:bodyPr/>
                  <a:p>
                    <a:endParaRPr lang="zh-CN" altLang="en-US"/>
                  </a:p>
                </p:txBody>
              </p:sp>
              <p:sp>
                <p:nvSpPr>
                  <p:cNvPr id="190547" name="直接连接符 1136723"/>
                  <p:cNvSpPr/>
                  <p:nvPr/>
                </p:nvSpPr>
                <p:spPr>
                  <a:xfrm flipH="1" flipV="1">
                    <a:off x="411" y="1923"/>
                    <a:ext cx="128" cy="44"/>
                  </a:xfrm>
                  <a:prstGeom prst="line">
                    <a:avLst/>
                  </a:prstGeom>
                  <a:ln w="6350" cap="flat" cmpd="sng">
                    <a:solidFill>
                      <a:srgbClr val="808080"/>
                    </a:solidFill>
                    <a:prstDash val="solid"/>
                    <a:round/>
                    <a:headEnd type="none" w="med" len="med"/>
                    <a:tailEnd type="none" w="med" len="med"/>
                  </a:ln>
                </p:spPr>
              </p:sp>
              <p:sp>
                <p:nvSpPr>
                  <p:cNvPr id="190548" name="直接连接符 1136724"/>
                  <p:cNvSpPr/>
                  <p:nvPr/>
                </p:nvSpPr>
                <p:spPr>
                  <a:xfrm flipH="1" flipV="1">
                    <a:off x="404" y="1925"/>
                    <a:ext cx="124" cy="45"/>
                  </a:xfrm>
                  <a:prstGeom prst="line">
                    <a:avLst/>
                  </a:prstGeom>
                  <a:ln w="6350" cap="flat" cmpd="sng">
                    <a:solidFill>
                      <a:srgbClr val="808080"/>
                    </a:solidFill>
                    <a:prstDash val="solid"/>
                    <a:round/>
                    <a:headEnd type="none" w="med" len="med"/>
                    <a:tailEnd type="none" w="med" len="med"/>
                  </a:ln>
                </p:spPr>
              </p:sp>
              <p:sp>
                <p:nvSpPr>
                  <p:cNvPr id="190549" name="直接连接符 1136725"/>
                  <p:cNvSpPr/>
                  <p:nvPr/>
                </p:nvSpPr>
                <p:spPr>
                  <a:xfrm flipH="1" flipV="1">
                    <a:off x="399" y="1930"/>
                    <a:ext cx="121" cy="46"/>
                  </a:xfrm>
                  <a:prstGeom prst="line">
                    <a:avLst/>
                  </a:prstGeom>
                  <a:ln w="6350" cap="flat" cmpd="sng">
                    <a:solidFill>
                      <a:srgbClr val="808080"/>
                    </a:solidFill>
                    <a:prstDash val="solid"/>
                    <a:round/>
                    <a:headEnd type="none" w="med" len="med"/>
                    <a:tailEnd type="none" w="med" len="med"/>
                  </a:ln>
                </p:spPr>
              </p:sp>
              <p:sp>
                <p:nvSpPr>
                  <p:cNvPr id="190550" name="直接连接符 1136726"/>
                  <p:cNvSpPr/>
                  <p:nvPr/>
                </p:nvSpPr>
                <p:spPr>
                  <a:xfrm flipH="1" flipV="1">
                    <a:off x="384" y="1937"/>
                    <a:ext cx="119" cy="48"/>
                  </a:xfrm>
                  <a:prstGeom prst="line">
                    <a:avLst/>
                  </a:prstGeom>
                  <a:ln w="6350" cap="flat" cmpd="sng">
                    <a:solidFill>
                      <a:srgbClr val="808080"/>
                    </a:solidFill>
                    <a:prstDash val="solid"/>
                    <a:round/>
                    <a:headEnd type="none" w="med" len="med"/>
                    <a:tailEnd type="none" w="med" len="med"/>
                  </a:ln>
                </p:spPr>
              </p:sp>
              <p:sp>
                <p:nvSpPr>
                  <p:cNvPr id="190551" name="直接连接符 1136727"/>
                  <p:cNvSpPr/>
                  <p:nvPr/>
                </p:nvSpPr>
                <p:spPr>
                  <a:xfrm flipH="1" flipV="1">
                    <a:off x="375" y="1942"/>
                    <a:ext cx="118" cy="48"/>
                  </a:xfrm>
                  <a:prstGeom prst="line">
                    <a:avLst/>
                  </a:prstGeom>
                  <a:ln w="6350" cap="flat" cmpd="sng">
                    <a:solidFill>
                      <a:srgbClr val="808080"/>
                    </a:solidFill>
                    <a:prstDash val="solid"/>
                    <a:round/>
                    <a:headEnd type="none" w="med" len="med"/>
                    <a:tailEnd type="none" w="med" len="med"/>
                  </a:ln>
                </p:spPr>
              </p:sp>
              <p:sp>
                <p:nvSpPr>
                  <p:cNvPr id="190552" name="直接连接符 1136728"/>
                  <p:cNvSpPr/>
                  <p:nvPr/>
                </p:nvSpPr>
                <p:spPr>
                  <a:xfrm flipH="1" flipV="1">
                    <a:off x="365" y="1946"/>
                    <a:ext cx="119" cy="51"/>
                  </a:xfrm>
                  <a:prstGeom prst="line">
                    <a:avLst/>
                  </a:prstGeom>
                  <a:ln w="6350" cap="flat" cmpd="sng">
                    <a:solidFill>
                      <a:srgbClr val="808080"/>
                    </a:solidFill>
                    <a:prstDash val="solid"/>
                    <a:round/>
                    <a:headEnd type="none" w="med" len="med"/>
                    <a:tailEnd type="none" w="med" len="med"/>
                  </a:ln>
                </p:spPr>
              </p:sp>
              <p:sp>
                <p:nvSpPr>
                  <p:cNvPr id="190553" name="直接连接符 1136729"/>
                  <p:cNvSpPr/>
                  <p:nvPr/>
                </p:nvSpPr>
                <p:spPr>
                  <a:xfrm flipH="1" flipV="1">
                    <a:off x="358" y="1951"/>
                    <a:ext cx="114" cy="50"/>
                  </a:xfrm>
                  <a:prstGeom prst="line">
                    <a:avLst/>
                  </a:prstGeom>
                  <a:ln w="6350" cap="flat" cmpd="sng">
                    <a:solidFill>
                      <a:srgbClr val="808080"/>
                    </a:solidFill>
                    <a:prstDash val="solid"/>
                    <a:round/>
                    <a:headEnd type="none" w="med" len="med"/>
                    <a:tailEnd type="none" w="med" len="med"/>
                  </a:ln>
                </p:spPr>
              </p:sp>
              <p:sp>
                <p:nvSpPr>
                  <p:cNvPr id="190554" name="直接连接符 1136730"/>
                  <p:cNvSpPr/>
                  <p:nvPr/>
                </p:nvSpPr>
                <p:spPr>
                  <a:xfrm flipH="1" flipV="1">
                    <a:off x="347" y="1956"/>
                    <a:ext cx="114" cy="51"/>
                  </a:xfrm>
                  <a:prstGeom prst="line">
                    <a:avLst/>
                  </a:prstGeom>
                  <a:ln w="6350" cap="flat" cmpd="sng">
                    <a:solidFill>
                      <a:srgbClr val="808080"/>
                    </a:solidFill>
                    <a:prstDash val="solid"/>
                    <a:round/>
                    <a:headEnd type="none" w="med" len="med"/>
                    <a:tailEnd type="none" w="med" len="med"/>
                  </a:ln>
                </p:spPr>
              </p:sp>
              <p:sp>
                <p:nvSpPr>
                  <p:cNvPr id="190555" name="直接连接符 1136731"/>
                  <p:cNvSpPr/>
                  <p:nvPr/>
                </p:nvSpPr>
                <p:spPr>
                  <a:xfrm flipH="1">
                    <a:off x="437" y="1974"/>
                    <a:ext cx="61" cy="34"/>
                  </a:xfrm>
                  <a:prstGeom prst="line">
                    <a:avLst/>
                  </a:prstGeom>
                  <a:ln w="6350" cap="flat" cmpd="sng">
                    <a:solidFill>
                      <a:srgbClr val="808080"/>
                    </a:solidFill>
                    <a:prstDash val="solid"/>
                    <a:round/>
                    <a:headEnd type="none" w="med" len="med"/>
                    <a:tailEnd type="none" w="med" len="med"/>
                  </a:ln>
                </p:spPr>
              </p:sp>
              <p:sp>
                <p:nvSpPr>
                  <p:cNvPr id="190556" name="直接连接符 1136732"/>
                  <p:cNvSpPr/>
                  <p:nvPr/>
                </p:nvSpPr>
                <p:spPr>
                  <a:xfrm flipH="1">
                    <a:off x="426" y="1970"/>
                    <a:ext cx="58" cy="32"/>
                  </a:xfrm>
                  <a:prstGeom prst="line">
                    <a:avLst/>
                  </a:prstGeom>
                  <a:ln w="6350" cap="flat" cmpd="sng">
                    <a:solidFill>
                      <a:srgbClr val="808080"/>
                    </a:solidFill>
                    <a:prstDash val="solid"/>
                    <a:round/>
                    <a:headEnd type="none" w="med" len="med"/>
                    <a:tailEnd type="none" w="med" len="med"/>
                  </a:ln>
                </p:spPr>
              </p:sp>
              <p:sp>
                <p:nvSpPr>
                  <p:cNvPr id="190557" name="直接连接符 1136733"/>
                  <p:cNvSpPr/>
                  <p:nvPr/>
                </p:nvSpPr>
                <p:spPr>
                  <a:xfrm flipH="1">
                    <a:off x="401" y="1959"/>
                    <a:ext cx="58" cy="31"/>
                  </a:xfrm>
                  <a:prstGeom prst="line">
                    <a:avLst/>
                  </a:prstGeom>
                  <a:ln w="6350" cap="flat" cmpd="sng">
                    <a:solidFill>
                      <a:srgbClr val="808080"/>
                    </a:solidFill>
                    <a:prstDash val="solid"/>
                    <a:round/>
                    <a:headEnd type="none" w="med" len="med"/>
                    <a:tailEnd type="none" w="med" len="med"/>
                  </a:ln>
                </p:spPr>
              </p:sp>
              <p:sp>
                <p:nvSpPr>
                  <p:cNvPr id="190558" name="直接连接符 1136734"/>
                  <p:cNvSpPr/>
                  <p:nvPr/>
                </p:nvSpPr>
                <p:spPr>
                  <a:xfrm flipH="1">
                    <a:off x="387" y="1954"/>
                    <a:ext cx="58" cy="31"/>
                  </a:xfrm>
                  <a:prstGeom prst="line">
                    <a:avLst/>
                  </a:prstGeom>
                  <a:ln w="6350" cap="flat" cmpd="sng">
                    <a:solidFill>
                      <a:srgbClr val="808080"/>
                    </a:solidFill>
                    <a:prstDash val="solid"/>
                    <a:round/>
                    <a:headEnd type="none" w="med" len="med"/>
                    <a:tailEnd type="none" w="med" len="med"/>
                  </a:ln>
                </p:spPr>
              </p:sp>
              <p:sp>
                <p:nvSpPr>
                  <p:cNvPr id="190559" name="直接连接符 1136735"/>
                  <p:cNvSpPr/>
                  <p:nvPr/>
                </p:nvSpPr>
                <p:spPr>
                  <a:xfrm flipH="1">
                    <a:off x="375" y="1949"/>
                    <a:ext cx="56" cy="31"/>
                  </a:xfrm>
                  <a:prstGeom prst="line">
                    <a:avLst/>
                  </a:prstGeom>
                  <a:ln w="6350" cap="flat" cmpd="sng">
                    <a:solidFill>
                      <a:srgbClr val="808080"/>
                    </a:solidFill>
                    <a:prstDash val="solid"/>
                    <a:round/>
                    <a:headEnd type="none" w="med" len="med"/>
                    <a:tailEnd type="none" w="med" len="med"/>
                  </a:ln>
                </p:spPr>
              </p:sp>
              <p:sp>
                <p:nvSpPr>
                  <p:cNvPr id="190560" name="直接连接符 1136736"/>
                  <p:cNvSpPr/>
                  <p:nvPr/>
                </p:nvSpPr>
                <p:spPr>
                  <a:xfrm flipH="1">
                    <a:off x="364" y="1944"/>
                    <a:ext cx="53" cy="28"/>
                  </a:xfrm>
                  <a:prstGeom prst="line">
                    <a:avLst/>
                  </a:prstGeom>
                  <a:ln w="6350" cap="flat" cmpd="sng">
                    <a:solidFill>
                      <a:srgbClr val="808080"/>
                    </a:solidFill>
                    <a:prstDash val="solid"/>
                    <a:round/>
                    <a:headEnd type="none" w="med" len="med"/>
                    <a:tailEnd type="none" w="med" len="med"/>
                  </a:ln>
                </p:spPr>
              </p:sp>
              <p:sp>
                <p:nvSpPr>
                  <p:cNvPr id="190561" name="直接连接符 1136737"/>
                  <p:cNvSpPr/>
                  <p:nvPr/>
                </p:nvSpPr>
                <p:spPr>
                  <a:xfrm flipH="1">
                    <a:off x="352" y="1939"/>
                    <a:ext cx="55" cy="28"/>
                  </a:xfrm>
                  <a:prstGeom prst="line">
                    <a:avLst/>
                  </a:prstGeom>
                  <a:ln w="6350" cap="flat" cmpd="sng">
                    <a:solidFill>
                      <a:srgbClr val="808080"/>
                    </a:solidFill>
                    <a:prstDash val="solid"/>
                    <a:round/>
                    <a:headEnd type="none" w="med" len="med"/>
                    <a:tailEnd type="none" w="med" len="med"/>
                  </a:ln>
                </p:spPr>
              </p:sp>
              <p:sp>
                <p:nvSpPr>
                  <p:cNvPr id="190562" name="直接连接符 1136738"/>
                  <p:cNvSpPr/>
                  <p:nvPr/>
                </p:nvSpPr>
                <p:spPr>
                  <a:xfrm flipH="1">
                    <a:off x="494" y="1955"/>
                    <a:ext cx="28" cy="14"/>
                  </a:xfrm>
                  <a:prstGeom prst="line">
                    <a:avLst/>
                  </a:prstGeom>
                  <a:ln w="6350" cap="flat" cmpd="sng">
                    <a:solidFill>
                      <a:srgbClr val="808080"/>
                    </a:solidFill>
                    <a:prstDash val="solid"/>
                    <a:round/>
                    <a:headEnd type="none" w="med" len="med"/>
                    <a:tailEnd type="none" w="med" len="med"/>
                  </a:ln>
                </p:spPr>
              </p:sp>
              <p:sp>
                <p:nvSpPr>
                  <p:cNvPr id="190563" name="直接连接符 1136739"/>
                  <p:cNvSpPr/>
                  <p:nvPr/>
                </p:nvSpPr>
                <p:spPr>
                  <a:xfrm flipH="1">
                    <a:off x="477" y="1949"/>
                    <a:ext cx="26" cy="14"/>
                  </a:xfrm>
                  <a:prstGeom prst="line">
                    <a:avLst/>
                  </a:prstGeom>
                  <a:ln w="6350" cap="flat" cmpd="sng">
                    <a:solidFill>
                      <a:srgbClr val="808080"/>
                    </a:solidFill>
                    <a:prstDash val="solid"/>
                    <a:round/>
                    <a:headEnd type="none" w="med" len="med"/>
                    <a:tailEnd type="none" w="med" len="med"/>
                  </a:ln>
                </p:spPr>
              </p:sp>
              <p:sp>
                <p:nvSpPr>
                  <p:cNvPr id="190564" name="直接连接符 1136740"/>
                  <p:cNvSpPr/>
                  <p:nvPr/>
                </p:nvSpPr>
                <p:spPr>
                  <a:xfrm flipH="1">
                    <a:off x="460" y="1943"/>
                    <a:ext cx="28" cy="14"/>
                  </a:xfrm>
                  <a:prstGeom prst="line">
                    <a:avLst/>
                  </a:prstGeom>
                  <a:ln w="6350" cap="flat" cmpd="sng">
                    <a:solidFill>
                      <a:srgbClr val="808080"/>
                    </a:solidFill>
                    <a:prstDash val="solid"/>
                    <a:round/>
                    <a:headEnd type="none" w="med" len="med"/>
                    <a:tailEnd type="none" w="med" len="med"/>
                  </a:ln>
                </p:spPr>
              </p:sp>
              <p:sp>
                <p:nvSpPr>
                  <p:cNvPr id="190565" name="直接连接符 1136741"/>
                  <p:cNvSpPr/>
                  <p:nvPr/>
                </p:nvSpPr>
                <p:spPr>
                  <a:xfrm flipH="1">
                    <a:off x="443" y="1937"/>
                    <a:ext cx="27" cy="13"/>
                  </a:xfrm>
                  <a:prstGeom prst="line">
                    <a:avLst/>
                  </a:prstGeom>
                  <a:ln w="6350" cap="flat" cmpd="sng">
                    <a:solidFill>
                      <a:srgbClr val="808080"/>
                    </a:solidFill>
                    <a:prstDash val="solid"/>
                    <a:round/>
                    <a:headEnd type="none" w="med" len="med"/>
                    <a:tailEnd type="none" w="med" len="med"/>
                  </a:ln>
                </p:spPr>
              </p:sp>
              <p:sp>
                <p:nvSpPr>
                  <p:cNvPr id="190566" name="直接连接符 1136742"/>
                  <p:cNvSpPr/>
                  <p:nvPr/>
                </p:nvSpPr>
                <p:spPr>
                  <a:xfrm flipH="1">
                    <a:off x="427" y="1931"/>
                    <a:ext cx="26" cy="14"/>
                  </a:xfrm>
                  <a:prstGeom prst="line">
                    <a:avLst/>
                  </a:prstGeom>
                  <a:ln w="6350" cap="flat" cmpd="sng">
                    <a:solidFill>
                      <a:srgbClr val="808080"/>
                    </a:solidFill>
                    <a:prstDash val="solid"/>
                    <a:round/>
                    <a:headEnd type="none" w="med" len="med"/>
                    <a:tailEnd type="none" w="med" len="med"/>
                  </a:ln>
                </p:spPr>
              </p:sp>
              <p:sp>
                <p:nvSpPr>
                  <p:cNvPr id="190567" name="直接连接符 1136743"/>
                  <p:cNvSpPr/>
                  <p:nvPr/>
                </p:nvSpPr>
                <p:spPr>
                  <a:xfrm flipH="1">
                    <a:off x="408" y="1925"/>
                    <a:ext cx="24" cy="13"/>
                  </a:xfrm>
                  <a:prstGeom prst="line">
                    <a:avLst/>
                  </a:prstGeom>
                  <a:ln w="6350" cap="flat" cmpd="sng">
                    <a:solidFill>
                      <a:srgbClr val="808080"/>
                    </a:solidFill>
                    <a:prstDash val="solid"/>
                    <a:round/>
                    <a:headEnd type="none" w="med" len="med"/>
                    <a:tailEnd type="none" w="med" len="med"/>
                  </a:ln>
                </p:spPr>
              </p:sp>
            </p:grpSp>
          </p:grpSp>
        </p:grpSp>
      </p:grpSp>
      <p:grpSp>
        <p:nvGrpSpPr>
          <p:cNvPr id="190568" name="组合 1136744"/>
          <p:cNvGrpSpPr/>
          <p:nvPr/>
        </p:nvGrpSpPr>
        <p:grpSpPr>
          <a:xfrm>
            <a:off x="487363" y="4733925"/>
            <a:ext cx="87312" cy="171450"/>
            <a:chOff x="287" y="1872"/>
            <a:chExt cx="55" cy="108"/>
          </a:xfrm>
        </p:grpSpPr>
        <p:sp>
          <p:nvSpPr>
            <p:cNvPr id="190569" name="任意多边形 1136745"/>
            <p:cNvSpPr/>
            <p:nvPr/>
          </p:nvSpPr>
          <p:spPr>
            <a:xfrm>
              <a:off x="287" y="1872"/>
              <a:ext cx="55" cy="108"/>
            </a:xfrm>
            <a:custGeom>
              <a:avLst/>
              <a:gdLst/>
              <a:ahLst/>
              <a:cxnLst/>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cap="flat" cmpd="sng">
              <a:solidFill>
                <a:srgbClr val="000000"/>
              </a:solidFill>
              <a:prstDash val="solid"/>
              <a:round/>
              <a:headEnd type="none" w="med" len="med"/>
              <a:tailEnd type="none" w="med" len="med"/>
            </a:ln>
          </p:spPr>
          <p:txBody>
            <a:bodyPr/>
            <a:p>
              <a:endParaRPr lang="zh-CN" altLang="en-US"/>
            </a:p>
          </p:txBody>
        </p:sp>
        <p:sp>
          <p:nvSpPr>
            <p:cNvPr id="190570" name="任意多边形 1136746"/>
            <p:cNvSpPr/>
            <p:nvPr/>
          </p:nvSpPr>
          <p:spPr>
            <a:xfrm>
              <a:off x="296" y="1880"/>
              <a:ext cx="43" cy="77"/>
            </a:xfrm>
            <a:custGeom>
              <a:avLst/>
              <a:gdLst/>
              <a:ahLst/>
              <a:cxnLst/>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w="9525">
              <a:noFill/>
            </a:ln>
          </p:spPr>
          <p:txBody>
            <a:bodyPr/>
            <a:p>
              <a:endParaRPr lang="zh-CN" altLang="en-US"/>
            </a:p>
          </p:txBody>
        </p:sp>
      </p:grpSp>
      <p:grpSp>
        <p:nvGrpSpPr>
          <p:cNvPr id="190571" name="组合 1136747"/>
          <p:cNvGrpSpPr/>
          <p:nvPr/>
        </p:nvGrpSpPr>
        <p:grpSpPr>
          <a:xfrm>
            <a:off x="473075" y="4635500"/>
            <a:ext cx="111125" cy="120650"/>
            <a:chOff x="278" y="1810"/>
            <a:chExt cx="70" cy="76"/>
          </a:xfrm>
        </p:grpSpPr>
        <p:sp>
          <p:nvSpPr>
            <p:cNvPr id="190572" name="任意多边形 1136748"/>
            <p:cNvSpPr/>
            <p:nvPr/>
          </p:nvSpPr>
          <p:spPr>
            <a:xfrm>
              <a:off x="297" y="1815"/>
              <a:ext cx="51" cy="71"/>
            </a:xfrm>
            <a:custGeom>
              <a:avLst/>
              <a:gdLst/>
              <a:ahLst/>
              <a:cxnLst/>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cap="flat" cmpd="sng">
              <a:solidFill>
                <a:srgbClr val="402000"/>
              </a:solidFill>
              <a:prstDash val="solid"/>
              <a:round/>
              <a:headEnd type="none" w="med" len="med"/>
              <a:tailEnd type="none" w="med" len="med"/>
            </a:ln>
          </p:spPr>
          <p:txBody>
            <a:bodyPr/>
            <a:p>
              <a:endParaRPr lang="zh-CN" altLang="en-US"/>
            </a:p>
          </p:txBody>
        </p:sp>
        <p:sp>
          <p:nvSpPr>
            <p:cNvPr id="190573" name="任意多边形 1136749"/>
            <p:cNvSpPr/>
            <p:nvPr/>
          </p:nvSpPr>
          <p:spPr>
            <a:xfrm>
              <a:off x="320" y="1820"/>
              <a:ext cx="26" cy="27"/>
            </a:xfrm>
            <a:custGeom>
              <a:avLst/>
              <a:gdLst/>
              <a:ahLst/>
              <a:cxnLst/>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w="9525">
              <a:noFill/>
            </a:ln>
          </p:spPr>
          <p:txBody>
            <a:bodyPr/>
            <a:p>
              <a:endParaRPr lang="zh-CN" altLang="en-US"/>
            </a:p>
          </p:txBody>
        </p:sp>
        <p:sp>
          <p:nvSpPr>
            <p:cNvPr id="190574" name="任意多边形 1136750"/>
            <p:cNvSpPr/>
            <p:nvPr/>
          </p:nvSpPr>
          <p:spPr>
            <a:xfrm>
              <a:off x="325" y="1834"/>
              <a:ext cx="4" cy="1"/>
            </a:xfrm>
            <a:custGeom>
              <a:avLst/>
              <a:gdLst/>
              <a:ahLst/>
              <a:cxnLst/>
              <a:pathLst>
                <a:path w="20" h="5">
                  <a:moveTo>
                    <a:pt x="0" y="5"/>
                  </a:moveTo>
                  <a:lnTo>
                    <a:pt x="6" y="4"/>
                  </a:lnTo>
                  <a:lnTo>
                    <a:pt x="20" y="4"/>
                  </a:lnTo>
                  <a:lnTo>
                    <a:pt x="5" y="0"/>
                  </a:lnTo>
                  <a:lnTo>
                    <a:pt x="0" y="5"/>
                  </a:lnTo>
                  <a:close/>
                </a:path>
              </a:pathLst>
            </a:custGeom>
            <a:solidFill>
              <a:srgbClr val="402000"/>
            </a:solidFill>
            <a:ln w="9525">
              <a:noFill/>
            </a:ln>
          </p:spPr>
          <p:txBody>
            <a:bodyPr/>
            <a:p>
              <a:endParaRPr lang="zh-CN" altLang="en-US"/>
            </a:p>
          </p:txBody>
        </p:sp>
        <p:sp>
          <p:nvSpPr>
            <p:cNvPr id="190575" name="任意多边形 1136751"/>
            <p:cNvSpPr/>
            <p:nvPr/>
          </p:nvSpPr>
          <p:spPr>
            <a:xfrm>
              <a:off x="330" y="1838"/>
              <a:ext cx="6" cy="2"/>
            </a:xfrm>
            <a:custGeom>
              <a:avLst/>
              <a:gdLst/>
              <a:ahLst/>
              <a:cxnLst/>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w="9525">
              <a:noFill/>
            </a:ln>
          </p:spPr>
          <p:txBody>
            <a:bodyPr/>
            <a:p>
              <a:endParaRPr lang="zh-CN" altLang="en-US"/>
            </a:p>
          </p:txBody>
        </p:sp>
        <p:sp>
          <p:nvSpPr>
            <p:cNvPr id="190576" name="任意多边形 1136752"/>
            <p:cNvSpPr/>
            <p:nvPr/>
          </p:nvSpPr>
          <p:spPr>
            <a:xfrm>
              <a:off x="340" y="1841"/>
              <a:ext cx="4" cy="1"/>
            </a:xfrm>
            <a:custGeom>
              <a:avLst/>
              <a:gdLst/>
              <a:ahLst/>
              <a:cxnLst/>
              <a:pathLst>
                <a:path w="20" h="4">
                  <a:moveTo>
                    <a:pt x="0" y="2"/>
                  </a:moveTo>
                  <a:lnTo>
                    <a:pt x="4" y="0"/>
                  </a:lnTo>
                  <a:lnTo>
                    <a:pt x="11" y="0"/>
                  </a:lnTo>
                  <a:lnTo>
                    <a:pt x="20" y="4"/>
                  </a:lnTo>
                  <a:lnTo>
                    <a:pt x="15" y="3"/>
                  </a:lnTo>
                  <a:lnTo>
                    <a:pt x="11" y="1"/>
                  </a:lnTo>
                  <a:lnTo>
                    <a:pt x="0" y="2"/>
                  </a:lnTo>
                  <a:close/>
                </a:path>
              </a:pathLst>
            </a:custGeom>
            <a:solidFill>
              <a:srgbClr val="402000"/>
            </a:solidFill>
            <a:ln w="9525">
              <a:noFill/>
            </a:ln>
          </p:spPr>
          <p:txBody>
            <a:bodyPr/>
            <a:p>
              <a:endParaRPr lang="zh-CN" altLang="en-US"/>
            </a:p>
          </p:txBody>
        </p:sp>
        <p:sp>
          <p:nvSpPr>
            <p:cNvPr id="190577" name="任意多边形 1136753"/>
            <p:cNvSpPr/>
            <p:nvPr/>
          </p:nvSpPr>
          <p:spPr>
            <a:xfrm>
              <a:off x="323" y="1845"/>
              <a:ext cx="6" cy="15"/>
            </a:xfrm>
            <a:custGeom>
              <a:avLst/>
              <a:gdLst/>
              <a:ahLst/>
              <a:cxnLst/>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w="9525">
              <a:noFill/>
            </a:ln>
          </p:spPr>
          <p:txBody>
            <a:bodyPr/>
            <a:p>
              <a:endParaRPr lang="zh-CN" altLang="en-US"/>
            </a:p>
          </p:txBody>
        </p:sp>
        <p:sp>
          <p:nvSpPr>
            <p:cNvPr id="190578" name="任意多边形 1136754"/>
            <p:cNvSpPr/>
            <p:nvPr/>
          </p:nvSpPr>
          <p:spPr>
            <a:xfrm>
              <a:off x="308" y="1839"/>
              <a:ext cx="10" cy="5"/>
            </a:xfrm>
            <a:custGeom>
              <a:avLst/>
              <a:gdLst/>
              <a:ahLst/>
              <a:cxnLst/>
              <a:pathLst>
                <a:path w="50" h="25">
                  <a:moveTo>
                    <a:pt x="0" y="11"/>
                  </a:moveTo>
                  <a:lnTo>
                    <a:pt x="19" y="13"/>
                  </a:lnTo>
                  <a:lnTo>
                    <a:pt x="50" y="25"/>
                  </a:lnTo>
                  <a:lnTo>
                    <a:pt x="28" y="9"/>
                  </a:lnTo>
                  <a:lnTo>
                    <a:pt x="1" y="0"/>
                  </a:lnTo>
                  <a:lnTo>
                    <a:pt x="0" y="11"/>
                  </a:lnTo>
                  <a:close/>
                </a:path>
              </a:pathLst>
            </a:custGeom>
            <a:solidFill>
              <a:srgbClr val="402000"/>
            </a:solidFill>
            <a:ln w="9525">
              <a:noFill/>
            </a:ln>
          </p:spPr>
          <p:txBody>
            <a:bodyPr/>
            <a:p>
              <a:endParaRPr lang="zh-CN" altLang="en-US"/>
            </a:p>
          </p:txBody>
        </p:sp>
        <p:sp>
          <p:nvSpPr>
            <p:cNvPr id="190579" name="任意多边形 1136755"/>
            <p:cNvSpPr/>
            <p:nvPr/>
          </p:nvSpPr>
          <p:spPr>
            <a:xfrm>
              <a:off x="321" y="1862"/>
              <a:ext cx="7" cy="7"/>
            </a:xfrm>
            <a:custGeom>
              <a:avLst/>
              <a:gdLst/>
              <a:ahLst/>
              <a:cxnLst/>
              <a:pathLst>
                <a:path w="39" h="33">
                  <a:moveTo>
                    <a:pt x="39" y="0"/>
                  </a:moveTo>
                  <a:lnTo>
                    <a:pt x="20" y="21"/>
                  </a:lnTo>
                  <a:lnTo>
                    <a:pt x="0" y="33"/>
                  </a:lnTo>
                  <a:lnTo>
                    <a:pt x="26" y="25"/>
                  </a:lnTo>
                  <a:lnTo>
                    <a:pt x="39" y="0"/>
                  </a:lnTo>
                  <a:close/>
                </a:path>
              </a:pathLst>
            </a:custGeom>
            <a:solidFill>
              <a:srgbClr val="402000"/>
            </a:solidFill>
            <a:ln w="9525">
              <a:noFill/>
            </a:ln>
          </p:spPr>
          <p:txBody>
            <a:bodyPr/>
            <a:p>
              <a:endParaRPr lang="zh-CN" altLang="en-US"/>
            </a:p>
          </p:txBody>
        </p:sp>
        <p:sp>
          <p:nvSpPr>
            <p:cNvPr id="190580" name="任意多边形 1136756"/>
            <p:cNvSpPr/>
            <p:nvPr/>
          </p:nvSpPr>
          <p:spPr>
            <a:xfrm>
              <a:off x="332" y="1858"/>
              <a:ext cx="7" cy="7"/>
            </a:xfrm>
            <a:custGeom>
              <a:avLst/>
              <a:gdLst/>
              <a:ahLst/>
              <a:cxnLst/>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w="9525">
              <a:noFill/>
            </a:ln>
          </p:spPr>
          <p:txBody>
            <a:bodyPr/>
            <a:p>
              <a:endParaRPr lang="zh-CN" altLang="en-US"/>
            </a:p>
          </p:txBody>
        </p:sp>
        <p:sp>
          <p:nvSpPr>
            <p:cNvPr id="190581" name="任意多边形 1136757"/>
            <p:cNvSpPr/>
            <p:nvPr/>
          </p:nvSpPr>
          <p:spPr>
            <a:xfrm>
              <a:off x="278" y="1810"/>
              <a:ext cx="41" cy="31"/>
            </a:xfrm>
            <a:custGeom>
              <a:avLst/>
              <a:gdLst/>
              <a:ahLst/>
              <a:cxnLst/>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cap="flat" cmpd="sng">
              <a:solidFill>
                <a:srgbClr val="000000"/>
              </a:solidFill>
              <a:prstDash val="solid"/>
              <a:round/>
              <a:headEnd type="none" w="med" len="med"/>
              <a:tailEnd type="none" w="med" len="med"/>
            </a:ln>
          </p:spPr>
          <p:txBody>
            <a:bodyPr/>
            <a:p>
              <a:endParaRPr lang="zh-CN" altLang="en-US"/>
            </a:p>
          </p:txBody>
        </p:sp>
        <p:sp>
          <p:nvSpPr>
            <p:cNvPr id="190582" name="椭圆 1136758"/>
            <p:cNvSpPr/>
            <p:nvPr/>
          </p:nvSpPr>
          <p:spPr>
            <a:xfrm>
              <a:off x="304" y="1824"/>
              <a:ext cx="7" cy="9"/>
            </a:xfrm>
            <a:prstGeom prst="ellipse">
              <a:avLst/>
            </a:prstGeom>
            <a:solidFill>
              <a:srgbClr val="FFFFFF"/>
            </a:solidFill>
            <a:ln w="3175" cap="flat" cmpd="sng">
              <a:solidFill>
                <a:srgbClr val="000000"/>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583" name="任意多边形 1136759"/>
            <p:cNvSpPr/>
            <p:nvPr/>
          </p:nvSpPr>
          <p:spPr>
            <a:xfrm>
              <a:off x="297" y="1826"/>
              <a:ext cx="10" cy="22"/>
            </a:xfrm>
            <a:custGeom>
              <a:avLst/>
              <a:gdLst/>
              <a:ahLst/>
              <a:cxnLst/>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cap="flat" cmpd="sng">
              <a:solidFill>
                <a:srgbClr val="402000"/>
              </a:solidFill>
              <a:prstDash val="solid"/>
              <a:round/>
              <a:headEnd type="none" w="med" len="med"/>
              <a:tailEnd type="none" w="med" len="med"/>
            </a:ln>
          </p:spPr>
          <p:txBody>
            <a:bodyPr/>
            <a:p>
              <a:endParaRPr lang="zh-CN" altLang="en-US"/>
            </a:p>
          </p:txBody>
        </p:sp>
        <p:sp>
          <p:nvSpPr>
            <p:cNvPr id="190584" name="任意多边形 1136760"/>
            <p:cNvSpPr/>
            <p:nvPr/>
          </p:nvSpPr>
          <p:spPr>
            <a:xfrm>
              <a:off x="301" y="1841"/>
              <a:ext cx="7" cy="7"/>
            </a:xfrm>
            <a:custGeom>
              <a:avLst/>
              <a:gdLst/>
              <a:ahLst/>
              <a:cxnLst/>
              <a:pathLst>
                <a:path w="35" h="34">
                  <a:moveTo>
                    <a:pt x="24" y="0"/>
                  </a:moveTo>
                  <a:lnTo>
                    <a:pt x="35" y="4"/>
                  </a:lnTo>
                  <a:lnTo>
                    <a:pt x="9" y="34"/>
                  </a:lnTo>
                  <a:lnTo>
                    <a:pt x="0" y="26"/>
                  </a:lnTo>
                  <a:lnTo>
                    <a:pt x="24" y="0"/>
                  </a:lnTo>
                  <a:close/>
                </a:path>
              </a:pathLst>
            </a:custGeom>
            <a:solidFill>
              <a:srgbClr val="FFC080"/>
            </a:solidFill>
            <a:ln w="9525">
              <a:noFill/>
            </a:ln>
          </p:spPr>
          <p:txBody>
            <a:bodyPr/>
            <a:p>
              <a:endParaRPr lang="zh-CN" altLang="en-US"/>
            </a:p>
          </p:txBody>
        </p:sp>
        <p:sp>
          <p:nvSpPr>
            <p:cNvPr id="190585" name="任意多边形 1136761"/>
            <p:cNvSpPr/>
            <p:nvPr/>
          </p:nvSpPr>
          <p:spPr>
            <a:xfrm>
              <a:off x="312" y="1815"/>
              <a:ext cx="9" cy="20"/>
            </a:xfrm>
            <a:custGeom>
              <a:avLst/>
              <a:gdLst/>
              <a:ahLst/>
              <a:cxnLst/>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cap="flat" cmpd="sng">
              <a:solidFill>
                <a:srgbClr val="402000"/>
              </a:solidFill>
              <a:prstDash val="solid"/>
              <a:round/>
              <a:headEnd type="none" w="med" len="med"/>
              <a:tailEnd type="none" w="med" len="med"/>
            </a:ln>
          </p:spPr>
          <p:txBody>
            <a:bodyPr/>
            <a:p>
              <a:endParaRPr lang="zh-CN" altLang="en-US"/>
            </a:p>
          </p:txBody>
        </p:sp>
        <p:sp>
          <p:nvSpPr>
            <p:cNvPr id="190586" name="任意多边形 1136762"/>
            <p:cNvSpPr/>
            <p:nvPr/>
          </p:nvSpPr>
          <p:spPr>
            <a:xfrm>
              <a:off x="315" y="1828"/>
              <a:ext cx="5" cy="4"/>
            </a:xfrm>
            <a:custGeom>
              <a:avLst/>
              <a:gdLst/>
              <a:ahLst/>
              <a:cxnLst/>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w="9525">
              <a:noFill/>
            </a:ln>
          </p:spPr>
          <p:txBody>
            <a:bodyPr/>
            <a:p>
              <a:endParaRPr lang="zh-CN" altLang="en-US"/>
            </a:p>
          </p:txBody>
        </p:sp>
      </p:grpSp>
      <p:grpSp>
        <p:nvGrpSpPr>
          <p:cNvPr id="190587" name="组合 1136763"/>
          <p:cNvGrpSpPr/>
          <p:nvPr/>
        </p:nvGrpSpPr>
        <p:grpSpPr>
          <a:xfrm>
            <a:off x="627063" y="5437188"/>
            <a:ext cx="220662" cy="112712"/>
            <a:chOff x="375" y="2315"/>
            <a:chExt cx="139" cy="71"/>
          </a:xfrm>
        </p:grpSpPr>
        <p:sp>
          <p:nvSpPr>
            <p:cNvPr id="190588" name="任意多边形 1136764"/>
            <p:cNvSpPr/>
            <p:nvPr/>
          </p:nvSpPr>
          <p:spPr>
            <a:xfrm>
              <a:off x="375" y="2315"/>
              <a:ext cx="139" cy="71"/>
            </a:xfrm>
            <a:custGeom>
              <a:avLst/>
              <a:gdLst/>
              <a:ahLst/>
              <a:cxnLst/>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sp>
          <p:nvSpPr>
            <p:cNvPr id="190589" name="任意多边形 1136765"/>
            <p:cNvSpPr/>
            <p:nvPr/>
          </p:nvSpPr>
          <p:spPr>
            <a:xfrm>
              <a:off x="421" y="2341"/>
              <a:ext cx="42" cy="22"/>
            </a:xfrm>
            <a:custGeom>
              <a:avLst/>
              <a:gdLst/>
              <a:ahLst/>
              <a:cxnLst/>
              <a:pathLst>
                <a:path w="208" h="110">
                  <a:moveTo>
                    <a:pt x="53" y="0"/>
                  </a:moveTo>
                  <a:lnTo>
                    <a:pt x="0" y="58"/>
                  </a:lnTo>
                  <a:lnTo>
                    <a:pt x="186" y="110"/>
                  </a:lnTo>
                  <a:lnTo>
                    <a:pt x="208" y="70"/>
                  </a:lnTo>
                  <a:lnTo>
                    <a:pt x="53" y="0"/>
                  </a:lnTo>
                  <a:close/>
                </a:path>
              </a:pathLst>
            </a:custGeom>
            <a:solidFill>
              <a:srgbClr val="808080"/>
            </a:solidFill>
            <a:ln w="9525">
              <a:noFill/>
            </a:ln>
          </p:spPr>
          <p:txBody>
            <a:bodyPr/>
            <a:p>
              <a:endParaRPr lang="zh-CN" altLang="en-US"/>
            </a:p>
          </p:txBody>
        </p:sp>
        <p:sp>
          <p:nvSpPr>
            <p:cNvPr id="190590" name="任意多边形 1136766"/>
            <p:cNvSpPr/>
            <p:nvPr/>
          </p:nvSpPr>
          <p:spPr>
            <a:xfrm>
              <a:off x="463" y="2356"/>
              <a:ext cx="46" cy="13"/>
            </a:xfrm>
            <a:custGeom>
              <a:avLst/>
              <a:gdLst/>
              <a:ahLst/>
              <a:cxnLst/>
              <a:pathLst>
                <a:path w="233" h="67">
                  <a:moveTo>
                    <a:pt x="27" y="0"/>
                  </a:moveTo>
                  <a:lnTo>
                    <a:pt x="0" y="32"/>
                  </a:lnTo>
                  <a:lnTo>
                    <a:pt x="115" y="62"/>
                  </a:lnTo>
                  <a:lnTo>
                    <a:pt x="168" y="67"/>
                  </a:lnTo>
                  <a:lnTo>
                    <a:pt x="233" y="64"/>
                  </a:lnTo>
                  <a:lnTo>
                    <a:pt x="165" y="30"/>
                  </a:lnTo>
                  <a:lnTo>
                    <a:pt x="27" y="0"/>
                  </a:lnTo>
                  <a:close/>
                </a:path>
              </a:pathLst>
            </a:custGeom>
            <a:solidFill>
              <a:srgbClr val="808080"/>
            </a:solidFill>
            <a:ln w="9525">
              <a:noFill/>
            </a:ln>
          </p:spPr>
          <p:txBody>
            <a:bodyPr/>
            <a:p>
              <a:endParaRPr lang="zh-CN" altLang="en-US"/>
            </a:p>
          </p:txBody>
        </p:sp>
        <p:sp>
          <p:nvSpPr>
            <p:cNvPr id="190591" name="任意多边形 1136767"/>
            <p:cNvSpPr/>
            <p:nvPr/>
          </p:nvSpPr>
          <p:spPr>
            <a:xfrm>
              <a:off x="376" y="2341"/>
              <a:ext cx="134" cy="41"/>
            </a:xfrm>
            <a:custGeom>
              <a:avLst/>
              <a:gdLst/>
              <a:ahLst/>
              <a:cxnLst/>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w="9525">
              <a:noFill/>
            </a:ln>
          </p:spPr>
          <p:txBody>
            <a:bodyPr/>
            <a:p>
              <a:endParaRPr lang="zh-CN" altLang="en-US"/>
            </a:p>
          </p:txBody>
        </p:sp>
        <p:sp>
          <p:nvSpPr>
            <p:cNvPr id="190592" name="任意多边形 1136768"/>
            <p:cNvSpPr/>
            <p:nvPr/>
          </p:nvSpPr>
          <p:spPr>
            <a:xfrm>
              <a:off x="386" y="2317"/>
              <a:ext cx="44" cy="34"/>
            </a:xfrm>
            <a:custGeom>
              <a:avLst/>
              <a:gdLst/>
              <a:ahLst/>
              <a:cxnLst/>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w="9525">
              <a:noFill/>
            </a:ln>
          </p:spPr>
          <p:txBody>
            <a:bodyPr/>
            <a:p>
              <a:endParaRPr lang="zh-CN" altLang="en-US"/>
            </a:p>
          </p:txBody>
        </p:sp>
      </p:grpSp>
      <p:grpSp>
        <p:nvGrpSpPr>
          <p:cNvPr id="190593" name="组合 1136769"/>
          <p:cNvGrpSpPr/>
          <p:nvPr/>
        </p:nvGrpSpPr>
        <p:grpSpPr>
          <a:xfrm>
            <a:off x="631825" y="5240338"/>
            <a:ext cx="92075" cy="225425"/>
            <a:chOff x="378" y="2191"/>
            <a:chExt cx="58" cy="142"/>
          </a:xfrm>
        </p:grpSpPr>
        <p:sp>
          <p:nvSpPr>
            <p:cNvPr id="190594" name="任意多边形 1136770"/>
            <p:cNvSpPr/>
            <p:nvPr/>
          </p:nvSpPr>
          <p:spPr>
            <a:xfrm>
              <a:off x="378" y="2191"/>
              <a:ext cx="58" cy="142"/>
            </a:xfrm>
            <a:custGeom>
              <a:avLst/>
              <a:gdLst/>
              <a:ahLst/>
              <a:cxnLst/>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sp>
          <p:nvSpPr>
            <p:cNvPr id="190595" name="任意多边形 1136771"/>
            <p:cNvSpPr/>
            <p:nvPr/>
          </p:nvSpPr>
          <p:spPr>
            <a:xfrm>
              <a:off x="383" y="2193"/>
              <a:ext cx="50" cy="136"/>
            </a:xfrm>
            <a:custGeom>
              <a:avLst/>
              <a:gdLst/>
              <a:ahLst/>
              <a:cxnLst/>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w="9525">
              <a:noFill/>
            </a:ln>
          </p:spPr>
          <p:txBody>
            <a:bodyPr/>
            <a:p>
              <a:endParaRPr lang="zh-CN" altLang="en-US"/>
            </a:p>
          </p:txBody>
        </p:sp>
      </p:grpSp>
      <p:grpSp>
        <p:nvGrpSpPr>
          <p:cNvPr id="190596" name="组合 1136772"/>
          <p:cNvGrpSpPr/>
          <p:nvPr/>
        </p:nvGrpSpPr>
        <p:grpSpPr>
          <a:xfrm>
            <a:off x="679450" y="5468938"/>
            <a:ext cx="223838" cy="112712"/>
            <a:chOff x="408" y="2335"/>
            <a:chExt cx="141" cy="71"/>
          </a:xfrm>
        </p:grpSpPr>
        <p:sp>
          <p:nvSpPr>
            <p:cNvPr id="190597" name="任意多边形 1136773"/>
            <p:cNvSpPr/>
            <p:nvPr/>
          </p:nvSpPr>
          <p:spPr>
            <a:xfrm>
              <a:off x="408" y="2335"/>
              <a:ext cx="141" cy="71"/>
            </a:xfrm>
            <a:custGeom>
              <a:avLst/>
              <a:gdLst/>
              <a:ahLst/>
              <a:cxnLst/>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sp>
          <p:nvSpPr>
            <p:cNvPr id="190598" name="任意多边形 1136774"/>
            <p:cNvSpPr/>
            <p:nvPr/>
          </p:nvSpPr>
          <p:spPr>
            <a:xfrm>
              <a:off x="455" y="2361"/>
              <a:ext cx="42" cy="22"/>
            </a:xfrm>
            <a:custGeom>
              <a:avLst/>
              <a:gdLst/>
              <a:ahLst/>
              <a:cxnLst/>
              <a:pathLst>
                <a:path w="210" h="111">
                  <a:moveTo>
                    <a:pt x="53" y="0"/>
                  </a:moveTo>
                  <a:lnTo>
                    <a:pt x="0" y="60"/>
                  </a:lnTo>
                  <a:lnTo>
                    <a:pt x="187" y="111"/>
                  </a:lnTo>
                  <a:lnTo>
                    <a:pt x="210" y="71"/>
                  </a:lnTo>
                  <a:lnTo>
                    <a:pt x="53" y="0"/>
                  </a:lnTo>
                  <a:close/>
                </a:path>
              </a:pathLst>
            </a:custGeom>
            <a:solidFill>
              <a:srgbClr val="808080"/>
            </a:solidFill>
            <a:ln w="9525">
              <a:noFill/>
            </a:ln>
          </p:spPr>
          <p:txBody>
            <a:bodyPr/>
            <a:p>
              <a:endParaRPr lang="zh-CN" altLang="en-US"/>
            </a:p>
          </p:txBody>
        </p:sp>
        <p:sp>
          <p:nvSpPr>
            <p:cNvPr id="190599" name="任意多边形 1136775"/>
            <p:cNvSpPr/>
            <p:nvPr/>
          </p:nvSpPr>
          <p:spPr>
            <a:xfrm>
              <a:off x="497" y="2377"/>
              <a:ext cx="47" cy="13"/>
            </a:xfrm>
            <a:custGeom>
              <a:avLst/>
              <a:gdLst/>
              <a:ahLst/>
              <a:cxnLst/>
              <a:pathLst>
                <a:path w="237" h="66">
                  <a:moveTo>
                    <a:pt x="27" y="0"/>
                  </a:moveTo>
                  <a:lnTo>
                    <a:pt x="0" y="31"/>
                  </a:lnTo>
                  <a:lnTo>
                    <a:pt x="116" y="59"/>
                  </a:lnTo>
                  <a:lnTo>
                    <a:pt x="171" y="66"/>
                  </a:lnTo>
                  <a:lnTo>
                    <a:pt x="237" y="61"/>
                  </a:lnTo>
                  <a:lnTo>
                    <a:pt x="168" y="28"/>
                  </a:lnTo>
                  <a:lnTo>
                    <a:pt x="27" y="0"/>
                  </a:lnTo>
                  <a:close/>
                </a:path>
              </a:pathLst>
            </a:custGeom>
            <a:solidFill>
              <a:srgbClr val="808080"/>
            </a:solidFill>
            <a:ln w="9525">
              <a:noFill/>
            </a:ln>
          </p:spPr>
          <p:txBody>
            <a:bodyPr/>
            <a:p>
              <a:endParaRPr lang="zh-CN" altLang="en-US"/>
            </a:p>
          </p:txBody>
        </p:sp>
        <p:sp>
          <p:nvSpPr>
            <p:cNvPr id="190600" name="任意多边形 1136776"/>
            <p:cNvSpPr/>
            <p:nvPr/>
          </p:nvSpPr>
          <p:spPr>
            <a:xfrm>
              <a:off x="410" y="2361"/>
              <a:ext cx="135" cy="42"/>
            </a:xfrm>
            <a:custGeom>
              <a:avLst/>
              <a:gdLst/>
              <a:ahLst/>
              <a:cxnLst/>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w="9525">
              <a:noFill/>
            </a:ln>
          </p:spPr>
          <p:txBody>
            <a:bodyPr/>
            <a:p>
              <a:endParaRPr lang="zh-CN" altLang="en-US"/>
            </a:p>
          </p:txBody>
        </p:sp>
        <p:sp>
          <p:nvSpPr>
            <p:cNvPr id="190601" name="任意多边形 1136777"/>
            <p:cNvSpPr/>
            <p:nvPr/>
          </p:nvSpPr>
          <p:spPr>
            <a:xfrm>
              <a:off x="419" y="2337"/>
              <a:ext cx="45" cy="34"/>
            </a:xfrm>
            <a:custGeom>
              <a:avLst/>
              <a:gdLst/>
              <a:ahLst/>
              <a:cxnLst/>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w="9525">
              <a:noFill/>
            </a:ln>
          </p:spPr>
          <p:txBody>
            <a:bodyPr/>
            <a:p>
              <a:endParaRPr lang="zh-CN" altLang="en-US"/>
            </a:p>
          </p:txBody>
        </p:sp>
      </p:grpSp>
      <p:sp>
        <p:nvSpPr>
          <p:cNvPr id="190602" name="椭圆 1136778"/>
          <p:cNvSpPr/>
          <p:nvPr/>
        </p:nvSpPr>
        <p:spPr>
          <a:xfrm>
            <a:off x="346075" y="5470525"/>
            <a:ext cx="265113" cy="103188"/>
          </a:xfrm>
          <a:prstGeom prst="ellipse">
            <a:avLst/>
          </a:prstGeom>
          <a:solidFill>
            <a:srgbClr val="606060"/>
          </a:solidFill>
          <a:ln w="3175" cap="flat" cmpd="sng">
            <a:solidFill>
              <a:srgbClr val="000000"/>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603" name="矩形 1136779"/>
          <p:cNvSpPr/>
          <p:nvPr/>
        </p:nvSpPr>
        <p:spPr>
          <a:xfrm>
            <a:off x="442913" y="5265738"/>
            <a:ext cx="69850" cy="234950"/>
          </a:xfrm>
          <a:prstGeom prst="rect">
            <a:avLst/>
          </a:prstGeom>
          <a:solidFill>
            <a:srgbClr val="606060"/>
          </a:solidFill>
          <a:ln w="3175" cap="flat" cmpd="sng">
            <a:solidFill>
              <a:srgbClr val="000000"/>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90604" name="组合 1136780"/>
          <p:cNvGrpSpPr/>
          <p:nvPr/>
        </p:nvGrpSpPr>
        <p:grpSpPr>
          <a:xfrm>
            <a:off x="320675" y="5176838"/>
            <a:ext cx="350838" cy="122237"/>
            <a:chOff x="182" y="2151"/>
            <a:chExt cx="221" cy="77"/>
          </a:xfrm>
        </p:grpSpPr>
        <p:sp>
          <p:nvSpPr>
            <p:cNvPr id="190605" name="任意多边形 1136781"/>
            <p:cNvSpPr/>
            <p:nvPr/>
          </p:nvSpPr>
          <p:spPr>
            <a:xfrm>
              <a:off x="182" y="2151"/>
              <a:ext cx="221" cy="77"/>
            </a:xfrm>
            <a:custGeom>
              <a:avLst/>
              <a:gdLst/>
              <a:ahLst/>
              <a:cxnLst/>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cap="flat" cmpd="sng">
              <a:solidFill>
                <a:srgbClr val="000000"/>
              </a:solidFill>
              <a:prstDash val="solid"/>
              <a:round/>
              <a:headEnd type="none" w="med" len="med"/>
              <a:tailEnd type="none" w="med" len="med"/>
            </a:ln>
          </p:spPr>
          <p:txBody>
            <a:bodyPr/>
            <a:p>
              <a:endParaRPr lang="zh-CN" altLang="en-US"/>
            </a:p>
          </p:txBody>
        </p:sp>
        <p:sp>
          <p:nvSpPr>
            <p:cNvPr id="190606" name="任意多边形 1136782"/>
            <p:cNvSpPr/>
            <p:nvPr/>
          </p:nvSpPr>
          <p:spPr>
            <a:xfrm>
              <a:off x="187" y="2180"/>
              <a:ext cx="211" cy="45"/>
            </a:xfrm>
            <a:custGeom>
              <a:avLst/>
              <a:gdLst/>
              <a:ahLst/>
              <a:cxnLst/>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w="9525">
              <a:noFill/>
            </a:ln>
          </p:spPr>
          <p:txBody>
            <a:bodyPr/>
            <a:p>
              <a:endParaRPr lang="zh-CN" altLang="en-US"/>
            </a:p>
          </p:txBody>
        </p:sp>
      </p:grpSp>
      <p:sp>
        <p:nvSpPr>
          <p:cNvPr id="190607" name="任意多边形 1136783"/>
          <p:cNvSpPr/>
          <p:nvPr/>
        </p:nvSpPr>
        <p:spPr>
          <a:xfrm>
            <a:off x="309563" y="5048250"/>
            <a:ext cx="479425" cy="444500"/>
          </a:xfrm>
          <a:custGeom>
            <a:avLst/>
            <a:gdLst/>
            <a:ahLst/>
            <a:cxnLst/>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cap="flat" cmpd="sng">
            <a:solidFill>
              <a:srgbClr val="000000"/>
            </a:solidFill>
            <a:prstDash val="solid"/>
            <a:round/>
            <a:headEnd type="none" w="med" len="med"/>
            <a:tailEnd type="none" w="med" len="med"/>
          </a:ln>
        </p:spPr>
        <p:txBody>
          <a:bodyPr/>
          <a:p>
            <a:endParaRPr lang="zh-CN" altLang="en-US"/>
          </a:p>
        </p:txBody>
      </p:sp>
      <p:sp>
        <p:nvSpPr>
          <p:cNvPr id="190608" name="任意多边形 1136784"/>
          <p:cNvSpPr/>
          <p:nvPr/>
        </p:nvSpPr>
        <p:spPr>
          <a:xfrm>
            <a:off x="315913" y="5065713"/>
            <a:ext cx="468312" cy="420687"/>
          </a:xfrm>
          <a:custGeom>
            <a:avLst/>
            <a:gdLst/>
            <a:ahLst/>
            <a:cxnLst/>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w="9525">
            <a:noFill/>
          </a:ln>
        </p:spPr>
        <p:txBody>
          <a:bodyPr/>
          <a:p>
            <a:endParaRPr lang="zh-CN" altLang="en-US"/>
          </a:p>
        </p:txBody>
      </p:sp>
      <p:sp>
        <p:nvSpPr>
          <p:cNvPr id="190609" name="任意多边形 1136785"/>
          <p:cNvSpPr/>
          <p:nvPr/>
        </p:nvSpPr>
        <p:spPr>
          <a:xfrm>
            <a:off x="381000" y="5135563"/>
            <a:ext cx="63500" cy="11112"/>
          </a:xfrm>
          <a:custGeom>
            <a:avLst/>
            <a:gdLst/>
            <a:ahLst/>
            <a:cxnLst/>
            <a:pathLst>
              <a:path w="199" h="33">
                <a:moveTo>
                  <a:pt x="0" y="0"/>
                </a:moveTo>
                <a:lnTo>
                  <a:pt x="93" y="33"/>
                </a:lnTo>
                <a:lnTo>
                  <a:pt x="199" y="25"/>
                </a:lnTo>
                <a:lnTo>
                  <a:pt x="0" y="0"/>
                </a:lnTo>
                <a:close/>
              </a:path>
            </a:pathLst>
          </a:custGeom>
          <a:solidFill>
            <a:srgbClr val="606060"/>
          </a:solidFill>
          <a:ln w="9525">
            <a:noFill/>
          </a:ln>
        </p:spPr>
        <p:txBody>
          <a:bodyPr/>
          <a:p>
            <a:endParaRPr lang="zh-CN" altLang="en-US"/>
          </a:p>
        </p:txBody>
      </p:sp>
      <p:sp>
        <p:nvSpPr>
          <p:cNvPr id="190610" name="任意多边形 1136786"/>
          <p:cNvSpPr/>
          <p:nvPr/>
        </p:nvSpPr>
        <p:spPr>
          <a:xfrm>
            <a:off x="317500" y="5118100"/>
            <a:ext cx="39688" cy="12700"/>
          </a:xfrm>
          <a:custGeom>
            <a:avLst/>
            <a:gdLst/>
            <a:ahLst/>
            <a:cxnLst/>
            <a:pathLst>
              <a:path w="122" h="40">
                <a:moveTo>
                  <a:pt x="0" y="0"/>
                </a:moveTo>
                <a:lnTo>
                  <a:pt x="32" y="25"/>
                </a:lnTo>
                <a:lnTo>
                  <a:pt x="122" y="38"/>
                </a:lnTo>
                <a:lnTo>
                  <a:pt x="30" y="40"/>
                </a:lnTo>
                <a:lnTo>
                  <a:pt x="0" y="0"/>
                </a:lnTo>
                <a:close/>
              </a:path>
            </a:pathLst>
          </a:custGeom>
          <a:solidFill>
            <a:srgbClr val="606060"/>
          </a:solidFill>
          <a:ln w="9525">
            <a:noFill/>
          </a:ln>
        </p:spPr>
        <p:txBody>
          <a:bodyPr/>
          <a:p>
            <a:endParaRPr lang="zh-CN" altLang="en-US"/>
          </a:p>
        </p:txBody>
      </p:sp>
      <p:sp>
        <p:nvSpPr>
          <p:cNvPr id="190611" name="任意多边形 1136787"/>
          <p:cNvSpPr/>
          <p:nvPr/>
        </p:nvSpPr>
        <p:spPr>
          <a:xfrm>
            <a:off x="479425" y="5108575"/>
            <a:ext cx="60325" cy="31750"/>
          </a:xfrm>
          <a:custGeom>
            <a:avLst/>
            <a:gdLst/>
            <a:ahLst/>
            <a:cxnLst/>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w="9525">
            <a:noFill/>
          </a:ln>
        </p:spPr>
        <p:txBody>
          <a:bodyPr/>
          <a:p>
            <a:endParaRPr lang="zh-CN" altLang="en-US"/>
          </a:p>
        </p:txBody>
      </p:sp>
      <p:sp>
        <p:nvSpPr>
          <p:cNvPr id="190612" name="任意多边形 1136788"/>
          <p:cNvSpPr/>
          <p:nvPr/>
        </p:nvSpPr>
        <p:spPr>
          <a:xfrm>
            <a:off x="539750" y="5181600"/>
            <a:ext cx="193675" cy="47625"/>
          </a:xfrm>
          <a:custGeom>
            <a:avLst/>
            <a:gdLst/>
            <a:ahLst/>
            <a:cxnLst/>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w="9525">
            <a:noFill/>
          </a:ln>
        </p:spPr>
        <p:txBody>
          <a:bodyPr/>
          <a:p>
            <a:endParaRPr lang="zh-CN" altLang="en-US"/>
          </a:p>
        </p:txBody>
      </p:sp>
      <p:sp>
        <p:nvSpPr>
          <p:cNvPr id="190613" name="任意多边形 1136789"/>
          <p:cNvSpPr/>
          <p:nvPr/>
        </p:nvSpPr>
        <p:spPr>
          <a:xfrm>
            <a:off x="346075" y="4530725"/>
            <a:ext cx="168275" cy="184150"/>
          </a:xfrm>
          <a:custGeom>
            <a:avLst/>
            <a:gdLst/>
            <a:ahLst/>
            <a:cxnLst/>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cap="flat" cmpd="sng">
            <a:solidFill>
              <a:srgbClr val="402000"/>
            </a:solidFill>
            <a:prstDash val="solid"/>
            <a:round/>
            <a:headEnd type="none" w="med" len="med"/>
            <a:tailEnd type="none" w="med" len="med"/>
          </a:ln>
        </p:spPr>
        <p:txBody>
          <a:bodyPr/>
          <a:p>
            <a:endParaRPr lang="zh-CN" altLang="en-US"/>
          </a:p>
        </p:txBody>
      </p:sp>
      <p:sp>
        <p:nvSpPr>
          <p:cNvPr id="190614" name="任意多边形 1136790"/>
          <p:cNvSpPr/>
          <p:nvPr/>
        </p:nvSpPr>
        <p:spPr>
          <a:xfrm>
            <a:off x="495300" y="4641850"/>
            <a:ext cx="9525" cy="1588"/>
          </a:xfrm>
          <a:custGeom>
            <a:avLst/>
            <a:gdLst/>
            <a:ahLst/>
            <a:cxnLst/>
            <a:pathLst>
              <a:path w="30" h="6">
                <a:moveTo>
                  <a:pt x="30" y="2"/>
                </a:moveTo>
                <a:lnTo>
                  <a:pt x="23" y="6"/>
                </a:lnTo>
                <a:lnTo>
                  <a:pt x="8" y="5"/>
                </a:lnTo>
                <a:lnTo>
                  <a:pt x="2" y="6"/>
                </a:lnTo>
                <a:lnTo>
                  <a:pt x="0" y="1"/>
                </a:lnTo>
                <a:lnTo>
                  <a:pt x="9" y="0"/>
                </a:lnTo>
                <a:lnTo>
                  <a:pt x="30" y="2"/>
                </a:lnTo>
                <a:close/>
              </a:path>
            </a:pathLst>
          </a:custGeom>
          <a:solidFill>
            <a:srgbClr val="402000"/>
          </a:solidFill>
          <a:ln w="9525">
            <a:noFill/>
          </a:ln>
        </p:spPr>
        <p:txBody>
          <a:bodyPr/>
          <a:p>
            <a:endParaRPr lang="zh-CN" altLang="en-US"/>
          </a:p>
        </p:txBody>
      </p:sp>
      <p:sp>
        <p:nvSpPr>
          <p:cNvPr id="190615" name="任意多边形 1136791"/>
          <p:cNvSpPr/>
          <p:nvPr/>
        </p:nvSpPr>
        <p:spPr>
          <a:xfrm>
            <a:off x="492125" y="4635500"/>
            <a:ext cx="3175" cy="6350"/>
          </a:xfrm>
          <a:custGeom>
            <a:avLst/>
            <a:gdLst/>
            <a:ahLst/>
            <a:cxnLst/>
            <a:pathLst>
              <a:path w="11" h="22">
                <a:moveTo>
                  <a:pt x="11" y="0"/>
                </a:moveTo>
                <a:lnTo>
                  <a:pt x="3" y="6"/>
                </a:lnTo>
                <a:lnTo>
                  <a:pt x="3" y="12"/>
                </a:lnTo>
                <a:lnTo>
                  <a:pt x="2" y="22"/>
                </a:lnTo>
                <a:lnTo>
                  <a:pt x="0" y="8"/>
                </a:lnTo>
                <a:lnTo>
                  <a:pt x="0" y="1"/>
                </a:lnTo>
                <a:lnTo>
                  <a:pt x="11" y="0"/>
                </a:lnTo>
                <a:close/>
              </a:path>
            </a:pathLst>
          </a:custGeom>
          <a:solidFill>
            <a:srgbClr val="402000"/>
          </a:solidFill>
          <a:ln w="9525">
            <a:noFill/>
          </a:ln>
        </p:spPr>
        <p:txBody>
          <a:bodyPr/>
          <a:p>
            <a:endParaRPr lang="zh-CN" altLang="en-US"/>
          </a:p>
        </p:txBody>
      </p:sp>
      <p:sp>
        <p:nvSpPr>
          <p:cNvPr id="190616" name="任意多边形 1136792"/>
          <p:cNvSpPr/>
          <p:nvPr/>
        </p:nvSpPr>
        <p:spPr>
          <a:xfrm>
            <a:off x="484188" y="4613275"/>
            <a:ext cx="4762" cy="12700"/>
          </a:xfrm>
          <a:custGeom>
            <a:avLst/>
            <a:gdLst/>
            <a:ahLst/>
            <a:cxnLst/>
            <a:pathLst>
              <a:path w="13" h="42">
                <a:moveTo>
                  <a:pt x="0" y="0"/>
                </a:moveTo>
                <a:lnTo>
                  <a:pt x="9" y="24"/>
                </a:lnTo>
                <a:lnTo>
                  <a:pt x="13" y="42"/>
                </a:lnTo>
                <a:lnTo>
                  <a:pt x="6" y="30"/>
                </a:lnTo>
                <a:lnTo>
                  <a:pt x="0" y="0"/>
                </a:lnTo>
                <a:close/>
              </a:path>
            </a:pathLst>
          </a:custGeom>
          <a:solidFill>
            <a:srgbClr val="402000"/>
          </a:solidFill>
          <a:ln w="9525">
            <a:noFill/>
          </a:ln>
        </p:spPr>
        <p:txBody>
          <a:bodyPr/>
          <a:p>
            <a:endParaRPr lang="zh-CN" altLang="en-US"/>
          </a:p>
        </p:txBody>
      </p:sp>
      <p:sp>
        <p:nvSpPr>
          <p:cNvPr id="190617" name="任意多边形 1136793"/>
          <p:cNvSpPr/>
          <p:nvPr/>
        </p:nvSpPr>
        <p:spPr>
          <a:xfrm>
            <a:off x="466725" y="4598988"/>
            <a:ext cx="19050" cy="11112"/>
          </a:xfrm>
          <a:custGeom>
            <a:avLst/>
            <a:gdLst/>
            <a:ahLst/>
            <a:cxnLst/>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w="9525">
            <a:noFill/>
          </a:ln>
        </p:spPr>
        <p:txBody>
          <a:bodyPr/>
          <a:p>
            <a:endParaRPr lang="zh-CN" altLang="en-US"/>
          </a:p>
        </p:txBody>
      </p:sp>
      <p:sp>
        <p:nvSpPr>
          <p:cNvPr id="190618" name="任意多边形 1136794"/>
          <p:cNvSpPr/>
          <p:nvPr/>
        </p:nvSpPr>
        <p:spPr>
          <a:xfrm>
            <a:off x="458788" y="4581525"/>
            <a:ext cx="31750" cy="11113"/>
          </a:xfrm>
          <a:custGeom>
            <a:avLst/>
            <a:gdLst/>
            <a:ahLst/>
            <a:cxnLst/>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w="9525">
            <a:noFill/>
          </a:ln>
        </p:spPr>
        <p:txBody>
          <a:bodyPr/>
          <a:p>
            <a:endParaRPr lang="zh-CN" altLang="en-US"/>
          </a:p>
        </p:txBody>
      </p:sp>
      <p:sp>
        <p:nvSpPr>
          <p:cNvPr id="190619" name="任意多边形 1136795"/>
          <p:cNvSpPr/>
          <p:nvPr/>
        </p:nvSpPr>
        <p:spPr>
          <a:xfrm>
            <a:off x="403225" y="4597400"/>
            <a:ext cx="17463" cy="34925"/>
          </a:xfrm>
          <a:custGeom>
            <a:avLst/>
            <a:gdLst/>
            <a:ahLst/>
            <a:cxnLst/>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w="9525">
            <a:noFill/>
          </a:ln>
        </p:spPr>
        <p:txBody>
          <a:bodyPr/>
          <a:p>
            <a:endParaRPr lang="zh-CN" altLang="en-US"/>
          </a:p>
        </p:txBody>
      </p:sp>
      <p:sp>
        <p:nvSpPr>
          <p:cNvPr id="190620" name="任意多边形 1136796"/>
          <p:cNvSpPr/>
          <p:nvPr/>
        </p:nvSpPr>
        <p:spPr>
          <a:xfrm>
            <a:off x="396875" y="4591050"/>
            <a:ext cx="28575" cy="49213"/>
          </a:xfrm>
          <a:custGeom>
            <a:avLst/>
            <a:gdLst/>
            <a:ahLst/>
            <a:cxnLst/>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w="9525">
            <a:noFill/>
          </a:ln>
        </p:spPr>
        <p:txBody>
          <a:bodyPr/>
          <a:p>
            <a:endParaRPr lang="zh-CN" altLang="en-US"/>
          </a:p>
        </p:txBody>
      </p:sp>
      <p:sp>
        <p:nvSpPr>
          <p:cNvPr id="190621" name="任意多边形 1136797"/>
          <p:cNvSpPr/>
          <p:nvPr/>
        </p:nvSpPr>
        <p:spPr>
          <a:xfrm>
            <a:off x="414338" y="4643438"/>
            <a:ext cx="26987" cy="41275"/>
          </a:xfrm>
          <a:custGeom>
            <a:avLst/>
            <a:gdLst/>
            <a:ahLst/>
            <a:cxnLst/>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w="9525">
            <a:noFill/>
          </a:ln>
        </p:spPr>
        <p:txBody>
          <a:bodyPr/>
          <a:p>
            <a:endParaRPr lang="zh-CN" altLang="en-US"/>
          </a:p>
        </p:txBody>
      </p:sp>
      <p:sp>
        <p:nvSpPr>
          <p:cNvPr id="190622" name="任意多边形 1136798"/>
          <p:cNvSpPr/>
          <p:nvPr/>
        </p:nvSpPr>
        <p:spPr>
          <a:xfrm>
            <a:off x="333375" y="4505325"/>
            <a:ext cx="150813" cy="152400"/>
          </a:xfrm>
          <a:custGeom>
            <a:avLst/>
            <a:gdLst/>
            <a:ahLst/>
            <a:cxnLst/>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w="9525">
            <a:noFill/>
          </a:ln>
        </p:spPr>
        <p:txBody>
          <a:bodyPr/>
          <a:p>
            <a:endParaRPr lang="zh-CN" altLang="en-US"/>
          </a:p>
        </p:txBody>
      </p:sp>
      <p:sp>
        <p:nvSpPr>
          <p:cNvPr id="190623" name="任意多边形 1136799"/>
          <p:cNvSpPr/>
          <p:nvPr/>
        </p:nvSpPr>
        <p:spPr>
          <a:xfrm>
            <a:off x="336550" y="4506913"/>
            <a:ext cx="144463" cy="146050"/>
          </a:xfrm>
          <a:custGeom>
            <a:avLst/>
            <a:gdLst/>
            <a:ahLst/>
            <a:cxnLst/>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w="9525">
            <a:noFill/>
          </a:ln>
        </p:spPr>
        <p:txBody>
          <a:bodyPr/>
          <a:p>
            <a:endParaRPr lang="zh-CN" altLang="en-US"/>
          </a:p>
        </p:txBody>
      </p:sp>
      <p:grpSp>
        <p:nvGrpSpPr>
          <p:cNvPr id="190624" name="组合 1136800"/>
          <p:cNvGrpSpPr/>
          <p:nvPr/>
        </p:nvGrpSpPr>
        <p:grpSpPr>
          <a:xfrm>
            <a:off x="630238" y="4876800"/>
            <a:ext cx="157162" cy="96838"/>
            <a:chOff x="377" y="1962"/>
            <a:chExt cx="99" cy="61"/>
          </a:xfrm>
        </p:grpSpPr>
        <p:sp>
          <p:nvSpPr>
            <p:cNvPr id="190625" name="任意多边形 1136801"/>
            <p:cNvSpPr/>
            <p:nvPr/>
          </p:nvSpPr>
          <p:spPr>
            <a:xfrm>
              <a:off x="377" y="1962"/>
              <a:ext cx="99" cy="61"/>
            </a:xfrm>
            <a:custGeom>
              <a:avLst/>
              <a:gdLst/>
              <a:ahLst/>
              <a:cxnLst/>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cap="flat" cmpd="sng">
              <a:solidFill>
                <a:srgbClr val="402000"/>
              </a:solidFill>
              <a:prstDash val="solid"/>
              <a:round/>
              <a:headEnd type="none" w="med" len="med"/>
              <a:tailEnd type="none" w="med" len="med"/>
            </a:ln>
          </p:spPr>
          <p:txBody>
            <a:bodyPr/>
            <a:p>
              <a:endParaRPr lang="zh-CN" altLang="en-US"/>
            </a:p>
          </p:txBody>
        </p:sp>
        <p:sp>
          <p:nvSpPr>
            <p:cNvPr id="190626" name="任意多边形 1136802"/>
            <p:cNvSpPr/>
            <p:nvPr/>
          </p:nvSpPr>
          <p:spPr>
            <a:xfrm>
              <a:off x="439" y="1973"/>
              <a:ext cx="32" cy="7"/>
            </a:xfrm>
            <a:custGeom>
              <a:avLst/>
              <a:gdLst/>
              <a:ahLst/>
              <a:cxnLst/>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w="9525">
              <a:noFill/>
            </a:ln>
          </p:spPr>
          <p:txBody>
            <a:bodyPr/>
            <a:p>
              <a:endParaRPr lang="zh-CN" altLang="en-US"/>
            </a:p>
          </p:txBody>
        </p:sp>
        <p:sp>
          <p:nvSpPr>
            <p:cNvPr id="190627" name="任意多边形 1136803"/>
            <p:cNvSpPr/>
            <p:nvPr/>
          </p:nvSpPr>
          <p:spPr>
            <a:xfrm>
              <a:off x="427" y="1965"/>
              <a:ext cx="27" cy="5"/>
            </a:xfrm>
            <a:custGeom>
              <a:avLst/>
              <a:gdLst/>
              <a:ahLst/>
              <a:cxnLst/>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w="9525">
              <a:noFill/>
            </a:ln>
          </p:spPr>
          <p:txBody>
            <a:bodyPr/>
            <a:p>
              <a:endParaRPr lang="zh-CN" altLang="en-US"/>
            </a:p>
          </p:txBody>
        </p:sp>
        <p:sp>
          <p:nvSpPr>
            <p:cNvPr id="190628" name="任意多边形 1136804"/>
            <p:cNvSpPr/>
            <p:nvPr/>
          </p:nvSpPr>
          <p:spPr>
            <a:xfrm>
              <a:off x="438" y="1984"/>
              <a:ext cx="11" cy="2"/>
            </a:xfrm>
            <a:custGeom>
              <a:avLst/>
              <a:gdLst/>
              <a:ahLst/>
              <a:cxnLst/>
              <a:pathLst>
                <a:path w="53" h="12">
                  <a:moveTo>
                    <a:pt x="53" y="5"/>
                  </a:moveTo>
                  <a:lnTo>
                    <a:pt x="46" y="12"/>
                  </a:lnTo>
                  <a:lnTo>
                    <a:pt x="27" y="9"/>
                  </a:lnTo>
                  <a:lnTo>
                    <a:pt x="5" y="9"/>
                  </a:lnTo>
                  <a:lnTo>
                    <a:pt x="0" y="0"/>
                  </a:lnTo>
                  <a:lnTo>
                    <a:pt x="14" y="3"/>
                  </a:lnTo>
                  <a:lnTo>
                    <a:pt x="53" y="5"/>
                  </a:lnTo>
                  <a:close/>
                </a:path>
              </a:pathLst>
            </a:custGeom>
            <a:solidFill>
              <a:srgbClr val="402000"/>
            </a:solidFill>
            <a:ln w="9525">
              <a:noFill/>
            </a:ln>
          </p:spPr>
          <p:txBody>
            <a:bodyPr/>
            <a:p>
              <a:endParaRPr lang="zh-CN" altLang="en-US"/>
            </a:p>
          </p:txBody>
        </p:sp>
        <p:sp>
          <p:nvSpPr>
            <p:cNvPr id="190629" name="任意多边形 1136805"/>
            <p:cNvSpPr/>
            <p:nvPr/>
          </p:nvSpPr>
          <p:spPr>
            <a:xfrm>
              <a:off x="469" y="1982"/>
              <a:ext cx="3" cy="4"/>
            </a:xfrm>
            <a:custGeom>
              <a:avLst/>
              <a:gdLst/>
              <a:ahLst/>
              <a:cxnLst/>
              <a:pathLst>
                <a:path w="11" h="23">
                  <a:moveTo>
                    <a:pt x="0" y="0"/>
                  </a:moveTo>
                  <a:lnTo>
                    <a:pt x="0" y="6"/>
                  </a:lnTo>
                  <a:lnTo>
                    <a:pt x="2" y="18"/>
                  </a:lnTo>
                  <a:lnTo>
                    <a:pt x="11" y="23"/>
                  </a:lnTo>
                  <a:lnTo>
                    <a:pt x="0" y="0"/>
                  </a:lnTo>
                  <a:close/>
                </a:path>
              </a:pathLst>
            </a:custGeom>
            <a:solidFill>
              <a:srgbClr val="402000"/>
            </a:solidFill>
            <a:ln w="9525">
              <a:noFill/>
            </a:ln>
          </p:spPr>
          <p:txBody>
            <a:bodyPr/>
            <a:p>
              <a:endParaRPr lang="zh-CN" altLang="en-US"/>
            </a:p>
          </p:txBody>
        </p:sp>
        <p:sp>
          <p:nvSpPr>
            <p:cNvPr id="190630" name="任意多边形 1136806"/>
            <p:cNvSpPr/>
            <p:nvPr/>
          </p:nvSpPr>
          <p:spPr>
            <a:xfrm>
              <a:off x="462" y="1993"/>
              <a:ext cx="2" cy="2"/>
            </a:xfrm>
            <a:custGeom>
              <a:avLst/>
              <a:gdLst/>
              <a:ahLst/>
              <a:cxnLst/>
              <a:pathLst>
                <a:path w="11" h="13">
                  <a:moveTo>
                    <a:pt x="0" y="0"/>
                  </a:moveTo>
                  <a:lnTo>
                    <a:pt x="3" y="7"/>
                  </a:lnTo>
                  <a:lnTo>
                    <a:pt x="11" y="13"/>
                  </a:lnTo>
                  <a:lnTo>
                    <a:pt x="0" y="0"/>
                  </a:lnTo>
                  <a:close/>
                </a:path>
              </a:pathLst>
            </a:custGeom>
            <a:solidFill>
              <a:srgbClr val="402000"/>
            </a:solidFill>
            <a:ln w="9525">
              <a:noFill/>
            </a:ln>
          </p:spPr>
          <p:txBody>
            <a:bodyPr/>
            <a:p>
              <a:endParaRPr lang="zh-CN" altLang="en-US"/>
            </a:p>
          </p:txBody>
        </p:sp>
        <p:sp>
          <p:nvSpPr>
            <p:cNvPr id="190631" name="任意多边形 1136807"/>
            <p:cNvSpPr/>
            <p:nvPr/>
          </p:nvSpPr>
          <p:spPr>
            <a:xfrm>
              <a:off x="423" y="1977"/>
              <a:ext cx="5" cy="6"/>
            </a:xfrm>
            <a:custGeom>
              <a:avLst/>
              <a:gdLst/>
              <a:ahLst/>
              <a:cxnLst/>
              <a:pathLst>
                <a:path w="25" h="29">
                  <a:moveTo>
                    <a:pt x="25" y="0"/>
                  </a:moveTo>
                  <a:lnTo>
                    <a:pt x="21" y="9"/>
                  </a:lnTo>
                  <a:lnTo>
                    <a:pt x="21" y="17"/>
                  </a:lnTo>
                  <a:lnTo>
                    <a:pt x="0" y="29"/>
                  </a:lnTo>
                  <a:lnTo>
                    <a:pt x="25" y="0"/>
                  </a:lnTo>
                  <a:close/>
                </a:path>
              </a:pathLst>
            </a:custGeom>
            <a:solidFill>
              <a:srgbClr val="402000"/>
            </a:solidFill>
            <a:ln w="9525">
              <a:noFill/>
            </a:ln>
          </p:spPr>
          <p:txBody>
            <a:bodyPr/>
            <a:p>
              <a:endParaRPr lang="zh-CN" altLang="en-US"/>
            </a:p>
          </p:txBody>
        </p:sp>
        <p:sp>
          <p:nvSpPr>
            <p:cNvPr id="190632" name="任意多边形 1136808"/>
            <p:cNvSpPr/>
            <p:nvPr/>
          </p:nvSpPr>
          <p:spPr>
            <a:xfrm>
              <a:off x="403" y="1977"/>
              <a:ext cx="16" cy="16"/>
            </a:xfrm>
            <a:custGeom>
              <a:avLst/>
              <a:gdLst/>
              <a:ahLst/>
              <a:cxnLst/>
              <a:pathLst>
                <a:path w="80" h="81">
                  <a:moveTo>
                    <a:pt x="80" y="0"/>
                  </a:moveTo>
                  <a:lnTo>
                    <a:pt x="66" y="26"/>
                  </a:lnTo>
                  <a:lnTo>
                    <a:pt x="50" y="46"/>
                  </a:lnTo>
                  <a:lnTo>
                    <a:pt x="0" y="81"/>
                  </a:lnTo>
                  <a:lnTo>
                    <a:pt x="47" y="38"/>
                  </a:lnTo>
                  <a:lnTo>
                    <a:pt x="80" y="0"/>
                  </a:lnTo>
                  <a:close/>
                </a:path>
              </a:pathLst>
            </a:custGeom>
            <a:solidFill>
              <a:srgbClr val="402000"/>
            </a:solidFill>
            <a:ln w="9525">
              <a:noFill/>
            </a:ln>
          </p:spPr>
          <p:txBody>
            <a:bodyPr/>
            <a:p>
              <a:endParaRPr lang="zh-CN" altLang="en-US"/>
            </a:p>
          </p:txBody>
        </p:sp>
        <p:sp>
          <p:nvSpPr>
            <p:cNvPr id="190633" name="任意多边形 1136809"/>
            <p:cNvSpPr/>
            <p:nvPr/>
          </p:nvSpPr>
          <p:spPr>
            <a:xfrm>
              <a:off x="395" y="2000"/>
              <a:ext cx="4" cy="12"/>
            </a:xfrm>
            <a:custGeom>
              <a:avLst/>
              <a:gdLst/>
              <a:ahLst/>
              <a:cxnLst/>
              <a:pathLst>
                <a:path w="18" h="58">
                  <a:moveTo>
                    <a:pt x="0" y="0"/>
                  </a:moveTo>
                  <a:lnTo>
                    <a:pt x="11" y="20"/>
                  </a:lnTo>
                  <a:lnTo>
                    <a:pt x="15" y="41"/>
                  </a:lnTo>
                  <a:lnTo>
                    <a:pt x="16" y="58"/>
                  </a:lnTo>
                  <a:lnTo>
                    <a:pt x="18" y="33"/>
                  </a:lnTo>
                  <a:lnTo>
                    <a:pt x="16" y="14"/>
                  </a:lnTo>
                  <a:lnTo>
                    <a:pt x="0" y="0"/>
                  </a:lnTo>
                  <a:close/>
                </a:path>
              </a:pathLst>
            </a:custGeom>
            <a:solidFill>
              <a:srgbClr val="402000"/>
            </a:solidFill>
            <a:ln w="9525">
              <a:noFill/>
            </a:ln>
          </p:spPr>
          <p:txBody>
            <a:bodyPr/>
            <a:p>
              <a:endParaRPr lang="zh-CN" altLang="en-US"/>
            </a:p>
          </p:txBody>
        </p:sp>
        <p:sp>
          <p:nvSpPr>
            <p:cNvPr id="190634" name="任意多边形 1136810"/>
            <p:cNvSpPr/>
            <p:nvPr/>
          </p:nvSpPr>
          <p:spPr>
            <a:xfrm>
              <a:off x="432" y="1988"/>
              <a:ext cx="2" cy="4"/>
            </a:xfrm>
            <a:custGeom>
              <a:avLst/>
              <a:gdLst/>
              <a:ahLst/>
              <a:cxnLst/>
              <a:pathLst>
                <a:path w="9" h="21">
                  <a:moveTo>
                    <a:pt x="2" y="0"/>
                  </a:moveTo>
                  <a:lnTo>
                    <a:pt x="0" y="9"/>
                  </a:lnTo>
                  <a:lnTo>
                    <a:pt x="9" y="21"/>
                  </a:lnTo>
                  <a:lnTo>
                    <a:pt x="2" y="0"/>
                  </a:lnTo>
                  <a:close/>
                </a:path>
              </a:pathLst>
            </a:custGeom>
            <a:solidFill>
              <a:srgbClr val="402000"/>
            </a:solidFill>
            <a:ln w="9525">
              <a:noFill/>
            </a:ln>
          </p:spPr>
          <p:txBody>
            <a:bodyPr/>
            <a:p>
              <a:endParaRPr lang="zh-CN" altLang="en-US"/>
            </a:p>
          </p:txBody>
        </p:sp>
      </p:grpSp>
      <p:grpSp>
        <p:nvGrpSpPr>
          <p:cNvPr id="190635" name="组合 1136811"/>
          <p:cNvGrpSpPr/>
          <p:nvPr/>
        </p:nvGrpSpPr>
        <p:grpSpPr>
          <a:xfrm>
            <a:off x="288925" y="4664075"/>
            <a:ext cx="363538" cy="415925"/>
            <a:chOff x="162" y="1828"/>
            <a:chExt cx="229" cy="262"/>
          </a:xfrm>
        </p:grpSpPr>
        <p:sp>
          <p:nvSpPr>
            <p:cNvPr id="190636" name="任意多边形 1136812"/>
            <p:cNvSpPr/>
            <p:nvPr/>
          </p:nvSpPr>
          <p:spPr>
            <a:xfrm>
              <a:off x="286" y="1828"/>
              <a:ext cx="7" cy="5"/>
            </a:xfrm>
            <a:custGeom>
              <a:avLst/>
              <a:gdLst/>
              <a:ahLst/>
              <a:cxnLst/>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w="9525">
              <a:noFill/>
            </a:ln>
          </p:spPr>
          <p:txBody>
            <a:bodyPr/>
            <a:p>
              <a:endParaRPr lang="zh-CN" altLang="en-US"/>
            </a:p>
          </p:txBody>
        </p:sp>
        <p:sp>
          <p:nvSpPr>
            <p:cNvPr id="190637" name="任意多边形 1136813"/>
            <p:cNvSpPr/>
            <p:nvPr/>
          </p:nvSpPr>
          <p:spPr>
            <a:xfrm>
              <a:off x="289" y="1837"/>
              <a:ext cx="2" cy="3"/>
            </a:xfrm>
            <a:custGeom>
              <a:avLst/>
              <a:gdLst/>
              <a:ahLst/>
              <a:cxnLst/>
              <a:pathLst>
                <a:path w="9" h="16">
                  <a:moveTo>
                    <a:pt x="9" y="0"/>
                  </a:moveTo>
                  <a:lnTo>
                    <a:pt x="0" y="0"/>
                  </a:lnTo>
                  <a:lnTo>
                    <a:pt x="0" y="16"/>
                  </a:lnTo>
                  <a:lnTo>
                    <a:pt x="9" y="0"/>
                  </a:lnTo>
                  <a:close/>
                </a:path>
              </a:pathLst>
            </a:custGeom>
            <a:solidFill>
              <a:srgbClr val="402000"/>
            </a:solidFill>
            <a:ln w="9525">
              <a:noFill/>
            </a:ln>
          </p:spPr>
          <p:txBody>
            <a:bodyPr/>
            <a:p>
              <a:endParaRPr lang="zh-CN" altLang="en-US"/>
            </a:p>
          </p:txBody>
        </p:sp>
        <p:sp>
          <p:nvSpPr>
            <p:cNvPr id="190638" name="任意多边形 1136814"/>
            <p:cNvSpPr/>
            <p:nvPr/>
          </p:nvSpPr>
          <p:spPr>
            <a:xfrm>
              <a:off x="260" y="1863"/>
              <a:ext cx="62" cy="154"/>
            </a:xfrm>
            <a:custGeom>
              <a:avLst/>
              <a:gdLst/>
              <a:ahLst/>
              <a:cxnLst/>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cap="flat" cmpd="sng">
              <a:solidFill>
                <a:srgbClr val="000000"/>
              </a:solidFill>
              <a:prstDash val="solid"/>
              <a:round/>
              <a:headEnd type="none" w="med" len="med"/>
              <a:tailEnd type="none" w="med" len="med"/>
            </a:ln>
          </p:spPr>
          <p:txBody>
            <a:bodyPr/>
            <a:p>
              <a:endParaRPr lang="zh-CN" altLang="en-US"/>
            </a:p>
          </p:txBody>
        </p:sp>
        <p:sp>
          <p:nvSpPr>
            <p:cNvPr id="190639" name="任意多边形 1136815"/>
            <p:cNvSpPr/>
            <p:nvPr/>
          </p:nvSpPr>
          <p:spPr>
            <a:xfrm>
              <a:off x="162" y="1833"/>
              <a:ext cx="229" cy="257"/>
            </a:xfrm>
            <a:custGeom>
              <a:avLst/>
              <a:gdLst/>
              <a:ahLst/>
              <a:cxnLst/>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cap="flat" cmpd="sng">
              <a:solidFill>
                <a:srgbClr val="000000"/>
              </a:solidFill>
              <a:prstDash val="solid"/>
              <a:round/>
              <a:headEnd type="none" w="med" len="med"/>
              <a:tailEnd type="none" w="med" len="med"/>
            </a:ln>
          </p:spPr>
          <p:txBody>
            <a:bodyPr/>
            <a:p>
              <a:endParaRPr lang="zh-CN" altLang="en-US"/>
            </a:p>
          </p:txBody>
        </p:sp>
        <p:sp>
          <p:nvSpPr>
            <p:cNvPr id="190640" name="任意多边形 1136816"/>
            <p:cNvSpPr/>
            <p:nvPr/>
          </p:nvSpPr>
          <p:spPr>
            <a:xfrm>
              <a:off x="166" y="1848"/>
              <a:ext cx="145" cy="240"/>
            </a:xfrm>
            <a:custGeom>
              <a:avLst/>
              <a:gdLst/>
              <a:ahLst/>
              <a:cxnLst/>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w="9525">
              <a:noFill/>
            </a:ln>
          </p:spPr>
          <p:txBody>
            <a:bodyPr/>
            <a:p>
              <a:endParaRPr lang="zh-CN" altLang="en-US"/>
            </a:p>
          </p:txBody>
        </p:sp>
        <p:sp>
          <p:nvSpPr>
            <p:cNvPr id="190641" name="任意多边形 1136817"/>
            <p:cNvSpPr/>
            <p:nvPr/>
          </p:nvSpPr>
          <p:spPr>
            <a:xfrm>
              <a:off x="176" y="1968"/>
              <a:ext cx="43" cy="110"/>
            </a:xfrm>
            <a:custGeom>
              <a:avLst/>
              <a:gdLst/>
              <a:ahLst/>
              <a:cxnLst/>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w="9525">
              <a:noFill/>
            </a:ln>
          </p:spPr>
          <p:txBody>
            <a:bodyPr/>
            <a:p>
              <a:endParaRPr lang="zh-CN" altLang="en-US"/>
            </a:p>
          </p:txBody>
        </p:sp>
        <p:sp>
          <p:nvSpPr>
            <p:cNvPr id="190642" name="任意多边形 1136818"/>
            <p:cNvSpPr/>
            <p:nvPr/>
          </p:nvSpPr>
          <p:spPr>
            <a:xfrm>
              <a:off x="220" y="1878"/>
              <a:ext cx="167" cy="167"/>
            </a:xfrm>
            <a:custGeom>
              <a:avLst/>
              <a:gdLst/>
              <a:ahLst/>
              <a:cxnLst/>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w="9525">
              <a:noFill/>
            </a:ln>
          </p:spPr>
          <p:txBody>
            <a:bodyPr/>
            <a:p>
              <a:endParaRPr lang="zh-CN" altLang="en-US"/>
            </a:p>
          </p:txBody>
        </p:sp>
        <p:sp>
          <p:nvSpPr>
            <p:cNvPr id="190643" name="任意多边形 1136819"/>
            <p:cNvSpPr/>
            <p:nvPr/>
          </p:nvSpPr>
          <p:spPr>
            <a:xfrm>
              <a:off x="231" y="1940"/>
              <a:ext cx="42" cy="38"/>
            </a:xfrm>
            <a:custGeom>
              <a:avLst/>
              <a:gdLst/>
              <a:ahLst/>
              <a:cxnLst/>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w="9525">
              <a:noFill/>
            </a:ln>
          </p:spPr>
          <p:txBody>
            <a:bodyPr/>
            <a:p>
              <a:endParaRPr lang="zh-CN" altLang="en-US"/>
            </a:p>
          </p:txBody>
        </p:sp>
        <p:sp>
          <p:nvSpPr>
            <p:cNvPr id="190644" name="任意多边形 1136820"/>
            <p:cNvSpPr/>
            <p:nvPr/>
          </p:nvSpPr>
          <p:spPr>
            <a:xfrm>
              <a:off x="232" y="1909"/>
              <a:ext cx="39" cy="49"/>
            </a:xfrm>
            <a:custGeom>
              <a:avLst/>
              <a:gdLst/>
              <a:ahLst/>
              <a:cxnLst/>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w="9525">
              <a:noFill/>
            </a:ln>
          </p:spPr>
          <p:txBody>
            <a:bodyPr/>
            <a:p>
              <a:endParaRPr lang="zh-CN" altLang="en-US"/>
            </a:p>
          </p:txBody>
        </p:sp>
        <p:sp>
          <p:nvSpPr>
            <p:cNvPr id="190645" name="任意多边形 1136821"/>
            <p:cNvSpPr/>
            <p:nvPr/>
          </p:nvSpPr>
          <p:spPr>
            <a:xfrm>
              <a:off x="237" y="1860"/>
              <a:ext cx="41" cy="29"/>
            </a:xfrm>
            <a:custGeom>
              <a:avLst/>
              <a:gdLst/>
              <a:ahLst/>
              <a:cxnLst/>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w="9525">
              <a:noFill/>
            </a:ln>
          </p:spPr>
          <p:txBody>
            <a:bodyPr/>
            <a:p>
              <a:endParaRPr lang="zh-CN" altLang="en-US"/>
            </a:p>
          </p:txBody>
        </p:sp>
        <p:sp>
          <p:nvSpPr>
            <p:cNvPr id="190646" name="任意多边形 1136822"/>
            <p:cNvSpPr/>
            <p:nvPr/>
          </p:nvSpPr>
          <p:spPr>
            <a:xfrm>
              <a:off x="286" y="1913"/>
              <a:ext cx="23" cy="73"/>
            </a:xfrm>
            <a:custGeom>
              <a:avLst/>
              <a:gdLst/>
              <a:ahLst/>
              <a:cxnLst/>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w="9525">
              <a:noFill/>
            </a:ln>
          </p:spPr>
          <p:txBody>
            <a:bodyPr/>
            <a:p>
              <a:endParaRPr lang="zh-CN" altLang="en-US"/>
            </a:p>
          </p:txBody>
        </p:sp>
        <p:sp>
          <p:nvSpPr>
            <p:cNvPr id="190647" name="任意多边形 1136823"/>
            <p:cNvSpPr/>
            <p:nvPr/>
          </p:nvSpPr>
          <p:spPr>
            <a:xfrm>
              <a:off x="233" y="1992"/>
              <a:ext cx="41" cy="14"/>
            </a:xfrm>
            <a:custGeom>
              <a:avLst/>
              <a:gdLst/>
              <a:ahLst/>
              <a:cxnLst/>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w="9525">
              <a:noFill/>
            </a:ln>
          </p:spPr>
          <p:txBody>
            <a:bodyPr/>
            <a:p>
              <a:endParaRPr lang="zh-CN" altLang="en-US"/>
            </a:p>
          </p:txBody>
        </p:sp>
        <p:sp>
          <p:nvSpPr>
            <p:cNvPr id="190648" name="任意多边形 1136824"/>
            <p:cNvSpPr/>
            <p:nvPr/>
          </p:nvSpPr>
          <p:spPr>
            <a:xfrm>
              <a:off x="284" y="1999"/>
              <a:ext cx="25" cy="31"/>
            </a:xfrm>
            <a:custGeom>
              <a:avLst/>
              <a:gdLst/>
              <a:ahLst/>
              <a:cxnLst/>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w="9525">
              <a:noFill/>
            </a:ln>
          </p:spPr>
          <p:txBody>
            <a:bodyPr/>
            <a:p>
              <a:endParaRPr lang="zh-CN" altLang="en-US"/>
            </a:p>
          </p:txBody>
        </p:sp>
        <p:sp>
          <p:nvSpPr>
            <p:cNvPr id="190649" name="任意多边形 1136825"/>
            <p:cNvSpPr/>
            <p:nvPr/>
          </p:nvSpPr>
          <p:spPr>
            <a:xfrm>
              <a:off x="208" y="1836"/>
              <a:ext cx="60" cy="37"/>
            </a:xfrm>
            <a:custGeom>
              <a:avLst/>
              <a:gdLst/>
              <a:ahLst/>
              <a:cxnLst/>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w="9525">
              <a:noFill/>
            </a:ln>
          </p:spPr>
          <p:txBody>
            <a:bodyPr/>
            <a:p>
              <a:endParaRPr lang="zh-CN" altLang="en-US"/>
            </a:p>
          </p:txBody>
        </p:sp>
      </p:grpSp>
      <p:grpSp>
        <p:nvGrpSpPr>
          <p:cNvPr id="190650" name="组合 1136826"/>
          <p:cNvGrpSpPr/>
          <p:nvPr/>
        </p:nvGrpSpPr>
        <p:grpSpPr>
          <a:xfrm>
            <a:off x="255588" y="4953000"/>
            <a:ext cx="195262" cy="265113"/>
            <a:chOff x="141" y="2010"/>
            <a:chExt cx="123" cy="167"/>
          </a:xfrm>
        </p:grpSpPr>
        <p:sp>
          <p:nvSpPr>
            <p:cNvPr id="190651" name="任意多边形 1136827"/>
            <p:cNvSpPr/>
            <p:nvPr/>
          </p:nvSpPr>
          <p:spPr>
            <a:xfrm>
              <a:off x="141" y="2010"/>
              <a:ext cx="123" cy="167"/>
            </a:xfrm>
            <a:custGeom>
              <a:avLst/>
              <a:gdLst/>
              <a:ahLst/>
              <a:cxnLst/>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cap="flat" cmpd="sng">
              <a:solidFill>
                <a:srgbClr val="000000"/>
              </a:solidFill>
              <a:prstDash val="solid"/>
              <a:round/>
              <a:headEnd type="none" w="med" len="med"/>
              <a:tailEnd type="none" w="med" len="med"/>
            </a:ln>
          </p:spPr>
          <p:txBody>
            <a:bodyPr/>
            <a:p>
              <a:endParaRPr lang="zh-CN" altLang="en-US"/>
            </a:p>
          </p:txBody>
        </p:sp>
        <p:sp>
          <p:nvSpPr>
            <p:cNvPr id="190652" name="任意多边形 1136828"/>
            <p:cNvSpPr/>
            <p:nvPr/>
          </p:nvSpPr>
          <p:spPr>
            <a:xfrm>
              <a:off x="143" y="2019"/>
              <a:ext cx="106" cy="153"/>
            </a:xfrm>
            <a:custGeom>
              <a:avLst/>
              <a:gdLst/>
              <a:ahLst/>
              <a:cxnLst/>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w="9525">
              <a:noFill/>
            </a:ln>
          </p:spPr>
          <p:txBody>
            <a:bodyPr/>
            <a:p>
              <a:endParaRPr lang="zh-CN" altLang="en-US"/>
            </a:p>
          </p:txBody>
        </p:sp>
      </p:grpSp>
      <p:sp>
        <p:nvSpPr>
          <p:cNvPr id="190653" name="任意多边形 1136829"/>
          <p:cNvSpPr/>
          <p:nvPr/>
        </p:nvSpPr>
        <p:spPr>
          <a:xfrm>
            <a:off x="735013" y="5254625"/>
            <a:ext cx="14287" cy="223838"/>
          </a:xfrm>
          <a:custGeom>
            <a:avLst/>
            <a:gdLst/>
            <a:ahLst/>
            <a:cxnLst/>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w="9525">
            <a:noFill/>
          </a:ln>
        </p:spPr>
        <p:txBody>
          <a:bodyPr/>
          <a:p>
            <a:endParaRPr lang="zh-CN" altLang="en-US"/>
          </a:p>
        </p:txBody>
      </p:sp>
      <p:sp>
        <p:nvSpPr>
          <p:cNvPr id="190654" name="任意多边形 1136830"/>
          <p:cNvSpPr/>
          <p:nvPr/>
        </p:nvSpPr>
        <p:spPr>
          <a:xfrm>
            <a:off x="677863" y="5257800"/>
            <a:ext cx="34925" cy="11113"/>
          </a:xfrm>
          <a:custGeom>
            <a:avLst/>
            <a:gdLst/>
            <a:ahLst/>
            <a:cxnLst/>
            <a:pathLst>
              <a:path w="112" h="36">
                <a:moveTo>
                  <a:pt x="112" y="0"/>
                </a:moveTo>
                <a:lnTo>
                  <a:pt x="57" y="26"/>
                </a:lnTo>
                <a:lnTo>
                  <a:pt x="9" y="36"/>
                </a:lnTo>
                <a:lnTo>
                  <a:pt x="0" y="36"/>
                </a:lnTo>
                <a:lnTo>
                  <a:pt x="29" y="11"/>
                </a:lnTo>
                <a:lnTo>
                  <a:pt x="112" y="0"/>
                </a:lnTo>
                <a:close/>
              </a:path>
            </a:pathLst>
          </a:custGeom>
          <a:solidFill>
            <a:srgbClr val="606060"/>
          </a:solidFill>
          <a:ln w="9525">
            <a:noFill/>
          </a:ln>
        </p:spPr>
        <p:txBody>
          <a:bodyPr/>
          <a:p>
            <a:endParaRPr lang="zh-CN" altLang="en-US"/>
          </a:p>
        </p:txBody>
      </p:sp>
      <p:sp>
        <p:nvSpPr>
          <p:cNvPr id="190655" name="任意多边形 1136831"/>
          <p:cNvSpPr/>
          <p:nvPr/>
        </p:nvSpPr>
        <p:spPr>
          <a:xfrm>
            <a:off x="530225" y="4676775"/>
            <a:ext cx="47625" cy="128588"/>
          </a:xfrm>
          <a:custGeom>
            <a:avLst/>
            <a:gdLst/>
            <a:ahLst/>
            <a:cxnLst/>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90656" name="文本框 1136832"/>
          <p:cNvSpPr txBox="1"/>
          <p:nvPr/>
        </p:nvSpPr>
        <p:spPr>
          <a:xfrm>
            <a:off x="7804150" y="53927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用户代理</a:t>
            </a:r>
            <a:endParaRPr lang="zh-CN" altLang="en-US" sz="1800">
              <a:solidFill>
                <a:srgbClr val="333399"/>
              </a:solidFill>
              <a:latin typeface="Arial" panose="020B0604020202020204" pitchFamily="34" charset="0"/>
              <a:ea typeface="黑体" panose="02010609060101010101" pitchFamily="49" charset="-122"/>
            </a:endParaRPr>
          </a:p>
        </p:txBody>
      </p:sp>
      <p:sp>
        <p:nvSpPr>
          <p:cNvPr id="190657" name="椭圆 1136833"/>
          <p:cNvSpPr/>
          <p:nvPr/>
        </p:nvSpPr>
        <p:spPr>
          <a:xfrm>
            <a:off x="793750" y="4783138"/>
            <a:ext cx="298450" cy="161925"/>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90658" name="组合 1136834"/>
          <p:cNvGrpSpPr/>
          <p:nvPr/>
        </p:nvGrpSpPr>
        <p:grpSpPr>
          <a:xfrm>
            <a:off x="7958138" y="4419600"/>
            <a:ext cx="709612" cy="495300"/>
            <a:chOff x="4993" y="1674"/>
            <a:chExt cx="447" cy="312"/>
          </a:xfrm>
        </p:grpSpPr>
        <p:grpSp>
          <p:nvGrpSpPr>
            <p:cNvPr id="190659" name="组合 1136835"/>
            <p:cNvGrpSpPr/>
            <p:nvPr/>
          </p:nvGrpSpPr>
          <p:grpSpPr>
            <a:xfrm>
              <a:off x="4993" y="1674"/>
              <a:ext cx="345" cy="282"/>
              <a:chOff x="4993" y="1674"/>
              <a:chExt cx="345" cy="282"/>
            </a:xfrm>
          </p:grpSpPr>
          <p:grpSp>
            <p:nvGrpSpPr>
              <p:cNvPr id="190660" name="组合 1136836"/>
              <p:cNvGrpSpPr/>
              <p:nvPr/>
            </p:nvGrpSpPr>
            <p:grpSpPr>
              <a:xfrm>
                <a:off x="4993" y="1674"/>
                <a:ext cx="345" cy="282"/>
                <a:chOff x="4993" y="1674"/>
                <a:chExt cx="345" cy="282"/>
              </a:xfrm>
            </p:grpSpPr>
            <p:grpSp>
              <p:nvGrpSpPr>
                <p:cNvPr id="190661" name="组合 1136837"/>
                <p:cNvGrpSpPr/>
                <p:nvPr/>
              </p:nvGrpSpPr>
              <p:grpSpPr>
                <a:xfrm>
                  <a:off x="4993" y="1833"/>
                  <a:ext cx="345" cy="123"/>
                  <a:chOff x="4993" y="1833"/>
                  <a:chExt cx="345" cy="123"/>
                </a:xfrm>
              </p:grpSpPr>
              <p:sp>
                <p:nvSpPr>
                  <p:cNvPr id="190662" name="任意多边形 1136838"/>
                  <p:cNvSpPr/>
                  <p:nvPr/>
                </p:nvSpPr>
                <p:spPr>
                  <a:xfrm>
                    <a:off x="5140" y="1833"/>
                    <a:ext cx="198" cy="123"/>
                  </a:xfrm>
                  <a:custGeom>
                    <a:avLst/>
                    <a:gdLst/>
                    <a:ahLst/>
                    <a:cxnLst/>
                    <a:pathLst>
                      <a:path w="1188" h="738">
                        <a:moveTo>
                          <a:pt x="0" y="225"/>
                        </a:moveTo>
                        <a:lnTo>
                          <a:pt x="0" y="738"/>
                        </a:lnTo>
                        <a:lnTo>
                          <a:pt x="1188" y="360"/>
                        </a:lnTo>
                        <a:lnTo>
                          <a:pt x="1188" y="0"/>
                        </a:lnTo>
                        <a:lnTo>
                          <a:pt x="0" y="225"/>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190663" name="任意多边形 1136839"/>
                  <p:cNvSpPr/>
                  <p:nvPr/>
                </p:nvSpPr>
                <p:spPr>
                  <a:xfrm>
                    <a:off x="4993" y="1862"/>
                    <a:ext cx="147" cy="94"/>
                  </a:xfrm>
                  <a:custGeom>
                    <a:avLst/>
                    <a:gdLst/>
                    <a:ahLst/>
                    <a:cxnLst/>
                    <a:pathLst>
                      <a:path w="882" h="563">
                        <a:moveTo>
                          <a:pt x="882" y="50"/>
                        </a:moveTo>
                        <a:lnTo>
                          <a:pt x="882" y="563"/>
                        </a:lnTo>
                        <a:lnTo>
                          <a:pt x="0" y="436"/>
                        </a:lnTo>
                        <a:lnTo>
                          <a:pt x="0" y="0"/>
                        </a:lnTo>
                        <a:lnTo>
                          <a:pt x="882" y="5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190664" name="任意多边形 1136840"/>
                  <p:cNvSpPr/>
                  <p:nvPr/>
                </p:nvSpPr>
                <p:spPr>
                  <a:xfrm>
                    <a:off x="4993" y="1833"/>
                    <a:ext cx="345" cy="38"/>
                  </a:xfrm>
                  <a:custGeom>
                    <a:avLst/>
                    <a:gdLst/>
                    <a:ahLst/>
                    <a:cxnLst/>
                    <a:pathLst>
                      <a:path w="2070" h="225">
                        <a:moveTo>
                          <a:pt x="0" y="175"/>
                        </a:moveTo>
                        <a:lnTo>
                          <a:pt x="892" y="225"/>
                        </a:lnTo>
                        <a:lnTo>
                          <a:pt x="2070" y="0"/>
                        </a:lnTo>
                        <a:lnTo>
                          <a:pt x="1202" y="0"/>
                        </a:lnTo>
                        <a:lnTo>
                          <a:pt x="0" y="175"/>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grpSp>
            <p:sp>
              <p:nvSpPr>
                <p:cNvPr id="190665" name="任意多边形 1136841"/>
                <p:cNvSpPr/>
                <p:nvPr/>
              </p:nvSpPr>
              <p:spPr>
                <a:xfrm>
                  <a:off x="5105" y="1823"/>
                  <a:ext cx="126" cy="35"/>
                </a:xfrm>
                <a:custGeom>
                  <a:avLst/>
                  <a:gdLst/>
                  <a:ahLst/>
                  <a:cxnLst/>
                  <a:pathLst>
                    <a:path w="751" h="210">
                      <a:moveTo>
                        <a:pt x="0" y="120"/>
                      </a:moveTo>
                      <a:lnTo>
                        <a:pt x="0" y="188"/>
                      </a:lnTo>
                      <a:lnTo>
                        <a:pt x="351" y="210"/>
                      </a:lnTo>
                      <a:lnTo>
                        <a:pt x="751" y="135"/>
                      </a:lnTo>
                      <a:lnTo>
                        <a:pt x="751" y="0"/>
                      </a:lnTo>
                      <a:lnTo>
                        <a:pt x="0" y="12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grpSp>
              <p:nvGrpSpPr>
                <p:cNvPr id="190666" name="组合 1136842"/>
                <p:cNvGrpSpPr/>
                <p:nvPr/>
              </p:nvGrpSpPr>
              <p:grpSpPr>
                <a:xfrm>
                  <a:off x="5020" y="1674"/>
                  <a:ext cx="279" cy="176"/>
                  <a:chOff x="5020" y="1674"/>
                  <a:chExt cx="279" cy="176"/>
                </a:xfrm>
              </p:grpSpPr>
              <p:sp>
                <p:nvSpPr>
                  <p:cNvPr id="190667" name="任意多边形 1136843"/>
                  <p:cNvSpPr/>
                  <p:nvPr/>
                </p:nvSpPr>
                <p:spPr>
                  <a:xfrm>
                    <a:off x="5139" y="1674"/>
                    <a:ext cx="160" cy="172"/>
                  </a:xfrm>
                  <a:custGeom>
                    <a:avLst/>
                    <a:gdLst/>
                    <a:ahLst/>
                    <a:cxnLst/>
                    <a:pathLst>
                      <a:path w="960" h="1031">
                        <a:moveTo>
                          <a:pt x="135" y="1031"/>
                        </a:moveTo>
                        <a:lnTo>
                          <a:pt x="0" y="33"/>
                        </a:lnTo>
                        <a:lnTo>
                          <a:pt x="827" y="0"/>
                        </a:lnTo>
                        <a:lnTo>
                          <a:pt x="960" y="889"/>
                        </a:lnTo>
                        <a:lnTo>
                          <a:pt x="135" y="1031"/>
                        </a:lnTo>
                        <a:close/>
                      </a:path>
                    </a:pathLst>
                  </a:custGeom>
                  <a:solidFill>
                    <a:srgbClr val="A0A0A0"/>
                  </a:solidFill>
                  <a:ln w="1588" cap="flat" cmpd="sng">
                    <a:solidFill>
                      <a:srgbClr val="000000"/>
                    </a:solidFill>
                    <a:prstDash val="solid"/>
                    <a:round/>
                    <a:headEnd type="none" w="med" len="med"/>
                    <a:tailEnd type="none" w="med" len="med"/>
                  </a:ln>
                </p:spPr>
                <p:txBody>
                  <a:bodyPr/>
                  <a:p>
                    <a:endParaRPr lang="zh-CN" altLang="en-US"/>
                  </a:p>
                </p:txBody>
              </p:sp>
              <p:sp>
                <p:nvSpPr>
                  <p:cNvPr id="190668" name="任意多边形 1136844"/>
                  <p:cNvSpPr/>
                  <p:nvPr/>
                </p:nvSpPr>
                <p:spPr>
                  <a:xfrm>
                    <a:off x="5020" y="1679"/>
                    <a:ext cx="141" cy="171"/>
                  </a:xfrm>
                  <a:custGeom>
                    <a:avLst/>
                    <a:gdLst/>
                    <a:ahLst/>
                    <a:cxnLst/>
                    <a:pathLst>
                      <a:path w="850" h="1026">
                        <a:moveTo>
                          <a:pt x="715" y="0"/>
                        </a:moveTo>
                        <a:lnTo>
                          <a:pt x="0" y="228"/>
                        </a:lnTo>
                        <a:lnTo>
                          <a:pt x="102" y="1026"/>
                        </a:lnTo>
                        <a:lnTo>
                          <a:pt x="850" y="1000"/>
                        </a:lnTo>
                        <a:lnTo>
                          <a:pt x="715" y="0"/>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190669" name="任意多边形 1136845"/>
                  <p:cNvSpPr/>
                  <p:nvPr/>
                </p:nvSpPr>
                <p:spPr>
                  <a:xfrm>
                    <a:off x="5166" y="1691"/>
                    <a:ext cx="115" cy="129"/>
                  </a:xfrm>
                  <a:custGeom>
                    <a:avLst/>
                    <a:gdLst/>
                    <a:ahLst/>
                    <a:cxnLst/>
                    <a:pathLst>
                      <a:path w="689" h="778">
                        <a:moveTo>
                          <a:pt x="0" y="36"/>
                        </a:moveTo>
                        <a:lnTo>
                          <a:pt x="98" y="778"/>
                        </a:lnTo>
                        <a:lnTo>
                          <a:pt x="689" y="689"/>
                        </a:lnTo>
                        <a:lnTo>
                          <a:pt x="587" y="0"/>
                        </a:lnTo>
                        <a:lnTo>
                          <a:pt x="0" y="36"/>
                        </a:lnTo>
                        <a:close/>
                      </a:path>
                    </a:pathLst>
                  </a:custGeom>
                  <a:solidFill>
                    <a:srgbClr val="00C0C0"/>
                  </a:solidFill>
                  <a:ln w="1588" cap="flat" cmpd="sng">
                    <a:solidFill>
                      <a:srgbClr val="000000"/>
                    </a:solidFill>
                    <a:prstDash val="solid"/>
                    <a:round/>
                    <a:headEnd type="none" w="med" len="med"/>
                    <a:tailEnd type="none" w="med" len="med"/>
                  </a:ln>
                </p:spPr>
                <p:txBody>
                  <a:bodyPr/>
                  <a:p>
                    <a:endParaRPr lang="zh-CN" altLang="en-US"/>
                  </a:p>
                </p:txBody>
              </p:sp>
            </p:grpSp>
          </p:grpSp>
          <p:grpSp>
            <p:nvGrpSpPr>
              <p:cNvPr id="190670" name="组合 1136846"/>
              <p:cNvGrpSpPr/>
              <p:nvPr/>
            </p:nvGrpSpPr>
            <p:grpSpPr>
              <a:xfrm>
                <a:off x="5212" y="1846"/>
                <a:ext cx="113" cy="80"/>
                <a:chOff x="5212" y="1846"/>
                <a:chExt cx="113" cy="80"/>
              </a:xfrm>
            </p:grpSpPr>
            <p:sp>
              <p:nvSpPr>
                <p:cNvPr id="190671" name="任意多边形 1136847"/>
                <p:cNvSpPr/>
                <p:nvPr/>
              </p:nvSpPr>
              <p:spPr>
                <a:xfrm>
                  <a:off x="5212" y="1846"/>
                  <a:ext cx="112" cy="80"/>
                </a:xfrm>
                <a:custGeom>
                  <a:avLst/>
                  <a:gdLst/>
                  <a:ahLst/>
                  <a:cxnLst/>
                  <a:pathLst>
                    <a:path w="674" h="482">
                      <a:moveTo>
                        <a:pt x="674" y="0"/>
                      </a:moveTo>
                      <a:lnTo>
                        <a:pt x="0" y="143"/>
                      </a:lnTo>
                      <a:lnTo>
                        <a:pt x="0" y="482"/>
                      </a:lnTo>
                      <a:lnTo>
                        <a:pt x="674" y="271"/>
                      </a:lnTo>
                      <a:lnTo>
                        <a:pt x="674" y="0"/>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190672" name="直接连接符 1136848"/>
                <p:cNvSpPr/>
                <p:nvPr/>
              </p:nvSpPr>
              <p:spPr>
                <a:xfrm flipV="1">
                  <a:off x="5286" y="1866"/>
                  <a:ext cx="30" cy="7"/>
                </a:xfrm>
                <a:prstGeom prst="line">
                  <a:avLst/>
                </a:prstGeom>
                <a:ln w="9525" cap="flat" cmpd="sng">
                  <a:solidFill>
                    <a:srgbClr val="000000"/>
                  </a:solidFill>
                  <a:prstDash val="solid"/>
                  <a:round/>
                  <a:headEnd type="none" w="med" len="med"/>
                  <a:tailEnd type="none" w="med" len="med"/>
                </a:ln>
              </p:spPr>
            </p:sp>
            <p:sp>
              <p:nvSpPr>
                <p:cNvPr id="190673" name="直接连接符 1136849"/>
                <p:cNvSpPr/>
                <p:nvPr/>
              </p:nvSpPr>
              <p:spPr>
                <a:xfrm flipH="1">
                  <a:off x="5231" y="1876"/>
                  <a:ext cx="39" cy="9"/>
                </a:xfrm>
                <a:prstGeom prst="line">
                  <a:avLst/>
                </a:prstGeom>
                <a:ln w="9525" cap="flat" cmpd="sng">
                  <a:solidFill>
                    <a:srgbClr val="000000"/>
                  </a:solidFill>
                  <a:prstDash val="solid"/>
                  <a:round/>
                  <a:headEnd type="none" w="med" len="med"/>
                  <a:tailEnd type="none" w="med" len="med"/>
                </a:ln>
              </p:spPr>
            </p:sp>
            <p:sp>
              <p:nvSpPr>
                <p:cNvPr id="190674" name="直接连接符 1136850"/>
                <p:cNvSpPr/>
                <p:nvPr/>
              </p:nvSpPr>
              <p:spPr>
                <a:xfrm>
                  <a:off x="5277" y="1856"/>
                  <a:ext cx="1" cy="52"/>
                </a:xfrm>
                <a:prstGeom prst="line">
                  <a:avLst/>
                </a:prstGeom>
                <a:ln w="1588" cap="flat" cmpd="sng">
                  <a:solidFill>
                    <a:srgbClr val="000000"/>
                  </a:solidFill>
                  <a:prstDash val="solid"/>
                  <a:round/>
                  <a:headEnd type="none" w="med" len="med"/>
                  <a:tailEnd type="none" w="med" len="med"/>
                </a:ln>
              </p:spPr>
            </p:sp>
            <p:sp>
              <p:nvSpPr>
                <p:cNvPr id="190675" name="直接连接符 1136851"/>
                <p:cNvSpPr/>
                <p:nvPr/>
              </p:nvSpPr>
              <p:spPr>
                <a:xfrm>
                  <a:off x="5223" y="1868"/>
                  <a:ext cx="1" cy="57"/>
                </a:xfrm>
                <a:prstGeom prst="line">
                  <a:avLst/>
                </a:prstGeom>
                <a:ln w="1588" cap="flat" cmpd="sng">
                  <a:solidFill>
                    <a:srgbClr val="000000"/>
                  </a:solidFill>
                  <a:prstDash val="solid"/>
                  <a:round/>
                  <a:headEnd type="none" w="med" len="med"/>
                  <a:tailEnd type="none" w="med" len="med"/>
                </a:ln>
              </p:spPr>
            </p:sp>
            <p:sp>
              <p:nvSpPr>
                <p:cNvPr id="190676" name="直接连接符 1136852"/>
                <p:cNvSpPr/>
                <p:nvPr/>
              </p:nvSpPr>
              <p:spPr>
                <a:xfrm flipH="1">
                  <a:off x="5223" y="1867"/>
                  <a:ext cx="102" cy="26"/>
                </a:xfrm>
                <a:prstGeom prst="line">
                  <a:avLst/>
                </a:prstGeom>
                <a:ln w="1588" cap="flat" cmpd="sng">
                  <a:solidFill>
                    <a:srgbClr val="000000"/>
                  </a:solidFill>
                  <a:prstDash val="solid"/>
                  <a:round/>
                  <a:headEnd type="none" w="med" len="med"/>
                  <a:tailEnd type="none" w="med" len="med"/>
                </a:ln>
              </p:spPr>
            </p:sp>
            <p:sp>
              <p:nvSpPr>
                <p:cNvPr id="190677" name="直接连接符 1136853"/>
                <p:cNvSpPr/>
                <p:nvPr/>
              </p:nvSpPr>
              <p:spPr>
                <a:xfrm flipV="1">
                  <a:off x="5223" y="1860"/>
                  <a:ext cx="102" cy="23"/>
                </a:xfrm>
                <a:prstGeom prst="line">
                  <a:avLst/>
                </a:prstGeom>
                <a:ln w="1588" cap="flat" cmpd="sng">
                  <a:solidFill>
                    <a:srgbClr val="000000"/>
                  </a:solidFill>
                  <a:prstDash val="solid"/>
                  <a:round/>
                  <a:headEnd type="none" w="med" len="med"/>
                  <a:tailEnd type="none" w="med" len="med"/>
                </a:ln>
              </p:spPr>
            </p:sp>
          </p:grpSp>
        </p:grpSp>
        <p:grpSp>
          <p:nvGrpSpPr>
            <p:cNvPr id="190678" name="组合 1136854"/>
            <p:cNvGrpSpPr/>
            <p:nvPr/>
          </p:nvGrpSpPr>
          <p:grpSpPr>
            <a:xfrm>
              <a:off x="5170" y="1848"/>
              <a:ext cx="270" cy="138"/>
              <a:chOff x="5170" y="1848"/>
              <a:chExt cx="270" cy="138"/>
            </a:xfrm>
          </p:grpSpPr>
          <p:grpSp>
            <p:nvGrpSpPr>
              <p:cNvPr id="190679" name="组合 1136855"/>
              <p:cNvGrpSpPr/>
              <p:nvPr/>
            </p:nvGrpSpPr>
            <p:grpSpPr>
              <a:xfrm>
                <a:off x="5188" y="1923"/>
                <a:ext cx="43" cy="32"/>
                <a:chOff x="5188" y="1923"/>
                <a:chExt cx="43" cy="32"/>
              </a:xfrm>
            </p:grpSpPr>
            <p:sp>
              <p:nvSpPr>
                <p:cNvPr id="190680" name="任意多边形 1136856"/>
                <p:cNvSpPr/>
                <p:nvPr/>
              </p:nvSpPr>
              <p:spPr>
                <a:xfrm>
                  <a:off x="5188" y="1923"/>
                  <a:ext cx="12" cy="32"/>
                </a:xfrm>
                <a:custGeom>
                  <a:avLst/>
                  <a:gdLst/>
                  <a:ahLst/>
                  <a:cxnLst/>
                  <a:pathLst>
                    <a:path w="75" h="194">
                      <a:moveTo>
                        <a:pt x="23" y="0"/>
                      </a:moveTo>
                      <a:lnTo>
                        <a:pt x="0" y="183"/>
                      </a:lnTo>
                      <a:lnTo>
                        <a:pt x="55" y="194"/>
                      </a:lnTo>
                      <a:lnTo>
                        <a:pt x="75" y="8"/>
                      </a:lnTo>
                      <a:lnTo>
                        <a:pt x="23"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190681" name="任意多边形 1136857"/>
                <p:cNvSpPr/>
                <p:nvPr/>
              </p:nvSpPr>
              <p:spPr>
                <a:xfrm>
                  <a:off x="5197" y="1927"/>
                  <a:ext cx="34" cy="28"/>
                </a:xfrm>
                <a:custGeom>
                  <a:avLst/>
                  <a:gdLst/>
                  <a:ahLst/>
                  <a:cxnLst/>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grpSp>
          <p:grpSp>
            <p:nvGrpSpPr>
              <p:cNvPr id="190682" name="组合 1136858"/>
              <p:cNvGrpSpPr/>
              <p:nvPr/>
            </p:nvGrpSpPr>
            <p:grpSpPr>
              <a:xfrm>
                <a:off x="5170" y="1848"/>
                <a:ext cx="270" cy="138"/>
                <a:chOff x="5170" y="1848"/>
                <a:chExt cx="270" cy="138"/>
              </a:xfrm>
            </p:grpSpPr>
            <p:sp>
              <p:nvSpPr>
                <p:cNvPr id="190683" name="任意多边形 1136859"/>
                <p:cNvSpPr/>
                <p:nvPr/>
              </p:nvSpPr>
              <p:spPr>
                <a:xfrm>
                  <a:off x="5175" y="1848"/>
                  <a:ext cx="264" cy="122"/>
                </a:xfrm>
                <a:custGeom>
                  <a:avLst/>
                  <a:gdLst/>
                  <a:ahLst/>
                  <a:cxnLst/>
                  <a:pathLst>
                    <a:path w="1583" h="729">
                      <a:moveTo>
                        <a:pt x="0" y="309"/>
                      </a:moveTo>
                      <a:lnTo>
                        <a:pt x="759" y="729"/>
                      </a:lnTo>
                      <a:lnTo>
                        <a:pt x="1583" y="318"/>
                      </a:lnTo>
                      <a:lnTo>
                        <a:pt x="951" y="0"/>
                      </a:lnTo>
                      <a:lnTo>
                        <a:pt x="0" y="309"/>
                      </a:lnTo>
                      <a:close/>
                    </a:path>
                  </a:pathLst>
                </a:custGeom>
                <a:solidFill>
                  <a:srgbClr val="808080"/>
                </a:solidFill>
                <a:ln w="1588" cap="flat" cmpd="sng">
                  <a:solidFill>
                    <a:srgbClr val="000000"/>
                  </a:solidFill>
                  <a:prstDash val="solid"/>
                  <a:round/>
                  <a:headEnd type="none" w="med" len="med"/>
                  <a:tailEnd type="none" w="med" len="med"/>
                </a:ln>
              </p:spPr>
              <p:txBody>
                <a:bodyPr/>
                <a:p>
                  <a:endParaRPr lang="zh-CN" altLang="en-US"/>
                </a:p>
              </p:txBody>
            </p:sp>
            <p:sp>
              <p:nvSpPr>
                <p:cNvPr id="190684" name="任意多边形 1136860"/>
                <p:cNvSpPr/>
                <p:nvPr/>
              </p:nvSpPr>
              <p:spPr>
                <a:xfrm>
                  <a:off x="5170" y="1899"/>
                  <a:ext cx="133" cy="86"/>
                </a:xfrm>
                <a:custGeom>
                  <a:avLst/>
                  <a:gdLst/>
                  <a:ahLst/>
                  <a:cxnLst/>
                  <a:pathLst>
                    <a:path w="792" h="516">
                      <a:moveTo>
                        <a:pt x="28" y="0"/>
                      </a:moveTo>
                      <a:lnTo>
                        <a:pt x="792" y="426"/>
                      </a:lnTo>
                      <a:lnTo>
                        <a:pt x="770" y="516"/>
                      </a:lnTo>
                      <a:lnTo>
                        <a:pt x="0" y="82"/>
                      </a:lnTo>
                      <a:lnTo>
                        <a:pt x="28" y="0"/>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190685" name="任意多边形 1136861"/>
                <p:cNvSpPr/>
                <p:nvPr/>
              </p:nvSpPr>
              <p:spPr>
                <a:xfrm>
                  <a:off x="5299" y="1901"/>
                  <a:ext cx="141" cy="85"/>
                </a:xfrm>
                <a:custGeom>
                  <a:avLst/>
                  <a:gdLst/>
                  <a:ahLst/>
                  <a:cxnLst/>
                  <a:pathLst>
                    <a:path w="846" h="507">
                      <a:moveTo>
                        <a:pt x="0" y="507"/>
                      </a:moveTo>
                      <a:lnTo>
                        <a:pt x="25" y="411"/>
                      </a:lnTo>
                      <a:lnTo>
                        <a:pt x="846" y="0"/>
                      </a:lnTo>
                      <a:lnTo>
                        <a:pt x="817" y="76"/>
                      </a:lnTo>
                      <a:lnTo>
                        <a:pt x="0" y="507"/>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190686" name="任意多边形 1136862"/>
                <p:cNvSpPr/>
                <p:nvPr/>
              </p:nvSpPr>
              <p:spPr>
                <a:xfrm>
                  <a:off x="5227" y="1905"/>
                  <a:ext cx="106" cy="54"/>
                </a:xfrm>
                <a:custGeom>
                  <a:avLst/>
                  <a:gdLst/>
                  <a:ahLst/>
                  <a:cxnLst/>
                  <a:pathLst>
                    <a:path w="637" h="321">
                      <a:moveTo>
                        <a:pt x="0" y="83"/>
                      </a:moveTo>
                      <a:lnTo>
                        <a:pt x="220" y="0"/>
                      </a:lnTo>
                      <a:lnTo>
                        <a:pt x="637" y="224"/>
                      </a:lnTo>
                      <a:lnTo>
                        <a:pt x="425" y="321"/>
                      </a:lnTo>
                      <a:lnTo>
                        <a:pt x="0" y="83"/>
                      </a:lnTo>
                      <a:close/>
                    </a:path>
                  </a:pathLst>
                </a:custGeom>
                <a:solidFill>
                  <a:srgbClr val="A0A0A0"/>
                </a:solidFill>
                <a:ln w="9525">
                  <a:noFill/>
                </a:ln>
              </p:spPr>
              <p:txBody>
                <a:bodyPr/>
                <a:p>
                  <a:endParaRPr lang="zh-CN" altLang="en-US"/>
                </a:p>
              </p:txBody>
            </p:sp>
            <p:sp>
              <p:nvSpPr>
                <p:cNvPr id="190687" name="任意多边形 1136863"/>
                <p:cNvSpPr/>
                <p:nvPr/>
              </p:nvSpPr>
              <p:spPr>
                <a:xfrm>
                  <a:off x="5270" y="1868"/>
                  <a:ext cx="156" cy="72"/>
                </a:xfrm>
                <a:custGeom>
                  <a:avLst/>
                  <a:gdLst/>
                  <a:ahLst/>
                  <a:cxnLst/>
                  <a:pathLst>
                    <a:path w="938" h="434">
                      <a:moveTo>
                        <a:pt x="0" y="210"/>
                      </a:moveTo>
                      <a:lnTo>
                        <a:pt x="410" y="434"/>
                      </a:lnTo>
                      <a:lnTo>
                        <a:pt x="938" y="186"/>
                      </a:lnTo>
                      <a:lnTo>
                        <a:pt x="554" y="0"/>
                      </a:lnTo>
                      <a:lnTo>
                        <a:pt x="0" y="210"/>
                      </a:lnTo>
                      <a:close/>
                    </a:path>
                  </a:pathLst>
                </a:custGeom>
                <a:solidFill>
                  <a:srgbClr val="A0A0A0"/>
                </a:solidFill>
                <a:ln w="9525">
                  <a:noFill/>
                </a:ln>
              </p:spPr>
              <p:txBody>
                <a:bodyPr/>
                <a:p>
                  <a:endParaRPr lang="zh-CN" altLang="en-US"/>
                </a:p>
              </p:txBody>
            </p:sp>
            <p:sp>
              <p:nvSpPr>
                <p:cNvPr id="190688" name="任意多边形 1136864"/>
                <p:cNvSpPr/>
                <p:nvPr/>
              </p:nvSpPr>
              <p:spPr>
                <a:xfrm>
                  <a:off x="5188" y="1852"/>
                  <a:ext cx="172" cy="66"/>
                </a:xfrm>
                <a:custGeom>
                  <a:avLst/>
                  <a:gdLst/>
                  <a:ahLst/>
                  <a:cxnLst/>
                  <a:pathLst>
                    <a:path w="1034" h="395">
                      <a:moveTo>
                        <a:pt x="216" y="395"/>
                      </a:moveTo>
                      <a:lnTo>
                        <a:pt x="0" y="285"/>
                      </a:lnTo>
                      <a:lnTo>
                        <a:pt x="867" y="0"/>
                      </a:lnTo>
                      <a:lnTo>
                        <a:pt x="1034" y="82"/>
                      </a:lnTo>
                      <a:lnTo>
                        <a:pt x="216" y="395"/>
                      </a:lnTo>
                      <a:close/>
                    </a:path>
                  </a:pathLst>
                </a:custGeom>
                <a:solidFill>
                  <a:srgbClr val="A0A0A0"/>
                </a:solidFill>
                <a:ln w="9525">
                  <a:noFill/>
                </a:ln>
              </p:spPr>
              <p:txBody>
                <a:bodyPr/>
                <a:p>
                  <a:endParaRPr lang="zh-CN" altLang="en-US"/>
                </a:p>
              </p:txBody>
            </p:sp>
            <p:sp>
              <p:nvSpPr>
                <p:cNvPr id="190689" name="直接连接符 1136865"/>
                <p:cNvSpPr/>
                <p:nvPr/>
              </p:nvSpPr>
              <p:spPr>
                <a:xfrm flipV="1">
                  <a:off x="5193" y="1855"/>
                  <a:ext cx="148" cy="51"/>
                </a:xfrm>
                <a:prstGeom prst="line">
                  <a:avLst/>
                </a:prstGeom>
                <a:ln w="4763" cap="flat" cmpd="sng">
                  <a:solidFill>
                    <a:srgbClr val="808080"/>
                  </a:solidFill>
                  <a:prstDash val="solid"/>
                  <a:round/>
                  <a:headEnd type="none" w="med" len="med"/>
                  <a:tailEnd type="none" w="med" len="med"/>
                </a:ln>
              </p:spPr>
            </p:sp>
            <p:sp>
              <p:nvSpPr>
                <p:cNvPr id="190690" name="直接连接符 1136866"/>
                <p:cNvSpPr/>
                <p:nvPr/>
              </p:nvSpPr>
              <p:spPr>
                <a:xfrm flipV="1">
                  <a:off x="5205" y="1858"/>
                  <a:ext cx="144" cy="52"/>
                </a:xfrm>
                <a:prstGeom prst="line">
                  <a:avLst/>
                </a:prstGeom>
                <a:ln w="4763" cap="flat" cmpd="sng">
                  <a:solidFill>
                    <a:srgbClr val="808080"/>
                  </a:solidFill>
                  <a:prstDash val="solid"/>
                  <a:round/>
                  <a:headEnd type="none" w="med" len="med"/>
                  <a:tailEnd type="none" w="med" len="med"/>
                </a:ln>
              </p:spPr>
            </p:sp>
            <p:sp>
              <p:nvSpPr>
                <p:cNvPr id="190691" name="直接连接符 1136867"/>
                <p:cNvSpPr/>
                <p:nvPr/>
              </p:nvSpPr>
              <p:spPr>
                <a:xfrm flipV="1">
                  <a:off x="5214" y="1862"/>
                  <a:ext cx="141" cy="54"/>
                </a:xfrm>
                <a:prstGeom prst="line">
                  <a:avLst/>
                </a:prstGeom>
                <a:ln w="4763" cap="flat" cmpd="sng">
                  <a:solidFill>
                    <a:srgbClr val="808080"/>
                  </a:solidFill>
                  <a:prstDash val="solid"/>
                  <a:round/>
                  <a:headEnd type="none" w="med" len="med"/>
                  <a:tailEnd type="none" w="med" len="med"/>
                </a:ln>
              </p:spPr>
            </p:sp>
            <p:sp>
              <p:nvSpPr>
                <p:cNvPr id="190692" name="直接连接符 1136868"/>
                <p:cNvSpPr/>
                <p:nvPr/>
              </p:nvSpPr>
              <p:spPr>
                <a:xfrm flipV="1">
                  <a:off x="5235" y="1871"/>
                  <a:ext cx="138" cy="55"/>
                </a:xfrm>
                <a:prstGeom prst="line">
                  <a:avLst/>
                </a:prstGeom>
                <a:ln w="4763" cap="flat" cmpd="sng">
                  <a:solidFill>
                    <a:srgbClr val="808080"/>
                  </a:solidFill>
                  <a:prstDash val="solid"/>
                  <a:round/>
                  <a:headEnd type="none" w="med" len="med"/>
                  <a:tailEnd type="none" w="med" len="med"/>
                </a:ln>
              </p:spPr>
            </p:sp>
            <p:sp>
              <p:nvSpPr>
                <p:cNvPr id="190693" name="直接连接符 1136869"/>
                <p:cNvSpPr/>
                <p:nvPr/>
              </p:nvSpPr>
              <p:spPr>
                <a:xfrm flipV="1">
                  <a:off x="5246" y="1877"/>
                  <a:ext cx="137" cy="56"/>
                </a:xfrm>
                <a:prstGeom prst="line">
                  <a:avLst/>
                </a:prstGeom>
                <a:ln w="4763" cap="flat" cmpd="sng">
                  <a:solidFill>
                    <a:srgbClr val="808080"/>
                  </a:solidFill>
                  <a:prstDash val="solid"/>
                  <a:round/>
                  <a:headEnd type="none" w="med" len="med"/>
                  <a:tailEnd type="none" w="med" len="med"/>
                </a:ln>
              </p:spPr>
            </p:sp>
            <p:sp>
              <p:nvSpPr>
                <p:cNvPr id="190694" name="直接连接符 1136870"/>
                <p:cNvSpPr/>
                <p:nvPr/>
              </p:nvSpPr>
              <p:spPr>
                <a:xfrm flipV="1">
                  <a:off x="5261" y="1885"/>
                  <a:ext cx="124" cy="53"/>
                </a:xfrm>
                <a:prstGeom prst="line">
                  <a:avLst/>
                </a:prstGeom>
                <a:ln w="4763" cap="flat" cmpd="sng">
                  <a:solidFill>
                    <a:srgbClr val="808080"/>
                  </a:solidFill>
                  <a:prstDash val="solid"/>
                  <a:round/>
                  <a:headEnd type="none" w="med" len="med"/>
                  <a:tailEnd type="none" w="med" len="med"/>
                </a:ln>
              </p:spPr>
            </p:sp>
            <p:sp>
              <p:nvSpPr>
                <p:cNvPr id="190695" name="直接连接符 1136871"/>
                <p:cNvSpPr/>
                <p:nvPr/>
              </p:nvSpPr>
              <p:spPr>
                <a:xfrm flipV="1">
                  <a:off x="5274" y="1890"/>
                  <a:ext cx="119" cy="53"/>
                </a:xfrm>
                <a:prstGeom prst="line">
                  <a:avLst/>
                </a:prstGeom>
                <a:ln w="4763" cap="flat" cmpd="sng">
                  <a:solidFill>
                    <a:srgbClr val="808080"/>
                  </a:solidFill>
                  <a:prstDash val="solid"/>
                  <a:round/>
                  <a:headEnd type="none" w="med" len="med"/>
                  <a:tailEnd type="none" w="med" len="med"/>
                </a:ln>
              </p:spPr>
            </p:sp>
            <p:sp>
              <p:nvSpPr>
                <p:cNvPr id="190696" name="直接连接符 1136872"/>
                <p:cNvSpPr/>
                <p:nvPr/>
              </p:nvSpPr>
              <p:spPr>
                <a:xfrm flipV="1">
                  <a:off x="5291" y="1897"/>
                  <a:ext cx="114" cy="52"/>
                </a:xfrm>
                <a:prstGeom prst="line">
                  <a:avLst/>
                </a:prstGeom>
                <a:ln w="4763" cap="flat" cmpd="sng">
                  <a:solidFill>
                    <a:srgbClr val="808080"/>
                  </a:solidFill>
                  <a:prstDash val="solid"/>
                  <a:round/>
                  <a:headEnd type="none" w="med" len="med"/>
                  <a:tailEnd type="none" w="med" len="med"/>
                </a:ln>
              </p:spPr>
            </p:sp>
            <p:sp>
              <p:nvSpPr>
                <p:cNvPr id="190697" name="直接连接符 1136873"/>
                <p:cNvSpPr/>
                <p:nvPr/>
              </p:nvSpPr>
              <p:spPr>
                <a:xfrm>
                  <a:off x="5239" y="1915"/>
                  <a:ext cx="71" cy="40"/>
                </a:xfrm>
                <a:prstGeom prst="line">
                  <a:avLst/>
                </a:prstGeom>
                <a:ln w="4763" cap="flat" cmpd="sng">
                  <a:solidFill>
                    <a:srgbClr val="808080"/>
                  </a:solidFill>
                  <a:prstDash val="solid"/>
                  <a:round/>
                  <a:headEnd type="none" w="med" len="med"/>
                  <a:tailEnd type="none" w="med" len="med"/>
                </a:ln>
              </p:spPr>
            </p:sp>
            <p:sp>
              <p:nvSpPr>
                <p:cNvPr id="190698" name="直接连接符 1136874"/>
                <p:cNvSpPr/>
                <p:nvPr/>
              </p:nvSpPr>
              <p:spPr>
                <a:xfrm>
                  <a:off x="5255" y="1910"/>
                  <a:ext cx="69" cy="38"/>
                </a:xfrm>
                <a:prstGeom prst="line">
                  <a:avLst/>
                </a:prstGeom>
                <a:ln w="4763" cap="flat" cmpd="sng">
                  <a:solidFill>
                    <a:srgbClr val="808080"/>
                  </a:solidFill>
                  <a:prstDash val="solid"/>
                  <a:round/>
                  <a:headEnd type="none" w="med" len="med"/>
                  <a:tailEnd type="none" w="med" len="med"/>
                </a:ln>
              </p:spPr>
            </p:sp>
            <p:sp>
              <p:nvSpPr>
                <p:cNvPr id="190699" name="直接连接符 1136875"/>
                <p:cNvSpPr/>
                <p:nvPr/>
              </p:nvSpPr>
              <p:spPr>
                <a:xfrm>
                  <a:off x="5285" y="1897"/>
                  <a:ext cx="68" cy="37"/>
                </a:xfrm>
                <a:prstGeom prst="line">
                  <a:avLst/>
                </a:prstGeom>
                <a:ln w="4763" cap="flat" cmpd="sng">
                  <a:solidFill>
                    <a:srgbClr val="808080"/>
                  </a:solidFill>
                  <a:prstDash val="solid"/>
                  <a:round/>
                  <a:headEnd type="none" w="med" len="med"/>
                  <a:tailEnd type="none" w="med" len="med"/>
                </a:ln>
              </p:spPr>
            </p:sp>
            <p:sp>
              <p:nvSpPr>
                <p:cNvPr id="190700" name="直接连接符 1136876"/>
                <p:cNvSpPr/>
                <p:nvPr/>
              </p:nvSpPr>
              <p:spPr>
                <a:xfrm>
                  <a:off x="5301" y="1891"/>
                  <a:ext cx="67" cy="36"/>
                </a:xfrm>
                <a:prstGeom prst="line">
                  <a:avLst/>
                </a:prstGeom>
                <a:ln w="4763" cap="flat" cmpd="sng">
                  <a:solidFill>
                    <a:srgbClr val="808080"/>
                  </a:solidFill>
                  <a:prstDash val="solid"/>
                  <a:round/>
                  <a:headEnd type="none" w="med" len="med"/>
                  <a:tailEnd type="none" w="med" len="med"/>
                </a:ln>
              </p:spPr>
            </p:sp>
            <p:sp>
              <p:nvSpPr>
                <p:cNvPr id="190701" name="直接连接符 1136877"/>
                <p:cNvSpPr/>
                <p:nvPr/>
              </p:nvSpPr>
              <p:spPr>
                <a:xfrm>
                  <a:off x="5318" y="1886"/>
                  <a:ext cx="65" cy="36"/>
                </a:xfrm>
                <a:prstGeom prst="line">
                  <a:avLst/>
                </a:prstGeom>
                <a:ln w="4763" cap="flat" cmpd="sng">
                  <a:solidFill>
                    <a:srgbClr val="808080"/>
                  </a:solidFill>
                  <a:prstDash val="solid"/>
                  <a:round/>
                  <a:headEnd type="none" w="med" len="med"/>
                  <a:tailEnd type="none" w="med" len="med"/>
                </a:ln>
              </p:spPr>
            </p:sp>
            <p:sp>
              <p:nvSpPr>
                <p:cNvPr id="190702" name="直接连接符 1136878"/>
                <p:cNvSpPr/>
                <p:nvPr/>
              </p:nvSpPr>
              <p:spPr>
                <a:xfrm>
                  <a:off x="5332" y="1880"/>
                  <a:ext cx="64" cy="34"/>
                </a:xfrm>
                <a:prstGeom prst="line">
                  <a:avLst/>
                </a:prstGeom>
                <a:ln w="4763" cap="flat" cmpd="sng">
                  <a:solidFill>
                    <a:srgbClr val="808080"/>
                  </a:solidFill>
                  <a:prstDash val="solid"/>
                  <a:round/>
                  <a:headEnd type="none" w="med" len="med"/>
                  <a:tailEnd type="none" w="med" len="med"/>
                </a:ln>
              </p:spPr>
            </p:sp>
            <p:sp>
              <p:nvSpPr>
                <p:cNvPr id="190703" name="直接连接符 1136879"/>
                <p:cNvSpPr/>
                <p:nvPr/>
              </p:nvSpPr>
              <p:spPr>
                <a:xfrm>
                  <a:off x="5346" y="1874"/>
                  <a:ext cx="64" cy="33"/>
                </a:xfrm>
                <a:prstGeom prst="line">
                  <a:avLst/>
                </a:prstGeom>
                <a:ln w="4763" cap="flat" cmpd="sng">
                  <a:solidFill>
                    <a:srgbClr val="808080"/>
                  </a:solidFill>
                  <a:prstDash val="solid"/>
                  <a:round/>
                  <a:headEnd type="none" w="med" len="med"/>
                  <a:tailEnd type="none" w="med" len="med"/>
                </a:ln>
              </p:spPr>
            </p:sp>
            <p:sp>
              <p:nvSpPr>
                <p:cNvPr id="190704" name="直接连接符 1136880"/>
                <p:cNvSpPr/>
                <p:nvPr/>
              </p:nvSpPr>
              <p:spPr>
                <a:xfrm>
                  <a:off x="5209" y="1892"/>
                  <a:ext cx="35" cy="18"/>
                </a:xfrm>
                <a:prstGeom prst="line">
                  <a:avLst/>
                </a:prstGeom>
                <a:ln w="4763" cap="flat" cmpd="sng">
                  <a:solidFill>
                    <a:srgbClr val="808080"/>
                  </a:solidFill>
                  <a:prstDash val="solid"/>
                  <a:round/>
                  <a:headEnd type="none" w="med" len="med"/>
                  <a:tailEnd type="none" w="med" len="med"/>
                </a:ln>
              </p:spPr>
            </p:sp>
            <p:sp>
              <p:nvSpPr>
                <p:cNvPr id="190705" name="直接连接符 1136881"/>
                <p:cNvSpPr/>
                <p:nvPr/>
              </p:nvSpPr>
              <p:spPr>
                <a:xfrm>
                  <a:off x="5232" y="1885"/>
                  <a:ext cx="32" cy="17"/>
                </a:xfrm>
                <a:prstGeom prst="line">
                  <a:avLst/>
                </a:prstGeom>
                <a:ln w="4763" cap="flat" cmpd="sng">
                  <a:solidFill>
                    <a:srgbClr val="808080"/>
                  </a:solidFill>
                  <a:prstDash val="solid"/>
                  <a:round/>
                  <a:headEnd type="none" w="med" len="med"/>
                  <a:tailEnd type="none" w="med" len="med"/>
                </a:ln>
              </p:spPr>
            </p:sp>
            <p:sp>
              <p:nvSpPr>
                <p:cNvPr id="190706" name="直接连接符 1136882"/>
                <p:cNvSpPr/>
                <p:nvPr/>
              </p:nvSpPr>
              <p:spPr>
                <a:xfrm>
                  <a:off x="5252" y="1879"/>
                  <a:ext cx="33" cy="17"/>
                </a:xfrm>
                <a:prstGeom prst="line">
                  <a:avLst/>
                </a:prstGeom>
                <a:ln w="4763" cap="flat" cmpd="sng">
                  <a:solidFill>
                    <a:srgbClr val="808080"/>
                  </a:solidFill>
                  <a:prstDash val="solid"/>
                  <a:round/>
                  <a:headEnd type="none" w="med" len="med"/>
                  <a:tailEnd type="none" w="med" len="med"/>
                </a:ln>
              </p:spPr>
            </p:sp>
            <p:sp>
              <p:nvSpPr>
                <p:cNvPr id="190707" name="直接连接符 1136883"/>
                <p:cNvSpPr/>
                <p:nvPr/>
              </p:nvSpPr>
              <p:spPr>
                <a:xfrm>
                  <a:off x="5272" y="1872"/>
                  <a:ext cx="32" cy="15"/>
                </a:xfrm>
                <a:prstGeom prst="line">
                  <a:avLst/>
                </a:prstGeom>
                <a:ln w="4763" cap="flat" cmpd="sng">
                  <a:solidFill>
                    <a:srgbClr val="808080"/>
                  </a:solidFill>
                  <a:prstDash val="solid"/>
                  <a:round/>
                  <a:headEnd type="none" w="med" len="med"/>
                  <a:tailEnd type="none" w="med" len="med"/>
                </a:ln>
              </p:spPr>
            </p:sp>
            <p:sp>
              <p:nvSpPr>
                <p:cNvPr id="190708" name="直接连接符 1136884"/>
                <p:cNvSpPr/>
                <p:nvPr/>
              </p:nvSpPr>
              <p:spPr>
                <a:xfrm>
                  <a:off x="5292" y="1865"/>
                  <a:ext cx="31" cy="16"/>
                </a:xfrm>
                <a:prstGeom prst="line">
                  <a:avLst/>
                </a:prstGeom>
                <a:ln w="4763" cap="flat" cmpd="sng">
                  <a:solidFill>
                    <a:srgbClr val="808080"/>
                  </a:solidFill>
                  <a:prstDash val="solid"/>
                  <a:round/>
                  <a:headEnd type="none" w="med" len="med"/>
                  <a:tailEnd type="none" w="med" len="med"/>
                </a:ln>
              </p:spPr>
            </p:sp>
            <p:sp>
              <p:nvSpPr>
                <p:cNvPr id="190709" name="直接连接符 1136885"/>
                <p:cNvSpPr/>
                <p:nvPr/>
              </p:nvSpPr>
              <p:spPr>
                <a:xfrm>
                  <a:off x="5315" y="1858"/>
                  <a:ext cx="29" cy="15"/>
                </a:xfrm>
                <a:prstGeom prst="line">
                  <a:avLst/>
                </a:prstGeom>
                <a:ln w="4763" cap="flat" cmpd="sng">
                  <a:solidFill>
                    <a:srgbClr val="808080"/>
                  </a:solidFill>
                  <a:prstDash val="solid"/>
                  <a:round/>
                  <a:headEnd type="none" w="med" len="med"/>
                  <a:tailEnd type="none" w="med" len="med"/>
                </a:ln>
              </p:spPr>
            </p:sp>
          </p:grpSp>
        </p:grpSp>
      </p:grpSp>
      <p:grpSp>
        <p:nvGrpSpPr>
          <p:cNvPr id="190710" name="组合 1136886"/>
          <p:cNvGrpSpPr/>
          <p:nvPr/>
        </p:nvGrpSpPr>
        <p:grpSpPr>
          <a:xfrm>
            <a:off x="8391525" y="4983163"/>
            <a:ext cx="552450" cy="246062"/>
            <a:chOff x="5266" y="2029"/>
            <a:chExt cx="348" cy="155"/>
          </a:xfrm>
        </p:grpSpPr>
        <p:sp>
          <p:nvSpPr>
            <p:cNvPr id="190711" name="任意多边形 1136887"/>
            <p:cNvSpPr/>
            <p:nvPr/>
          </p:nvSpPr>
          <p:spPr>
            <a:xfrm>
              <a:off x="5266" y="2029"/>
              <a:ext cx="348" cy="155"/>
            </a:xfrm>
            <a:custGeom>
              <a:avLst/>
              <a:gdLst/>
              <a:ahLst/>
              <a:cxnLst/>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cap="flat" cmpd="sng">
              <a:solidFill>
                <a:srgbClr val="000000"/>
              </a:solidFill>
              <a:prstDash val="solid"/>
              <a:round/>
              <a:headEnd type="none" w="med" len="med"/>
              <a:tailEnd type="none" w="med" len="med"/>
            </a:ln>
          </p:spPr>
          <p:txBody>
            <a:bodyPr/>
            <a:p>
              <a:endParaRPr lang="zh-CN" altLang="en-US"/>
            </a:p>
          </p:txBody>
        </p:sp>
        <p:sp>
          <p:nvSpPr>
            <p:cNvPr id="190712" name="任意多边形 1136888"/>
            <p:cNvSpPr/>
            <p:nvPr/>
          </p:nvSpPr>
          <p:spPr>
            <a:xfrm>
              <a:off x="5268" y="2043"/>
              <a:ext cx="342" cy="138"/>
            </a:xfrm>
            <a:custGeom>
              <a:avLst/>
              <a:gdLst/>
              <a:ahLst/>
              <a:cxnLst/>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ln>
          </p:spPr>
          <p:txBody>
            <a:bodyPr/>
            <a:p>
              <a:endParaRPr lang="zh-CN" altLang="en-US"/>
            </a:p>
          </p:txBody>
        </p:sp>
        <p:sp>
          <p:nvSpPr>
            <p:cNvPr id="190713" name="任意多边形 1136889"/>
            <p:cNvSpPr/>
            <p:nvPr/>
          </p:nvSpPr>
          <p:spPr>
            <a:xfrm>
              <a:off x="5515" y="2093"/>
              <a:ext cx="47" cy="8"/>
            </a:xfrm>
            <a:custGeom>
              <a:avLst/>
              <a:gdLst/>
              <a:ahLst/>
              <a:cxnLst/>
              <a:pathLst>
                <a:path w="280" h="48">
                  <a:moveTo>
                    <a:pt x="280" y="0"/>
                  </a:moveTo>
                  <a:lnTo>
                    <a:pt x="149" y="48"/>
                  </a:lnTo>
                  <a:lnTo>
                    <a:pt x="0" y="35"/>
                  </a:lnTo>
                  <a:lnTo>
                    <a:pt x="280" y="0"/>
                  </a:lnTo>
                  <a:close/>
                </a:path>
              </a:pathLst>
            </a:custGeom>
            <a:solidFill>
              <a:srgbClr val="606060"/>
            </a:solidFill>
            <a:ln w="9525">
              <a:noFill/>
            </a:ln>
          </p:spPr>
          <p:txBody>
            <a:bodyPr/>
            <a:p>
              <a:endParaRPr lang="zh-CN" altLang="en-US"/>
            </a:p>
          </p:txBody>
        </p:sp>
        <p:sp>
          <p:nvSpPr>
            <p:cNvPr id="190714" name="任意多边形 1136890"/>
            <p:cNvSpPr/>
            <p:nvPr/>
          </p:nvSpPr>
          <p:spPr>
            <a:xfrm>
              <a:off x="5580" y="2080"/>
              <a:ext cx="28" cy="10"/>
            </a:xfrm>
            <a:custGeom>
              <a:avLst/>
              <a:gdLst/>
              <a:ahLst/>
              <a:cxnLst/>
              <a:pathLst>
                <a:path w="170" h="57">
                  <a:moveTo>
                    <a:pt x="170" y="0"/>
                  </a:moveTo>
                  <a:lnTo>
                    <a:pt x="125" y="35"/>
                  </a:lnTo>
                  <a:lnTo>
                    <a:pt x="0" y="53"/>
                  </a:lnTo>
                  <a:lnTo>
                    <a:pt x="130" y="57"/>
                  </a:lnTo>
                  <a:lnTo>
                    <a:pt x="170" y="0"/>
                  </a:lnTo>
                  <a:close/>
                </a:path>
              </a:pathLst>
            </a:custGeom>
            <a:solidFill>
              <a:srgbClr val="606060"/>
            </a:solidFill>
            <a:ln w="9525">
              <a:noFill/>
            </a:ln>
          </p:spPr>
          <p:txBody>
            <a:bodyPr/>
            <a:p>
              <a:endParaRPr lang="zh-CN" altLang="en-US"/>
            </a:p>
          </p:txBody>
        </p:sp>
        <p:sp>
          <p:nvSpPr>
            <p:cNvPr id="190715" name="任意多边形 1136891"/>
            <p:cNvSpPr/>
            <p:nvPr/>
          </p:nvSpPr>
          <p:spPr>
            <a:xfrm>
              <a:off x="5445" y="2073"/>
              <a:ext cx="44" cy="24"/>
            </a:xfrm>
            <a:custGeom>
              <a:avLst/>
              <a:gdLst/>
              <a:ahLst/>
              <a:cxnLst/>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ln>
          </p:spPr>
          <p:txBody>
            <a:bodyPr/>
            <a:p>
              <a:endParaRPr lang="zh-CN" altLang="en-US"/>
            </a:p>
          </p:txBody>
        </p:sp>
        <p:sp>
          <p:nvSpPr>
            <p:cNvPr id="190716" name="任意多边形 1136892"/>
            <p:cNvSpPr/>
            <p:nvPr/>
          </p:nvSpPr>
          <p:spPr>
            <a:xfrm>
              <a:off x="5303" y="2127"/>
              <a:ext cx="142" cy="35"/>
            </a:xfrm>
            <a:custGeom>
              <a:avLst/>
              <a:gdLst/>
              <a:ahLst/>
              <a:cxnLst/>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ln>
          </p:spPr>
          <p:txBody>
            <a:bodyPr/>
            <a:p>
              <a:endParaRPr lang="zh-CN" altLang="en-US"/>
            </a:p>
          </p:txBody>
        </p:sp>
      </p:grpSp>
      <p:grpSp>
        <p:nvGrpSpPr>
          <p:cNvPr id="190717" name="组合 1136893"/>
          <p:cNvGrpSpPr/>
          <p:nvPr/>
        </p:nvGrpSpPr>
        <p:grpSpPr>
          <a:xfrm>
            <a:off x="8485188" y="4714875"/>
            <a:ext cx="228600" cy="125413"/>
            <a:chOff x="5325" y="1860"/>
            <a:chExt cx="144" cy="79"/>
          </a:xfrm>
        </p:grpSpPr>
        <p:grpSp>
          <p:nvGrpSpPr>
            <p:cNvPr id="190718" name="组合 1136894"/>
            <p:cNvGrpSpPr/>
            <p:nvPr/>
          </p:nvGrpSpPr>
          <p:grpSpPr>
            <a:xfrm>
              <a:off x="5325" y="1860"/>
              <a:ext cx="125" cy="63"/>
              <a:chOff x="5325" y="1860"/>
              <a:chExt cx="125" cy="63"/>
            </a:xfrm>
          </p:grpSpPr>
          <p:sp>
            <p:nvSpPr>
              <p:cNvPr id="190719" name="任意多边形 1136895"/>
              <p:cNvSpPr/>
              <p:nvPr/>
            </p:nvSpPr>
            <p:spPr>
              <a:xfrm>
                <a:off x="5325" y="1860"/>
                <a:ext cx="125" cy="63"/>
              </a:xfrm>
              <a:custGeom>
                <a:avLst/>
                <a:gdLst/>
                <a:ahLst/>
                <a:cxnLst/>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190720" name="任意多边形 1136896"/>
              <p:cNvSpPr/>
              <p:nvPr/>
            </p:nvSpPr>
            <p:spPr>
              <a:xfrm>
                <a:off x="5374" y="1888"/>
                <a:ext cx="29" cy="7"/>
              </a:xfrm>
              <a:custGeom>
                <a:avLst/>
                <a:gdLst/>
                <a:ahLst/>
                <a:cxnLst/>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ln>
            </p:spPr>
            <p:txBody>
              <a:bodyPr/>
              <a:p>
                <a:endParaRPr lang="zh-CN" altLang="en-US"/>
              </a:p>
            </p:txBody>
          </p:sp>
          <p:sp>
            <p:nvSpPr>
              <p:cNvPr id="190721" name="任意多边形 1136897"/>
              <p:cNvSpPr/>
              <p:nvPr/>
            </p:nvSpPr>
            <p:spPr>
              <a:xfrm>
                <a:off x="5362" y="1894"/>
                <a:ext cx="4" cy="4"/>
              </a:xfrm>
              <a:custGeom>
                <a:avLst/>
                <a:gdLst/>
                <a:ahLst/>
                <a:cxnLst/>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ln>
            </p:spPr>
            <p:txBody>
              <a:bodyPr/>
              <a:p>
                <a:endParaRPr lang="zh-CN" altLang="en-US"/>
              </a:p>
            </p:txBody>
          </p:sp>
          <p:sp>
            <p:nvSpPr>
              <p:cNvPr id="190722" name="任意多边形 1136898"/>
              <p:cNvSpPr/>
              <p:nvPr/>
            </p:nvSpPr>
            <p:spPr>
              <a:xfrm>
                <a:off x="5331" y="1869"/>
                <a:ext cx="17" cy="8"/>
              </a:xfrm>
              <a:custGeom>
                <a:avLst/>
                <a:gdLst/>
                <a:ahLst/>
                <a:cxnLst/>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ln>
            </p:spPr>
            <p:txBody>
              <a:bodyPr/>
              <a:p>
                <a:endParaRPr lang="zh-CN" altLang="en-US"/>
              </a:p>
            </p:txBody>
          </p:sp>
          <p:sp>
            <p:nvSpPr>
              <p:cNvPr id="190723" name="任意多边形 1136899"/>
              <p:cNvSpPr/>
              <p:nvPr/>
            </p:nvSpPr>
            <p:spPr>
              <a:xfrm>
                <a:off x="5357" y="1866"/>
                <a:ext cx="27" cy="7"/>
              </a:xfrm>
              <a:custGeom>
                <a:avLst/>
                <a:gdLst/>
                <a:ahLst/>
                <a:cxnLst/>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ln>
            </p:spPr>
            <p:txBody>
              <a:bodyPr/>
              <a:p>
                <a:endParaRPr lang="zh-CN" altLang="en-US"/>
              </a:p>
            </p:txBody>
          </p:sp>
          <p:sp>
            <p:nvSpPr>
              <p:cNvPr id="190724" name="任意多边形 1136900"/>
              <p:cNvSpPr/>
              <p:nvPr/>
            </p:nvSpPr>
            <p:spPr>
              <a:xfrm>
                <a:off x="5335" y="1874"/>
                <a:ext cx="6" cy="5"/>
              </a:xfrm>
              <a:custGeom>
                <a:avLst/>
                <a:gdLst/>
                <a:ahLst/>
                <a:cxnLst/>
                <a:pathLst>
                  <a:path w="33" h="30">
                    <a:moveTo>
                      <a:pt x="25" y="0"/>
                    </a:moveTo>
                    <a:lnTo>
                      <a:pt x="33" y="11"/>
                    </a:lnTo>
                    <a:lnTo>
                      <a:pt x="23" y="24"/>
                    </a:lnTo>
                    <a:lnTo>
                      <a:pt x="0" y="30"/>
                    </a:lnTo>
                    <a:lnTo>
                      <a:pt x="25" y="15"/>
                    </a:lnTo>
                    <a:lnTo>
                      <a:pt x="25" y="0"/>
                    </a:lnTo>
                    <a:close/>
                  </a:path>
                </a:pathLst>
              </a:custGeom>
              <a:solidFill>
                <a:srgbClr val="402000"/>
              </a:solidFill>
              <a:ln w="9525">
                <a:noFill/>
              </a:ln>
            </p:spPr>
            <p:txBody>
              <a:bodyPr/>
              <a:p>
                <a:endParaRPr lang="zh-CN" altLang="en-US"/>
              </a:p>
            </p:txBody>
          </p:sp>
          <p:sp>
            <p:nvSpPr>
              <p:cNvPr id="190725" name="任意多边形 1136901"/>
              <p:cNvSpPr/>
              <p:nvPr/>
            </p:nvSpPr>
            <p:spPr>
              <a:xfrm>
                <a:off x="5329" y="1870"/>
                <a:ext cx="6" cy="4"/>
              </a:xfrm>
              <a:custGeom>
                <a:avLst/>
                <a:gdLst/>
                <a:ahLst/>
                <a:cxnLst/>
                <a:pathLst>
                  <a:path w="33" h="28">
                    <a:moveTo>
                      <a:pt x="33" y="16"/>
                    </a:moveTo>
                    <a:lnTo>
                      <a:pt x="25" y="0"/>
                    </a:lnTo>
                    <a:lnTo>
                      <a:pt x="24" y="13"/>
                    </a:lnTo>
                    <a:lnTo>
                      <a:pt x="0" y="26"/>
                    </a:lnTo>
                    <a:lnTo>
                      <a:pt x="3" y="28"/>
                    </a:lnTo>
                    <a:lnTo>
                      <a:pt x="33" y="16"/>
                    </a:lnTo>
                    <a:close/>
                  </a:path>
                </a:pathLst>
              </a:custGeom>
              <a:solidFill>
                <a:srgbClr val="402000"/>
              </a:solidFill>
              <a:ln w="9525">
                <a:noFill/>
              </a:ln>
            </p:spPr>
            <p:txBody>
              <a:bodyPr/>
              <a:p>
                <a:endParaRPr lang="zh-CN" altLang="en-US"/>
              </a:p>
            </p:txBody>
          </p:sp>
          <p:sp>
            <p:nvSpPr>
              <p:cNvPr id="190726" name="任意多边形 1136902"/>
              <p:cNvSpPr/>
              <p:nvPr/>
            </p:nvSpPr>
            <p:spPr>
              <a:xfrm>
                <a:off x="5399" y="1876"/>
                <a:ext cx="6" cy="7"/>
              </a:xfrm>
              <a:custGeom>
                <a:avLst/>
                <a:gdLst/>
                <a:ahLst/>
                <a:cxnLst/>
                <a:pathLst>
                  <a:path w="37" h="42">
                    <a:moveTo>
                      <a:pt x="0" y="0"/>
                    </a:moveTo>
                    <a:lnTo>
                      <a:pt x="8" y="21"/>
                    </a:lnTo>
                    <a:lnTo>
                      <a:pt x="23" y="39"/>
                    </a:lnTo>
                    <a:lnTo>
                      <a:pt x="37" y="42"/>
                    </a:lnTo>
                    <a:lnTo>
                      <a:pt x="0" y="0"/>
                    </a:lnTo>
                    <a:close/>
                  </a:path>
                </a:pathLst>
              </a:custGeom>
              <a:solidFill>
                <a:srgbClr val="402000"/>
              </a:solidFill>
              <a:ln w="9525">
                <a:noFill/>
              </a:ln>
            </p:spPr>
            <p:txBody>
              <a:bodyPr/>
              <a:p>
                <a:endParaRPr lang="zh-CN" altLang="en-US"/>
              </a:p>
            </p:txBody>
          </p:sp>
          <p:sp>
            <p:nvSpPr>
              <p:cNvPr id="190727" name="任意多边形 1136903"/>
              <p:cNvSpPr/>
              <p:nvPr/>
            </p:nvSpPr>
            <p:spPr>
              <a:xfrm>
                <a:off x="5420" y="1907"/>
                <a:ext cx="9" cy="6"/>
              </a:xfrm>
              <a:custGeom>
                <a:avLst/>
                <a:gdLst/>
                <a:ahLst/>
                <a:cxnLst/>
                <a:pathLst>
                  <a:path w="50" h="39">
                    <a:moveTo>
                      <a:pt x="50" y="0"/>
                    </a:moveTo>
                    <a:lnTo>
                      <a:pt x="17" y="14"/>
                    </a:lnTo>
                    <a:lnTo>
                      <a:pt x="0" y="39"/>
                    </a:lnTo>
                    <a:lnTo>
                      <a:pt x="50" y="0"/>
                    </a:lnTo>
                    <a:close/>
                  </a:path>
                </a:pathLst>
              </a:custGeom>
              <a:solidFill>
                <a:srgbClr val="402000"/>
              </a:solidFill>
              <a:ln w="9525">
                <a:noFill/>
              </a:ln>
            </p:spPr>
            <p:txBody>
              <a:bodyPr/>
              <a:p>
                <a:endParaRPr lang="zh-CN" altLang="en-US"/>
              </a:p>
            </p:txBody>
          </p:sp>
        </p:grpSp>
        <p:grpSp>
          <p:nvGrpSpPr>
            <p:cNvPr id="190728" name="组合 1136904"/>
            <p:cNvGrpSpPr/>
            <p:nvPr/>
          </p:nvGrpSpPr>
          <p:grpSpPr>
            <a:xfrm>
              <a:off x="5432" y="1894"/>
              <a:ext cx="37" cy="45"/>
              <a:chOff x="5432" y="1894"/>
              <a:chExt cx="37" cy="45"/>
            </a:xfrm>
          </p:grpSpPr>
          <p:sp>
            <p:nvSpPr>
              <p:cNvPr id="190729" name="任意多边形 1136905"/>
              <p:cNvSpPr/>
              <p:nvPr/>
            </p:nvSpPr>
            <p:spPr>
              <a:xfrm>
                <a:off x="5432" y="1894"/>
                <a:ext cx="37" cy="45"/>
              </a:xfrm>
              <a:custGeom>
                <a:avLst/>
                <a:gdLst/>
                <a:ahLst/>
                <a:cxnLst/>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190730" name="任意多边形 1136906"/>
              <p:cNvSpPr/>
              <p:nvPr/>
            </p:nvSpPr>
            <p:spPr>
              <a:xfrm>
                <a:off x="5436" y="1898"/>
                <a:ext cx="29" cy="37"/>
              </a:xfrm>
              <a:custGeom>
                <a:avLst/>
                <a:gdLst/>
                <a:ahLst/>
                <a:cxnLst/>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ln>
            </p:spPr>
            <p:txBody>
              <a:bodyPr/>
              <a:p>
                <a:endParaRPr lang="zh-CN" altLang="en-US"/>
              </a:p>
            </p:txBody>
          </p:sp>
        </p:grpSp>
      </p:grpSp>
      <p:sp>
        <p:nvSpPr>
          <p:cNvPr id="190731" name="任意多边形 1136907"/>
          <p:cNvSpPr/>
          <p:nvPr/>
        </p:nvSpPr>
        <p:spPr>
          <a:xfrm>
            <a:off x="8707438" y="4383088"/>
            <a:ext cx="195262" cy="212725"/>
          </a:xfrm>
          <a:custGeom>
            <a:avLst/>
            <a:gdLst/>
            <a:ahLst/>
            <a:cxnLst/>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190732" name="任意多边形 1136908"/>
          <p:cNvSpPr/>
          <p:nvPr/>
        </p:nvSpPr>
        <p:spPr>
          <a:xfrm>
            <a:off x="8716963" y="4511675"/>
            <a:ext cx="11112" cy="3175"/>
          </a:xfrm>
          <a:custGeom>
            <a:avLst/>
            <a:gdLst/>
            <a:ahLst/>
            <a:cxnLst/>
            <a:pathLst>
              <a:path w="42" h="9">
                <a:moveTo>
                  <a:pt x="0" y="3"/>
                </a:moveTo>
                <a:lnTo>
                  <a:pt x="9" y="8"/>
                </a:lnTo>
                <a:lnTo>
                  <a:pt x="30" y="6"/>
                </a:lnTo>
                <a:lnTo>
                  <a:pt x="39" y="9"/>
                </a:lnTo>
                <a:lnTo>
                  <a:pt x="42" y="2"/>
                </a:lnTo>
                <a:lnTo>
                  <a:pt x="29" y="0"/>
                </a:lnTo>
                <a:lnTo>
                  <a:pt x="0" y="3"/>
                </a:lnTo>
                <a:close/>
              </a:path>
            </a:pathLst>
          </a:custGeom>
          <a:solidFill>
            <a:srgbClr val="402000"/>
          </a:solidFill>
          <a:ln w="9525">
            <a:noFill/>
          </a:ln>
        </p:spPr>
        <p:txBody>
          <a:bodyPr/>
          <a:p>
            <a:endParaRPr lang="zh-CN" altLang="en-US"/>
          </a:p>
        </p:txBody>
      </p:sp>
      <p:sp>
        <p:nvSpPr>
          <p:cNvPr id="190733" name="任意多边形 1136909"/>
          <p:cNvSpPr/>
          <p:nvPr/>
        </p:nvSpPr>
        <p:spPr>
          <a:xfrm>
            <a:off x="8728075" y="4503738"/>
            <a:ext cx="4763" cy="7937"/>
          </a:xfrm>
          <a:custGeom>
            <a:avLst/>
            <a:gdLst/>
            <a:ahLst/>
            <a:cxnLst/>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ln>
        </p:spPr>
        <p:txBody>
          <a:bodyPr/>
          <a:p>
            <a:endParaRPr lang="zh-CN" altLang="en-US"/>
          </a:p>
        </p:txBody>
      </p:sp>
      <p:sp>
        <p:nvSpPr>
          <p:cNvPr id="190734" name="任意多边形 1136910"/>
          <p:cNvSpPr/>
          <p:nvPr/>
        </p:nvSpPr>
        <p:spPr>
          <a:xfrm>
            <a:off x="8736013" y="4476750"/>
            <a:ext cx="4762" cy="15875"/>
          </a:xfrm>
          <a:custGeom>
            <a:avLst/>
            <a:gdLst/>
            <a:ahLst/>
            <a:cxnLst/>
            <a:pathLst>
              <a:path w="19" h="60">
                <a:moveTo>
                  <a:pt x="19" y="0"/>
                </a:moveTo>
                <a:lnTo>
                  <a:pt x="5" y="34"/>
                </a:lnTo>
                <a:lnTo>
                  <a:pt x="0" y="60"/>
                </a:lnTo>
                <a:lnTo>
                  <a:pt x="9" y="43"/>
                </a:lnTo>
                <a:lnTo>
                  <a:pt x="19" y="0"/>
                </a:lnTo>
                <a:close/>
              </a:path>
            </a:pathLst>
          </a:custGeom>
          <a:solidFill>
            <a:srgbClr val="402000"/>
          </a:solidFill>
          <a:ln w="9525">
            <a:noFill/>
          </a:ln>
        </p:spPr>
        <p:txBody>
          <a:bodyPr/>
          <a:p>
            <a:endParaRPr lang="zh-CN" altLang="en-US"/>
          </a:p>
        </p:txBody>
      </p:sp>
      <p:sp>
        <p:nvSpPr>
          <p:cNvPr id="190735" name="任意多边形 1136911"/>
          <p:cNvSpPr/>
          <p:nvPr/>
        </p:nvSpPr>
        <p:spPr>
          <a:xfrm>
            <a:off x="8739188" y="4460875"/>
            <a:ext cx="20637" cy="14288"/>
          </a:xfrm>
          <a:custGeom>
            <a:avLst/>
            <a:gdLst/>
            <a:ahLst/>
            <a:cxnLst/>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ln>
        </p:spPr>
        <p:txBody>
          <a:bodyPr/>
          <a:p>
            <a:endParaRPr lang="zh-CN" altLang="en-US"/>
          </a:p>
        </p:txBody>
      </p:sp>
      <p:sp>
        <p:nvSpPr>
          <p:cNvPr id="190736" name="任意多边形 1136912"/>
          <p:cNvSpPr/>
          <p:nvPr/>
        </p:nvSpPr>
        <p:spPr>
          <a:xfrm>
            <a:off x="8734425" y="4441825"/>
            <a:ext cx="34925" cy="12700"/>
          </a:xfrm>
          <a:custGeom>
            <a:avLst/>
            <a:gdLst/>
            <a:ahLst/>
            <a:cxnLst/>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ln>
        </p:spPr>
        <p:txBody>
          <a:bodyPr/>
          <a:p>
            <a:endParaRPr lang="zh-CN" altLang="en-US"/>
          </a:p>
        </p:txBody>
      </p:sp>
      <p:sp>
        <p:nvSpPr>
          <p:cNvPr id="190737" name="任意多边形 1136913"/>
          <p:cNvSpPr/>
          <p:nvPr/>
        </p:nvSpPr>
        <p:spPr>
          <a:xfrm>
            <a:off x="8813800" y="4459288"/>
            <a:ext cx="20638" cy="41275"/>
          </a:xfrm>
          <a:custGeom>
            <a:avLst/>
            <a:gdLst/>
            <a:ahLst/>
            <a:cxnLst/>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ln>
        </p:spPr>
        <p:txBody>
          <a:bodyPr/>
          <a:p>
            <a:endParaRPr lang="zh-CN" altLang="en-US"/>
          </a:p>
        </p:txBody>
      </p:sp>
      <p:sp>
        <p:nvSpPr>
          <p:cNvPr id="190738" name="任意多边形 1136914"/>
          <p:cNvSpPr/>
          <p:nvPr/>
        </p:nvSpPr>
        <p:spPr>
          <a:xfrm>
            <a:off x="8809038" y="4452938"/>
            <a:ext cx="33337" cy="55562"/>
          </a:xfrm>
          <a:custGeom>
            <a:avLst/>
            <a:gdLst/>
            <a:ahLst/>
            <a:cxnLst/>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ln>
        </p:spPr>
        <p:txBody>
          <a:bodyPr/>
          <a:p>
            <a:endParaRPr lang="zh-CN" altLang="en-US"/>
          </a:p>
        </p:txBody>
      </p:sp>
      <p:sp>
        <p:nvSpPr>
          <p:cNvPr id="190739" name="任意多边形 1136915"/>
          <p:cNvSpPr/>
          <p:nvPr/>
        </p:nvSpPr>
        <p:spPr>
          <a:xfrm>
            <a:off x="8791575" y="4513263"/>
            <a:ext cx="30163" cy="47625"/>
          </a:xfrm>
          <a:custGeom>
            <a:avLst/>
            <a:gdLst/>
            <a:ahLst/>
            <a:cxnLst/>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ln>
        </p:spPr>
        <p:txBody>
          <a:bodyPr/>
          <a:p>
            <a:endParaRPr lang="zh-CN" altLang="en-US"/>
          </a:p>
        </p:txBody>
      </p:sp>
      <p:sp>
        <p:nvSpPr>
          <p:cNvPr id="190740" name="任意多边形 1136916"/>
          <p:cNvSpPr/>
          <p:nvPr/>
        </p:nvSpPr>
        <p:spPr>
          <a:xfrm>
            <a:off x="8739188" y="4352925"/>
            <a:ext cx="177800" cy="176213"/>
          </a:xfrm>
          <a:custGeom>
            <a:avLst/>
            <a:gdLst/>
            <a:ahLst/>
            <a:cxnLst/>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w="9525">
            <a:noFill/>
          </a:ln>
        </p:spPr>
        <p:txBody>
          <a:bodyPr/>
          <a:p>
            <a:endParaRPr lang="zh-CN" altLang="en-US"/>
          </a:p>
        </p:txBody>
      </p:sp>
      <p:sp>
        <p:nvSpPr>
          <p:cNvPr id="190741" name="任意多边形 1136917"/>
          <p:cNvSpPr/>
          <p:nvPr/>
        </p:nvSpPr>
        <p:spPr>
          <a:xfrm>
            <a:off x="8743950" y="4354513"/>
            <a:ext cx="169863" cy="169862"/>
          </a:xfrm>
          <a:custGeom>
            <a:avLst/>
            <a:gdLst/>
            <a:ahLst/>
            <a:cxnLst/>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w="9525">
            <a:noFill/>
          </a:ln>
        </p:spPr>
        <p:txBody>
          <a:bodyPr/>
          <a:p>
            <a:endParaRPr lang="zh-CN" altLang="en-US"/>
          </a:p>
        </p:txBody>
      </p:sp>
      <p:grpSp>
        <p:nvGrpSpPr>
          <p:cNvPr id="190742" name="组合 1136918"/>
          <p:cNvGrpSpPr/>
          <p:nvPr/>
        </p:nvGrpSpPr>
        <p:grpSpPr>
          <a:xfrm>
            <a:off x="8388350" y="4784725"/>
            <a:ext cx="184150" cy="112713"/>
            <a:chOff x="5264" y="1904"/>
            <a:chExt cx="116" cy="71"/>
          </a:xfrm>
        </p:grpSpPr>
        <p:sp>
          <p:nvSpPr>
            <p:cNvPr id="190743" name="任意多边形 1136919"/>
            <p:cNvSpPr/>
            <p:nvPr/>
          </p:nvSpPr>
          <p:spPr>
            <a:xfrm>
              <a:off x="5264" y="1904"/>
              <a:ext cx="116" cy="71"/>
            </a:xfrm>
            <a:custGeom>
              <a:avLst/>
              <a:gdLst/>
              <a:ahLst/>
              <a:cxnLst/>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cap="flat" cmpd="sng">
              <a:solidFill>
                <a:srgbClr val="402000"/>
              </a:solidFill>
              <a:prstDash val="solid"/>
              <a:round/>
              <a:headEnd type="none" w="med" len="med"/>
              <a:tailEnd type="none" w="med" len="med"/>
            </a:ln>
          </p:spPr>
          <p:txBody>
            <a:bodyPr/>
            <a:p>
              <a:endParaRPr lang="zh-CN" altLang="en-US"/>
            </a:p>
          </p:txBody>
        </p:sp>
        <p:sp>
          <p:nvSpPr>
            <p:cNvPr id="190744" name="任意多边形 1136920"/>
            <p:cNvSpPr/>
            <p:nvPr/>
          </p:nvSpPr>
          <p:spPr>
            <a:xfrm>
              <a:off x="5269" y="1916"/>
              <a:ext cx="37" cy="9"/>
            </a:xfrm>
            <a:custGeom>
              <a:avLst/>
              <a:gdLst/>
              <a:ahLst/>
              <a:cxnLst/>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ln>
          </p:spPr>
          <p:txBody>
            <a:bodyPr/>
            <a:p>
              <a:endParaRPr lang="zh-CN" altLang="en-US"/>
            </a:p>
          </p:txBody>
        </p:sp>
        <p:sp>
          <p:nvSpPr>
            <p:cNvPr id="190745" name="任意多边形 1136921"/>
            <p:cNvSpPr/>
            <p:nvPr/>
          </p:nvSpPr>
          <p:spPr>
            <a:xfrm>
              <a:off x="5289" y="1907"/>
              <a:ext cx="31" cy="6"/>
            </a:xfrm>
            <a:custGeom>
              <a:avLst/>
              <a:gdLst/>
              <a:ahLst/>
              <a:cxnLst/>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ln>
          </p:spPr>
          <p:txBody>
            <a:bodyPr/>
            <a:p>
              <a:endParaRPr lang="zh-CN" altLang="en-US"/>
            </a:p>
          </p:txBody>
        </p:sp>
        <p:sp>
          <p:nvSpPr>
            <p:cNvPr id="190746" name="任意多边形 1136922"/>
            <p:cNvSpPr/>
            <p:nvPr/>
          </p:nvSpPr>
          <p:spPr>
            <a:xfrm>
              <a:off x="5295" y="1929"/>
              <a:ext cx="13" cy="3"/>
            </a:xfrm>
            <a:custGeom>
              <a:avLst/>
              <a:gdLst/>
              <a:ahLst/>
              <a:cxnLst/>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ln>
          </p:spPr>
          <p:txBody>
            <a:bodyPr/>
            <a:p>
              <a:endParaRPr lang="zh-CN" altLang="en-US"/>
            </a:p>
          </p:txBody>
        </p:sp>
        <p:sp>
          <p:nvSpPr>
            <p:cNvPr id="190747" name="任意多边形 1136923"/>
            <p:cNvSpPr/>
            <p:nvPr/>
          </p:nvSpPr>
          <p:spPr>
            <a:xfrm>
              <a:off x="5268" y="1926"/>
              <a:ext cx="3" cy="6"/>
            </a:xfrm>
            <a:custGeom>
              <a:avLst/>
              <a:gdLst/>
              <a:ahLst/>
              <a:cxnLst/>
              <a:pathLst>
                <a:path w="19" h="32">
                  <a:moveTo>
                    <a:pt x="19" y="0"/>
                  </a:moveTo>
                  <a:lnTo>
                    <a:pt x="19" y="9"/>
                  </a:lnTo>
                  <a:lnTo>
                    <a:pt x="14" y="24"/>
                  </a:lnTo>
                  <a:lnTo>
                    <a:pt x="0" y="32"/>
                  </a:lnTo>
                  <a:lnTo>
                    <a:pt x="19" y="0"/>
                  </a:lnTo>
                  <a:close/>
                </a:path>
              </a:pathLst>
            </a:custGeom>
            <a:solidFill>
              <a:srgbClr val="402000"/>
            </a:solidFill>
            <a:ln w="9525">
              <a:noFill/>
            </a:ln>
          </p:spPr>
          <p:txBody>
            <a:bodyPr/>
            <a:p>
              <a:endParaRPr lang="zh-CN" altLang="en-US"/>
            </a:p>
          </p:txBody>
        </p:sp>
        <p:sp>
          <p:nvSpPr>
            <p:cNvPr id="190748" name="任意多边形 1136924"/>
            <p:cNvSpPr/>
            <p:nvPr/>
          </p:nvSpPr>
          <p:spPr>
            <a:xfrm>
              <a:off x="5277" y="1940"/>
              <a:ext cx="3" cy="3"/>
            </a:xfrm>
            <a:custGeom>
              <a:avLst/>
              <a:gdLst/>
              <a:ahLst/>
              <a:cxnLst/>
              <a:pathLst>
                <a:path w="14" h="18">
                  <a:moveTo>
                    <a:pt x="14" y="0"/>
                  </a:moveTo>
                  <a:lnTo>
                    <a:pt x="11" y="9"/>
                  </a:lnTo>
                  <a:lnTo>
                    <a:pt x="0" y="18"/>
                  </a:lnTo>
                  <a:lnTo>
                    <a:pt x="14" y="0"/>
                  </a:lnTo>
                  <a:close/>
                </a:path>
              </a:pathLst>
            </a:custGeom>
            <a:solidFill>
              <a:srgbClr val="402000"/>
            </a:solidFill>
            <a:ln w="9525">
              <a:noFill/>
            </a:ln>
          </p:spPr>
          <p:txBody>
            <a:bodyPr/>
            <a:p>
              <a:endParaRPr lang="zh-CN" altLang="en-US"/>
            </a:p>
          </p:txBody>
        </p:sp>
        <p:sp>
          <p:nvSpPr>
            <p:cNvPr id="190749" name="任意多边形 1136925"/>
            <p:cNvSpPr/>
            <p:nvPr/>
          </p:nvSpPr>
          <p:spPr>
            <a:xfrm>
              <a:off x="5319" y="1921"/>
              <a:ext cx="6" cy="7"/>
            </a:xfrm>
            <a:custGeom>
              <a:avLst/>
              <a:gdLst/>
              <a:ahLst/>
              <a:cxnLst/>
              <a:pathLst>
                <a:path w="35" h="43">
                  <a:moveTo>
                    <a:pt x="0" y="0"/>
                  </a:moveTo>
                  <a:lnTo>
                    <a:pt x="7" y="14"/>
                  </a:lnTo>
                  <a:lnTo>
                    <a:pt x="7" y="24"/>
                  </a:lnTo>
                  <a:lnTo>
                    <a:pt x="35" y="43"/>
                  </a:lnTo>
                  <a:lnTo>
                    <a:pt x="0" y="0"/>
                  </a:lnTo>
                  <a:close/>
                </a:path>
              </a:pathLst>
            </a:custGeom>
            <a:solidFill>
              <a:srgbClr val="402000"/>
            </a:solidFill>
            <a:ln w="9525">
              <a:noFill/>
            </a:ln>
          </p:spPr>
          <p:txBody>
            <a:bodyPr/>
            <a:p>
              <a:endParaRPr lang="zh-CN" altLang="en-US"/>
            </a:p>
          </p:txBody>
        </p:sp>
        <p:sp>
          <p:nvSpPr>
            <p:cNvPr id="190750" name="任意多边形 1136926"/>
            <p:cNvSpPr/>
            <p:nvPr/>
          </p:nvSpPr>
          <p:spPr>
            <a:xfrm>
              <a:off x="5330" y="1921"/>
              <a:ext cx="19" cy="19"/>
            </a:xfrm>
            <a:custGeom>
              <a:avLst/>
              <a:gdLst/>
              <a:ahLst/>
              <a:cxnLst/>
              <a:pathLst>
                <a:path w="114" h="114">
                  <a:moveTo>
                    <a:pt x="0" y="0"/>
                  </a:moveTo>
                  <a:lnTo>
                    <a:pt x="21" y="35"/>
                  </a:lnTo>
                  <a:lnTo>
                    <a:pt x="43" y="63"/>
                  </a:lnTo>
                  <a:lnTo>
                    <a:pt x="114" y="114"/>
                  </a:lnTo>
                  <a:lnTo>
                    <a:pt x="47" y="53"/>
                  </a:lnTo>
                  <a:lnTo>
                    <a:pt x="0" y="0"/>
                  </a:lnTo>
                  <a:close/>
                </a:path>
              </a:pathLst>
            </a:custGeom>
            <a:solidFill>
              <a:srgbClr val="402000"/>
            </a:solidFill>
            <a:ln w="9525">
              <a:noFill/>
            </a:ln>
          </p:spPr>
          <p:txBody>
            <a:bodyPr/>
            <a:p>
              <a:endParaRPr lang="zh-CN" altLang="en-US"/>
            </a:p>
          </p:txBody>
        </p:sp>
        <p:sp>
          <p:nvSpPr>
            <p:cNvPr id="190751" name="任意多边形 1136927"/>
            <p:cNvSpPr/>
            <p:nvPr/>
          </p:nvSpPr>
          <p:spPr>
            <a:xfrm>
              <a:off x="5354" y="1948"/>
              <a:ext cx="4" cy="13"/>
            </a:xfrm>
            <a:custGeom>
              <a:avLst/>
              <a:gdLst/>
              <a:ahLst/>
              <a:cxnLst/>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ln>
          </p:spPr>
          <p:txBody>
            <a:bodyPr/>
            <a:p>
              <a:endParaRPr lang="zh-CN" altLang="en-US"/>
            </a:p>
          </p:txBody>
        </p:sp>
        <p:sp>
          <p:nvSpPr>
            <p:cNvPr id="190752" name="任意多边形 1136928"/>
            <p:cNvSpPr/>
            <p:nvPr/>
          </p:nvSpPr>
          <p:spPr>
            <a:xfrm>
              <a:off x="5312" y="1934"/>
              <a:ext cx="2" cy="5"/>
            </a:xfrm>
            <a:custGeom>
              <a:avLst/>
              <a:gdLst/>
              <a:ahLst/>
              <a:cxnLst/>
              <a:pathLst>
                <a:path w="15" h="30">
                  <a:moveTo>
                    <a:pt x="11" y="0"/>
                  </a:moveTo>
                  <a:lnTo>
                    <a:pt x="15" y="12"/>
                  </a:lnTo>
                  <a:lnTo>
                    <a:pt x="0" y="30"/>
                  </a:lnTo>
                  <a:lnTo>
                    <a:pt x="11" y="0"/>
                  </a:lnTo>
                  <a:close/>
                </a:path>
              </a:pathLst>
            </a:custGeom>
            <a:solidFill>
              <a:srgbClr val="402000"/>
            </a:solidFill>
            <a:ln w="9525">
              <a:noFill/>
            </a:ln>
          </p:spPr>
          <p:txBody>
            <a:bodyPr/>
            <a:p>
              <a:endParaRPr lang="zh-CN" altLang="en-US"/>
            </a:p>
          </p:txBody>
        </p:sp>
      </p:grpSp>
      <p:grpSp>
        <p:nvGrpSpPr>
          <p:cNvPr id="190753" name="组合 1136929"/>
          <p:cNvGrpSpPr/>
          <p:nvPr/>
        </p:nvGrpSpPr>
        <p:grpSpPr>
          <a:xfrm>
            <a:off x="8543925" y="4537075"/>
            <a:ext cx="425450" cy="484188"/>
            <a:chOff x="5362" y="1748"/>
            <a:chExt cx="268" cy="305"/>
          </a:xfrm>
        </p:grpSpPr>
        <p:sp>
          <p:nvSpPr>
            <p:cNvPr id="190754" name="任意多边形 1136930"/>
            <p:cNvSpPr/>
            <p:nvPr/>
          </p:nvSpPr>
          <p:spPr>
            <a:xfrm>
              <a:off x="5477" y="1748"/>
              <a:ext cx="8" cy="6"/>
            </a:xfrm>
            <a:custGeom>
              <a:avLst/>
              <a:gdLst/>
              <a:ahLst/>
              <a:cxnLst/>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ln>
          </p:spPr>
          <p:txBody>
            <a:bodyPr/>
            <a:p>
              <a:endParaRPr lang="zh-CN" altLang="en-US"/>
            </a:p>
          </p:txBody>
        </p:sp>
        <p:sp>
          <p:nvSpPr>
            <p:cNvPr id="190755" name="任意多边形 1136931"/>
            <p:cNvSpPr/>
            <p:nvPr/>
          </p:nvSpPr>
          <p:spPr>
            <a:xfrm>
              <a:off x="5479" y="1758"/>
              <a:ext cx="2" cy="4"/>
            </a:xfrm>
            <a:custGeom>
              <a:avLst/>
              <a:gdLst/>
              <a:ahLst/>
              <a:cxnLst/>
              <a:pathLst>
                <a:path w="14" h="24">
                  <a:moveTo>
                    <a:pt x="0" y="0"/>
                  </a:moveTo>
                  <a:lnTo>
                    <a:pt x="14" y="0"/>
                  </a:lnTo>
                  <a:lnTo>
                    <a:pt x="14" y="24"/>
                  </a:lnTo>
                  <a:lnTo>
                    <a:pt x="0" y="0"/>
                  </a:lnTo>
                  <a:close/>
                </a:path>
              </a:pathLst>
            </a:custGeom>
            <a:solidFill>
              <a:srgbClr val="402000"/>
            </a:solidFill>
            <a:ln w="9525">
              <a:noFill/>
            </a:ln>
          </p:spPr>
          <p:txBody>
            <a:bodyPr/>
            <a:p>
              <a:endParaRPr lang="zh-CN" altLang="en-US"/>
            </a:p>
          </p:txBody>
        </p:sp>
        <p:sp>
          <p:nvSpPr>
            <p:cNvPr id="190756" name="任意多边形 1136932"/>
            <p:cNvSpPr/>
            <p:nvPr/>
          </p:nvSpPr>
          <p:spPr>
            <a:xfrm>
              <a:off x="5444" y="1788"/>
              <a:ext cx="71" cy="180"/>
            </a:xfrm>
            <a:custGeom>
              <a:avLst/>
              <a:gdLst/>
              <a:ahLst/>
              <a:cxnLst/>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cap="flat" cmpd="sng">
              <a:solidFill>
                <a:srgbClr val="000000"/>
              </a:solidFill>
              <a:prstDash val="solid"/>
              <a:round/>
              <a:headEnd type="none" w="med" len="med"/>
              <a:tailEnd type="none" w="med" len="med"/>
            </a:ln>
          </p:spPr>
          <p:txBody>
            <a:bodyPr/>
            <a:p>
              <a:endParaRPr lang="zh-CN" altLang="en-US"/>
            </a:p>
          </p:txBody>
        </p:sp>
        <p:sp>
          <p:nvSpPr>
            <p:cNvPr id="190757" name="任意多边形 1136933"/>
            <p:cNvSpPr/>
            <p:nvPr/>
          </p:nvSpPr>
          <p:spPr>
            <a:xfrm>
              <a:off x="5362" y="1754"/>
              <a:ext cx="268" cy="299"/>
            </a:xfrm>
            <a:custGeom>
              <a:avLst/>
              <a:gdLst/>
              <a:ahLst/>
              <a:cxnLst/>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cap="flat" cmpd="sng">
              <a:solidFill>
                <a:srgbClr val="000000"/>
              </a:solidFill>
              <a:prstDash val="solid"/>
              <a:round/>
              <a:headEnd type="none" w="med" len="med"/>
              <a:tailEnd type="none" w="med" len="med"/>
            </a:ln>
          </p:spPr>
          <p:txBody>
            <a:bodyPr/>
            <a:p>
              <a:endParaRPr lang="zh-CN" altLang="en-US"/>
            </a:p>
          </p:txBody>
        </p:sp>
        <p:sp>
          <p:nvSpPr>
            <p:cNvPr id="190758" name="任意多边形 1136934"/>
            <p:cNvSpPr/>
            <p:nvPr/>
          </p:nvSpPr>
          <p:spPr>
            <a:xfrm>
              <a:off x="5456" y="1772"/>
              <a:ext cx="169" cy="278"/>
            </a:xfrm>
            <a:custGeom>
              <a:avLst/>
              <a:gdLst/>
              <a:ahLst/>
              <a:cxnLst/>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ln>
          </p:spPr>
          <p:txBody>
            <a:bodyPr/>
            <a:p>
              <a:endParaRPr lang="zh-CN" altLang="en-US"/>
            </a:p>
          </p:txBody>
        </p:sp>
        <p:sp>
          <p:nvSpPr>
            <p:cNvPr id="190759" name="任意多边形 1136935"/>
            <p:cNvSpPr/>
            <p:nvPr/>
          </p:nvSpPr>
          <p:spPr>
            <a:xfrm>
              <a:off x="5563" y="1910"/>
              <a:ext cx="50" cy="129"/>
            </a:xfrm>
            <a:custGeom>
              <a:avLst/>
              <a:gdLst/>
              <a:ahLst/>
              <a:cxnLst/>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ln>
          </p:spPr>
          <p:txBody>
            <a:bodyPr/>
            <a:p>
              <a:endParaRPr lang="zh-CN" altLang="en-US"/>
            </a:p>
          </p:txBody>
        </p:sp>
        <p:sp>
          <p:nvSpPr>
            <p:cNvPr id="190760" name="任意多边形 1136936"/>
            <p:cNvSpPr/>
            <p:nvPr/>
          </p:nvSpPr>
          <p:spPr>
            <a:xfrm>
              <a:off x="5367" y="1806"/>
              <a:ext cx="195" cy="194"/>
            </a:xfrm>
            <a:custGeom>
              <a:avLst/>
              <a:gdLst/>
              <a:ahLst/>
              <a:cxnLst/>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ln>
          </p:spPr>
          <p:txBody>
            <a:bodyPr/>
            <a:p>
              <a:endParaRPr lang="zh-CN" altLang="en-US"/>
            </a:p>
          </p:txBody>
        </p:sp>
        <p:sp>
          <p:nvSpPr>
            <p:cNvPr id="190761" name="任意多边形 1136937"/>
            <p:cNvSpPr/>
            <p:nvPr/>
          </p:nvSpPr>
          <p:spPr>
            <a:xfrm>
              <a:off x="5500" y="1878"/>
              <a:ext cx="49" cy="44"/>
            </a:xfrm>
            <a:custGeom>
              <a:avLst/>
              <a:gdLst/>
              <a:ahLst/>
              <a:cxnLst/>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ln>
          </p:spPr>
          <p:txBody>
            <a:bodyPr/>
            <a:p>
              <a:endParaRPr lang="zh-CN" altLang="en-US"/>
            </a:p>
          </p:txBody>
        </p:sp>
        <p:sp>
          <p:nvSpPr>
            <p:cNvPr id="190762" name="任意多边形 1136938"/>
            <p:cNvSpPr/>
            <p:nvPr/>
          </p:nvSpPr>
          <p:spPr>
            <a:xfrm>
              <a:off x="5503" y="1842"/>
              <a:ext cx="44" cy="57"/>
            </a:xfrm>
            <a:custGeom>
              <a:avLst/>
              <a:gdLst/>
              <a:ahLst/>
              <a:cxnLst/>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ln>
          </p:spPr>
          <p:txBody>
            <a:bodyPr/>
            <a:p>
              <a:endParaRPr lang="zh-CN" altLang="en-US"/>
            </a:p>
          </p:txBody>
        </p:sp>
        <p:sp>
          <p:nvSpPr>
            <p:cNvPr id="190763" name="任意多边形 1136939"/>
            <p:cNvSpPr/>
            <p:nvPr/>
          </p:nvSpPr>
          <p:spPr>
            <a:xfrm>
              <a:off x="5494" y="1785"/>
              <a:ext cx="48" cy="34"/>
            </a:xfrm>
            <a:custGeom>
              <a:avLst/>
              <a:gdLst/>
              <a:ahLst/>
              <a:cxnLst/>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ln>
          </p:spPr>
          <p:txBody>
            <a:bodyPr/>
            <a:p>
              <a:endParaRPr lang="zh-CN" altLang="en-US"/>
            </a:p>
          </p:txBody>
        </p:sp>
        <p:sp>
          <p:nvSpPr>
            <p:cNvPr id="190764" name="任意多边形 1136940"/>
            <p:cNvSpPr/>
            <p:nvPr/>
          </p:nvSpPr>
          <p:spPr>
            <a:xfrm>
              <a:off x="5458" y="1846"/>
              <a:ext cx="27" cy="86"/>
            </a:xfrm>
            <a:custGeom>
              <a:avLst/>
              <a:gdLst/>
              <a:ahLst/>
              <a:cxnLst/>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ln>
          </p:spPr>
          <p:txBody>
            <a:bodyPr/>
            <a:p>
              <a:endParaRPr lang="zh-CN" altLang="en-US"/>
            </a:p>
          </p:txBody>
        </p:sp>
        <p:sp>
          <p:nvSpPr>
            <p:cNvPr id="190765" name="任意多边形 1136941"/>
            <p:cNvSpPr/>
            <p:nvPr/>
          </p:nvSpPr>
          <p:spPr>
            <a:xfrm>
              <a:off x="5498" y="1939"/>
              <a:ext cx="48" cy="16"/>
            </a:xfrm>
            <a:custGeom>
              <a:avLst/>
              <a:gdLst/>
              <a:ahLst/>
              <a:cxnLst/>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ln>
          </p:spPr>
          <p:txBody>
            <a:bodyPr/>
            <a:p>
              <a:endParaRPr lang="zh-CN" altLang="en-US"/>
            </a:p>
          </p:txBody>
        </p:sp>
        <p:sp>
          <p:nvSpPr>
            <p:cNvPr id="190766" name="任意多边形 1136942"/>
            <p:cNvSpPr/>
            <p:nvPr/>
          </p:nvSpPr>
          <p:spPr>
            <a:xfrm>
              <a:off x="5458" y="1947"/>
              <a:ext cx="30" cy="36"/>
            </a:xfrm>
            <a:custGeom>
              <a:avLst/>
              <a:gdLst/>
              <a:ahLst/>
              <a:cxnLst/>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ln>
          </p:spPr>
          <p:txBody>
            <a:bodyPr/>
            <a:p>
              <a:endParaRPr lang="zh-CN" altLang="en-US"/>
            </a:p>
          </p:txBody>
        </p:sp>
        <p:sp>
          <p:nvSpPr>
            <p:cNvPr id="190767" name="任意多边形 1136943"/>
            <p:cNvSpPr/>
            <p:nvPr/>
          </p:nvSpPr>
          <p:spPr>
            <a:xfrm>
              <a:off x="5506" y="1757"/>
              <a:ext cx="70" cy="44"/>
            </a:xfrm>
            <a:custGeom>
              <a:avLst/>
              <a:gdLst/>
              <a:ahLst/>
              <a:cxnLst/>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ln>
          </p:spPr>
          <p:txBody>
            <a:bodyPr/>
            <a:p>
              <a:endParaRPr lang="zh-CN" altLang="en-US"/>
            </a:p>
          </p:txBody>
        </p:sp>
      </p:grpSp>
      <p:grpSp>
        <p:nvGrpSpPr>
          <p:cNvPr id="190768" name="组合 1136944"/>
          <p:cNvGrpSpPr/>
          <p:nvPr/>
        </p:nvGrpSpPr>
        <p:grpSpPr>
          <a:xfrm>
            <a:off x="8780463" y="4873625"/>
            <a:ext cx="228600" cy="307975"/>
            <a:chOff x="5511" y="1960"/>
            <a:chExt cx="144" cy="194"/>
          </a:xfrm>
        </p:grpSpPr>
        <p:sp>
          <p:nvSpPr>
            <p:cNvPr id="190769" name="任意多边形 1136945"/>
            <p:cNvSpPr/>
            <p:nvPr/>
          </p:nvSpPr>
          <p:spPr>
            <a:xfrm>
              <a:off x="5511" y="1960"/>
              <a:ext cx="144" cy="194"/>
            </a:xfrm>
            <a:custGeom>
              <a:avLst/>
              <a:gdLst/>
              <a:ahLst/>
              <a:cxnLst/>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cap="flat" cmpd="sng">
              <a:solidFill>
                <a:srgbClr val="000000"/>
              </a:solidFill>
              <a:prstDash val="solid"/>
              <a:round/>
              <a:headEnd type="none" w="med" len="med"/>
              <a:tailEnd type="none" w="med" len="med"/>
            </a:ln>
          </p:spPr>
          <p:txBody>
            <a:bodyPr/>
            <a:p>
              <a:endParaRPr lang="zh-CN" altLang="en-US"/>
            </a:p>
          </p:txBody>
        </p:sp>
        <p:sp>
          <p:nvSpPr>
            <p:cNvPr id="190770" name="任意多边形 1136946"/>
            <p:cNvSpPr/>
            <p:nvPr/>
          </p:nvSpPr>
          <p:spPr>
            <a:xfrm>
              <a:off x="5528" y="1970"/>
              <a:ext cx="124" cy="177"/>
            </a:xfrm>
            <a:custGeom>
              <a:avLst/>
              <a:gdLst/>
              <a:ahLst/>
              <a:cxnLst/>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ln>
          </p:spPr>
          <p:txBody>
            <a:bodyPr/>
            <a:p>
              <a:endParaRPr lang="zh-CN" altLang="en-US"/>
            </a:p>
          </p:txBody>
        </p:sp>
      </p:grpSp>
      <p:sp>
        <p:nvSpPr>
          <p:cNvPr id="190771" name="椭圆 1136947"/>
          <p:cNvSpPr/>
          <p:nvPr/>
        </p:nvSpPr>
        <p:spPr>
          <a:xfrm>
            <a:off x="8039100" y="4624388"/>
            <a:ext cx="298450" cy="161925"/>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772" name="椭圆 1136948"/>
          <p:cNvSpPr/>
          <p:nvPr/>
        </p:nvSpPr>
        <p:spPr>
          <a:xfrm>
            <a:off x="1784350" y="4352925"/>
            <a:ext cx="1296988" cy="1296988"/>
          </a:xfrm>
          <a:prstGeom prst="ellipse">
            <a:avLst/>
          </a:prstGeom>
          <a:solidFill>
            <a:srgbClr val="66FF66"/>
          </a:solidFill>
          <a:ln w="19050" cap="flat" cmpd="sng">
            <a:solidFill>
              <a:schemeClr val="folHlink"/>
            </a:solidFill>
            <a:prstDash val="solid"/>
            <a:round/>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grpSp>
        <p:nvGrpSpPr>
          <p:cNvPr id="190773" name="组合 1136949"/>
          <p:cNvGrpSpPr/>
          <p:nvPr/>
        </p:nvGrpSpPr>
        <p:grpSpPr>
          <a:xfrm>
            <a:off x="2166938" y="4462463"/>
            <a:ext cx="457200" cy="457200"/>
            <a:chOff x="2351" y="2975"/>
            <a:chExt cx="481" cy="433"/>
          </a:xfrm>
        </p:grpSpPr>
        <p:sp>
          <p:nvSpPr>
            <p:cNvPr id="190774" name="矩形 1136950"/>
            <p:cNvSpPr/>
            <p:nvPr/>
          </p:nvSpPr>
          <p:spPr>
            <a:xfrm rot="-5400000">
              <a:off x="2376" y="2952"/>
              <a:ext cx="432" cy="480"/>
            </a:xfrm>
            <a:prstGeom prst="rect">
              <a:avLst/>
            </a:prstGeom>
            <a:solidFill>
              <a:srgbClr val="CCE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sp>
          <p:nvSpPr>
            <p:cNvPr id="190775" name="直接连接符 1136951"/>
            <p:cNvSpPr/>
            <p:nvPr/>
          </p:nvSpPr>
          <p:spPr>
            <a:xfrm rot="10800000">
              <a:off x="2351" y="3321"/>
              <a:ext cx="480" cy="0"/>
            </a:xfrm>
            <a:prstGeom prst="line">
              <a:avLst/>
            </a:prstGeom>
            <a:ln w="9525" cap="flat" cmpd="sng">
              <a:solidFill>
                <a:schemeClr val="tx1"/>
              </a:solidFill>
              <a:prstDash val="solid"/>
              <a:round/>
              <a:headEnd type="none" w="med" len="med"/>
              <a:tailEnd type="none" w="med" len="med"/>
            </a:ln>
          </p:spPr>
        </p:sp>
        <p:sp>
          <p:nvSpPr>
            <p:cNvPr id="190776" name="直接连接符 1136952"/>
            <p:cNvSpPr/>
            <p:nvPr/>
          </p:nvSpPr>
          <p:spPr>
            <a:xfrm rot="10800000">
              <a:off x="2351" y="3234"/>
              <a:ext cx="480" cy="0"/>
            </a:xfrm>
            <a:prstGeom prst="line">
              <a:avLst/>
            </a:prstGeom>
            <a:ln w="9525" cap="flat" cmpd="sng">
              <a:solidFill>
                <a:schemeClr val="tx1"/>
              </a:solidFill>
              <a:prstDash val="solid"/>
              <a:round/>
              <a:headEnd type="none" w="med" len="med"/>
              <a:tailEnd type="none" w="med" len="med"/>
            </a:ln>
          </p:spPr>
        </p:sp>
        <p:sp>
          <p:nvSpPr>
            <p:cNvPr id="190777" name="直接连接符 1136953"/>
            <p:cNvSpPr/>
            <p:nvPr/>
          </p:nvSpPr>
          <p:spPr>
            <a:xfrm rot="10800000">
              <a:off x="2351" y="3148"/>
              <a:ext cx="480" cy="0"/>
            </a:xfrm>
            <a:prstGeom prst="line">
              <a:avLst/>
            </a:prstGeom>
            <a:ln w="9525" cap="flat" cmpd="sng">
              <a:solidFill>
                <a:schemeClr val="tx1"/>
              </a:solidFill>
              <a:prstDash val="solid"/>
              <a:round/>
              <a:headEnd type="none" w="med" len="med"/>
              <a:tailEnd type="none" w="med" len="med"/>
            </a:ln>
          </p:spPr>
        </p:sp>
        <p:sp>
          <p:nvSpPr>
            <p:cNvPr id="190778" name="直接连接符 1136954"/>
            <p:cNvSpPr/>
            <p:nvPr/>
          </p:nvSpPr>
          <p:spPr>
            <a:xfrm rot="10800000">
              <a:off x="2351" y="3061"/>
              <a:ext cx="480" cy="0"/>
            </a:xfrm>
            <a:prstGeom prst="line">
              <a:avLst/>
            </a:prstGeom>
            <a:ln w="9525" cap="flat" cmpd="sng">
              <a:solidFill>
                <a:schemeClr val="tx1"/>
              </a:solidFill>
              <a:prstDash val="solid"/>
              <a:round/>
              <a:headEnd type="none" w="med" len="med"/>
              <a:tailEnd type="none" w="med" len="med"/>
            </a:ln>
          </p:spPr>
        </p:sp>
        <p:sp>
          <p:nvSpPr>
            <p:cNvPr id="190779" name="直接连接符 1136955"/>
            <p:cNvSpPr/>
            <p:nvPr/>
          </p:nvSpPr>
          <p:spPr>
            <a:xfrm rot="5400000">
              <a:off x="2519" y="3191"/>
              <a:ext cx="432" cy="0"/>
            </a:xfrm>
            <a:prstGeom prst="line">
              <a:avLst/>
            </a:prstGeom>
            <a:ln w="9525" cap="flat" cmpd="sng">
              <a:solidFill>
                <a:schemeClr val="tx1"/>
              </a:solidFill>
              <a:prstDash val="solid"/>
              <a:round/>
              <a:headEnd type="none" w="med" len="med"/>
              <a:tailEnd type="none" w="med" len="med"/>
            </a:ln>
          </p:spPr>
        </p:sp>
        <p:sp>
          <p:nvSpPr>
            <p:cNvPr id="190780" name="直接连接符 1136956"/>
            <p:cNvSpPr/>
            <p:nvPr/>
          </p:nvSpPr>
          <p:spPr>
            <a:xfrm rot="5400000">
              <a:off x="2423" y="3191"/>
              <a:ext cx="432" cy="0"/>
            </a:xfrm>
            <a:prstGeom prst="line">
              <a:avLst/>
            </a:prstGeom>
            <a:ln w="9525" cap="flat" cmpd="sng">
              <a:solidFill>
                <a:schemeClr val="tx1"/>
              </a:solidFill>
              <a:prstDash val="solid"/>
              <a:round/>
              <a:headEnd type="none" w="med" len="med"/>
              <a:tailEnd type="none" w="med" len="med"/>
            </a:ln>
          </p:spPr>
        </p:sp>
        <p:sp>
          <p:nvSpPr>
            <p:cNvPr id="190781" name="直接连接符 1136957"/>
            <p:cNvSpPr/>
            <p:nvPr/>
          </p:nvSpPr>
          <p:spPr>
            <a:xfrm rot="5400000">
              <a:off x="2327" y="3191"/>
              <a:ext cx="432" cy="0"/>
            </a:xfrm>
            <a:prstGeom prst="line">
              <a:avLst/>
            </a:prstGeom>
            <a:ln w="9525" cap="flat" cmpd="sng">
              <a:solidFill>
                <a:schemeClr val="tx1"/>
              </a:solidFill>
              <a:prstDash val="solid"/>
              <a:round/>
              <a:headEnd type="none" w="med" len="med"/>
              <a:tailEnd type="none" w="med" len="med"/>
            </a:ln>
          </p:spPr>
        </p:sp>
        <p:sp>
          <p:nvSpPr>
            <p:cNvPr id="190782" name="直接连接符 1136958"/>
            <p:cNvSpPr/>
            <p:nvPr/>
          </p:nvSpPr>
          <p:spPr>
            <a:xfrm rot="5400000">
              <a:off x="2231" y="3191"/>
              <a:ext cx="432" cy="0"/>
            </a:xfrm>
            <a:prstGeom prst="line">
              <a:avLst/>
            </a:prstGeom>
            <a:ln w="9525" cap="flat" cmpd="sng">
              <a:solidFill>
                <a:schemeClr val="tx1"/>
              </a:solidFill>
              <a:prstDash val="solid"/>
              <a:round/>
              <a:headEnd type="none" w="med" len="med"/>
              <a:tailEnd type="none" w="med" len="med"/>
            </a:ln>
          </p:spPr>
        </p:sp>
      </p:grpSp>
      <p:grpSp>
        <p:nvGrpSpPr>
          <p:cNvPr id="190783" name="组合 1136959"/>
          <p:cNvGrpSpPr/>
          <p:nvPr/>
        </p:nvGrpSpPr>
        <p:grpSpPr>
          <a:xfrm>
            <a:off x="2062163" y="5014913"/>
            <a:ext cx="730250" cy="457200"/>
            <a:chOff x="1296" y="768"/>
            <a:chExt cx="556" cy="336"/>
          </a:xfrm>
        </p:grpSpPr>
        <p:sp>
          <p:nvSpPr>
            <p:cNvPr id="190784" name="矩形 1136960"/>
            <p:cNvSpPr/>
            <p:nvPr/>
          </p:nvSpPr>
          <p:spPr>
            <a:xfrm>
              <a:off x="1296" y="768"/>
              <a:ext cx="556" cy="336"/>
            </a:xfrm>
            <a:prstGeom prst="rect">
              <a:avLst/>
            </a:prstGeom>
            <a:solidFill>
              <a:srgbClr val="FFFF99"/>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endParaRPr lang="zh-CN" sz="1800" dirty="0">
                <a:solidFill>
                  <a:srgbClr val="333399"/>
                </a:solidFill>
                <a:latin typeface="Arial" panose="020B0604020202020204" pitchFamily="34" charset="0"/>
                <a:ea typeface="黑体" panose="02010609060101010101" pitchFamily="49" charset="-122"/>
              </a:endParaRPr>
            </a:p>
          </p:txBody>
        </p:sp>
        <p:grpSp>
          <p:nvGrpSpPr>
            <p:cNvPr id="190785" name="组合 1136961"/>
            <p:cNvGrpSpPr/>
            <p:nvPr/>
          </p:nvGrpSpPr>
          <p:grpSpPr>
            <a:xfrm>
              <a:off x="1367" y="829"/>
              <a:ext cx="393" cy="214"/>
              <a:chOff x="2928" y="3744"/>
              <a:chExt cx="528" cy="336"/>
            </a:xfrm>
          </p:grpSpPr>
          <p:grpSp>
            <p:nvGrpSpPr>
              <p:cNvPr id="190786" name="组合 1136962"/>
              <p:cNvGrpSpPr/>
              <p:nvPr/>
            </p:nvGrpSpPr>
            <p:grpSpPr>
              <a:xfrm>
                <a:off x="3024" y="3744"/>
                <a:ext cx="432" cy="240"/>
                <a:chOff x="2736" y="3648"/>
                <a:chExt cx="432" cy="240"/>
              </a:xfrm>
            </p:grpSpPr>
            <p:grpSp>
              <p:nvGrpSpPr>
                <p:cNvPr id="190787" name="组合 1136963"/>
                <p:cNvGrpSpPr/>
                <p:nvPr/>
              </p:nvGrpSpPr>
              <p:grpSpPr>
                <a:xfrm>
                  <a:off x="2736" y="3648"/>
                  <a:ext cx="432" cy="240"/>
                  <a:chOff x="2592" y="3504"/>
                  <a:chExt cx="576" cy="384"/>
                </a:xfrm>
              </p:grpSpPr>
              <p:sp>
                <p:nvSpPr>
                  <p:cNvPr id="190788" name="矩形 1136964"/>
                  <p:cNvSpPr/>
                  <p:nvPr/>
                </p:nvSpPr>
                <p:spPr>
                  <a:xfrm>
                    <a:off x="2592" y="3504"/>
                    <a:ext cx="576" cy="384"/>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789" name="任意多边形 1136965"/>
                  <p:cNvSpPr/>
                  <p:nvPr/>
                </p:nvSpPr>
                <p:spPr>
                  <a:xfrm>
                    <a:off x="2592" y="3504"/>
                    <a:ext cx="576" cy="240"/>
                  </a:xfrm>
                  <a:custGeom>
                    <a:avLst/>
                    <a:gdLst/>
                    <a:ahLst/>
                    <a:cxnLst/>
                    <a:pathLst>
                      <a:path w="576" h="240">
                        <a:moveTo>
                          <a:pt x="0" y="0"/>
                        </a:moveTo>
                        <a:lnTo>
                          <a:pt x="288" y="240"/>
                        </a:lnTo>
                        <a:lnTo>
                          <a:pt x="576" y="0"/>
                        </a:lnTo>
                      </a:path>
                    </a:pathLst>
                  </a:custGeom>
                  <a:solidFill>
                    <a:srgbClr val="FFFF99"/>
                  </a:solidFill>
                  <a:ln w="9525" cap="flat" cmpd="sng">
                    <a:solidFill>
                      <a:schemeClr val="tx1"/>
                    </a:solidFill>
                    <a:prstDash val="solid"/>
                    <a:round/>
                    <a:headEnd type="none" w="med" len="med"/>
                    <a:tailEnd type="none" w="med" len="med"/>
                  </a:ln>
                </p:spPr>
                <p:txBody>
                  <a:bodyPr/>
                  <a:p>
                    <a:endParaRPr lang="zh-CN" altLang="en-US"/>
                  </a:p>
                </p:txBody>
              </p:sp>
              <p:sp>
                <p:nvSpPr>
                  <p:cNvPr id="190790" name="直接连接符 1136966"/>
                  <p:cNvSpPr/>
                  <p:nvPr/>
                </p:nvSpPr>
                <p:spPr>
                  <a:xfrm flipV="1">
                    <a:off x="2592" y="3704"/>
                    <a:ext cx="232" cy="184"/>
                  </a:xfrm>
                  <a:prstGeom prst="line">
                    <a:avLst/>
                  </a:prstGeom>
                  <a:ln w="9525" cap="flat" cmpd="sng">
                    <a:solidFill>
                      <a:schemeClr val="tx1"/>
                    </a:solidFill>
                    <a:prstDash val="solid"/>
                    <a:round/>
                    <a:headEnd type="none" w="med" len="med"/>
                    <a:tailEnd type="none" w="med" len="med"/>
                  </a:ln>
                </p:spPr>
              </p:sp>
              <p:sp>
                <p:nvSpPr>
                  <p:cNvPr id="190791" name="直接连接符 1136967"/>
                  <p:cNvSpPr/>
                  <p:nvPr/>
                </p:nvSpPr>
                <p:spPr>
                  <a:xfrm flipH="1" flipV="1">
                    <a:off x="2936" y="3704"/>
                    <a:ext cx="232" cy="184"/>
                  </a:xfrm>
                  <a:prstGeom prst="line">
                    <a:avLst/>
                  </a:prstGeom>
                  <a:ln w="9525" cap="flat" cmpd="sng">
                    <a:solidFill>
                      <a:schemeClr val="tx1"/>
                    </a:solidFill>
                    <a:prstDash val="solid"/>
                    <a:round/>
                    <a:headEnd type="none" w="med" len="med"/>
                    <a:tailEnd type="none" w="med" len="med"/>
                  </a:ln>
                </p:spPr>
              </p:sp>
            </p:grpSp>
            <p:sp>
              <p:nvSpPr>
                <p:cNvPr id="190792" name="直接连接符 1136968"/>
                <p:cNvSpPr/>
                <p:nvPr/>
              </p:nvSpPr>
              <p:spPr>
                <a:xfrm>
                  <a:off x="2736" y="3648"/>
                  <a:ext cx="424" cy="0"/>
                </a:xfrm>
                <a:prstGeom prst="line">
                  <a:avLst/>
                </a:prstGeom>
                <a:ln w="9525" cap="flat" cmpd="sng">
                  <a:solidFill>
                    <a:schemeClr val="tx1"/>
                  </a:solidFill>
                  <a:prstDash val="solid"/>
                  <a:round/>
                  <a:headEnd type="none" w="med" len="med"/>
                  <a:tailEnd type="none" w="med" len="med"/>
                </a:ln>
              </p:spPr>
            </p:sp>
          </p:grpSp>
          <p:grpSp>
            <p:nvGrpSpPr>
              <p:cNvPr id="190793" name="组合 1136969"/>
              <p:cNvGrpSpPr/>
              <p:nvPr/>
            </p:nvGrpSpPr>
            <p:grpSpPr>
              <a:xfrm>
                <a:off x="2976" y="3792"/>
                <a:ext cx="432" cy="240"/>
                <a:chOff x="2736" y="3648"/>
                <a:chExt cx="432" cy="240"/>
              </a:xfrm>
            </p:grpSpPr>
            <p:grpSp>
              <p:nvGrpSpPr>
                <p:cNvPr id="190794" name="组合 1136970"/>
                <p:cNvGrpSpPr/>
                <p:nvPr/>
              </p:nvGrpSpPr>
              <p:grpSpPr>
                <a:xfrm>
                  <a:off x="2736" y="3648"/>
                  <a:ext cx="432" cy="240"/>
                  <a:chOff x="2592" y="3504"/>
                  <a:chExt cx="576" cy="384"/>
                </a:xfrm>
              </p:grpSpPr>
              <p:sp>
                <p:nvSpPr>
                  <p:cNvPr id="190795" name="矩形 1136971"/>
                  <p:cNvSpPr/>
                  <p:nvPr/>
                </p:nvSpPr>
                <p:spPr>
                  <a:xfrm>
                    <a:off x="2592" y="3504"/>
                    <a:ext cx="576" cy="384"/>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796" name="任意多边形 1136972"/>
                  <p:cNvSpPr/>
                  <p:nvPr/>
                </p:nvSpPr>
                <p:spPr>
                  <a:xfrm>
                    <a:off x="2592" y="3504"/>
                    <a:ext cx="576" cy="240"/>
                  </a:xfrm>
                  <a:custGeom>
                    <a:avLst/>
                    <a:gdLst/>
                    <a:ahLst/>
                    <a:cxnLst/>
                    <a:pathLst>
                      <a:path w="576" h="240">
                        <a:moveTo>
                          <a:pt x="0" y="0"/>
                        </a:moveTo>
                        <a:lnTo>
                          <a:pt x="288" y="240"/>
                        </a:lnTo>
                        <a:lnTo>
                          <a:pt x="576" y="0"/>
                        </a:lnTo>
                      </a:path>
                    </a:pathLst>
                  </a:custGeom>
                  <a:solidFill>
                    <a:srgbClr val="FFFF99"/>
                  </a:solidFill>
                  <a:ln w="9525" cap="flat" cmpd="sng">
                    <a:solidFill>
                      <a:schemeClr val="tx1"/>
                    </a:solidFill>
                    <a:prstDash val="solid"/>
                    <a:round/>
                    <a:headEnd type="none" w="med" len="med"/>
                    <a:tailEnd type="none" w="med" len="med"/>
                  </a:ln>
                </p:spPr>
                <p:txBody>
                  <a:bodyPr/>
                  <a:p>
                    <a:endParaRPr lang="zh-CN" altLang="en-US"/>
                  </a:p>
                </p:txBody>
              </p:sp>
              <p:sp>
                <p:nvSpPr>
                  <p:cNvPr id="190797" name="直接连接符 1136973"/>
                  <p:cNvSpPr/>
                  <p:nvPr/>
                </p:nvSpPr>
                <p:spPr>
                  <a:xfrm flipV="1">
                    <a:off x="2592" y="3704"/>
                    <a:ext cx="232" cy="184"/>
                  </a:xfrm>
                  <a:prstGeom prst="line">
                    <a:avLst/>
                  </a:prstGeom>
                  <a:ln w="9525" cap="flat" cmpd="sng">
                    <a:solidFill>
                      <a:schemeClr val="tx1"/>
                    </a:solidFill>
                    <a:prstDash val="solid"/>
                    <a:round/>
                    <a:headEnd type="none" w="med" len="med"/>
                    <a:tailEnd type="none" w="med" len="med"/>
                  </a:ln>
                </p:spPr>
              </p:sp>
              <p:sp>
                <p:nvSpPr>
                  <p:cNvPr id="190798" name="直接连接符 1136974"/>
                  <p:cNvSpPr/>
                  <p:nvPr/>
                </p:nvSpPr>
                <p:spPr>
                  <a:xfrm flipH="1" flipV="1">
                    <a:off x="2936" y="3704"/>
                    <a:ext cx="232" cy="184"/>
                  </a:xfrm>
                  <a:prstGeom prst="line">
                    <a:avLst/>
                  </a:prstGeom>
                  <a:ln w="9525" cap="flat" cmpd="sng">
                    <a:solidFill>
                      <a:schemeClr val="tx1"/>
                    </a:solidFill>
                    <a:prstDash val="solid"/>
                    <a:round/>
                    <a:headEnd type="none" w="med" len="med"/>
                    <a:tailEnd type="none" w="med" len="med"/>
                  </a:ln>
                </p:spPr>
              </p:sp>
            </p:grpSp>
            <p:sp>
              <p:nvSpPr>
                <p:cNvPr id="190799" name="直接连接符 1136975"/>
                <p:cNvSpPr/>
                <p:nvPr/>
              </p:nvSpPr>
              <p:spPr>
                <a:xfrm>
                  <a:off x="2736" y="3648"/>
                  <a:ext cx="424" cy="0"/>
                </a:xfrm>
                <a:prstGeom prst="line">
                  <a:avLst/>
                </a:prstGeom>
                <a:ln w="9525" cap="flat" cmpd="sng">
                  <a:solidFill>
                    <a:schemeClr val="tx1"/>
                  </a:solidFill>
                  <a:prstDash val="solid"/>
                  <a:round/>
                  <a:headEnd type="none" w="med" len="med"/>
                  <a:tailEnd type="none" w="med" len="med"/>
                </a:ln>
              </p:spPr>
            </p:sp>
          </p:grpSp>
          <p:grpSp>
            <p:nvGrpSpPr>
              <p:cNvPr id="190800" name="组合 1136976"/>
              <p:cNvGrpSpPr/>
              <p:nvPr/>
            </p:nvGrpSpPr>
            <p:grpSpPr>
              <a:xfrm>
                <a:off x="2928" y="3840"/>
                <a:ext cx="432" cy="240"/>
                <a:chOff x="2736" y="3648"/>
                <a:chExt cx="432" cy="240"/>
              </a:xfrm>
            </p:grpSpPr>
            <p:grpSp>
              <p:nvGrpSpPr>
                <p:cNvPr id="190801" name="组合 1136977"/>
                <p:cNvGrpSpPr/>
                <p:nvPr/>
              </p:nvGrpSpPr>
              <p:grpSpPr>
                <a:xfrm>
                  <a:off x="2736" y="3648"/>
                  <a:ext cx="432" cy="240"/>
                  <a:chOff x="2592" y="3504"/>
                  <a:chExt cx="576" cy="384"/>
                </a:xfrm>
              </p:grpSpPr>
              <p:sp>
                <p:nvSpPr>
                  <p:cNvPr id="190802" name="矩形 1136978"/>
                  <p:cNvSpPr/>
                  <p:nvPr/>
                </p:nvSpPr>
                <p:spPr>
                  <a:xfrm>
                    <a:off x="2592" y="3504"/>
                    <a:ext cx="576" cy="384"/>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90803" name="任意多边形 1136979"/>
                  <p:cNvSpPr/>
                  <p:nvPr/>
                </p:nvSpPr>
                <p:spPr>
                  <a:xfrm>
                    <a:off x="2592" y="3504"/>
                    <a:ext cx="576" cy="240"/>
                  </a:xfrm>
                  <a:custGeom>
                    <a:avLst/>
                    <a:gdLst/>
                    <a:ahLst/>
                    <a:cxnLst/>
                    <a:pathLst>
                      <a:path w="576" h="240">
                        <a:moveTo>
                          <a:pt x="0" y="0"/>
                        </a:moveTo>
                        <a:lnTo>
                          <a:pt x="288" y="240"/>
                        </a:lnTo>
                        <a:lnTo>
                          <a:pt x="576" y="0"/>
                        </a:lnTo>
                      </a:path>
                    </a:pathLst>
                  </a:custGeom>
                  <a:solidFill>
                    <a:srgbClr val="FFFF99"/>
                  </a:solidFill>
                  <a:ln w="9525" cap="flat" cmpd="sng">
                    <a:solidFill>
                      <a:schemeClr val="tx1"/>
                    </a:solidFill>
                    <a:prstDash val="solid"/>
                    <a:round/>
                    <a:headEnd type="none" w="med" len="med"/>
                    <a:tailEnd type="none" w="med" len="med"/>
                  </a:ln>
                </p:spPr>
                <p:txBody>
                  <a:bodyPr/>
                  <a:p>
                    <a:endParaRPr lang="zh-CN" altLang="en-US"/>
                  </a:p>
                </p:txBody>
              </p:sp>
              <p:sp>
                <p:nvSpPr>
                  <p:cNvPr id="190804" name="直接连接符 1136980"/>
                  <p:cNvSpPr/>
                  <p:nvPr/>
                </p:nvSpPr>
                <p:spPr>
                  <a:xfrm flipV="1">
                    <a:off x="2592" y="3704"/>
                    <a:ext cx="232" cy="184"/>
                  </a:xfrm>
                  <a:prstGeom prst="line">
                    <a:avLst/>
                  </a:prstGeom>
                  <a:ln w="9525" cap="flat" cmpd="sng">
                    <a:solidFill>
                      <a:schemeClr val="tx1"/>
                    </a:solidFill>
                    <a:prstDash val="solid"/>
                    <a:round/>
                    <a:headEnd type="none" w="med" len="med"/>
                    <a:tailEnd type="none" w="med" len="med"/>
                  </a:ln>
                </p:spPr>
              </p:sp>
              <p:sp>
                <p:nvSpPr>
                  <p:cNvPr id="190805" name="直接连接符 1136981"/>
                  <p:cNvSpPr/>
                  <p:nvPr/>
                </p:nvSpPr>
                <p:spPr>
                  <a:xfrm flipH="1" flipV="1">
                    <a:off x="2936" y="3704"/>
                    <a:ext cx="232" cy="184"/>
                  </a:xfrm>
                  <a:prstGeom prst="line">
                    <a:avLst/>
                  </a:prstGeom>
                  <a:ln w="9525" cap="flat" cmpd="sng">
                    <a:solidFill>
                      <a:schemeClr val="tx1"/>
                    </a:solidFill>
                    <a:prstDash val="solid"/>
                    <a:round/>
                    <a:headEnd type="none" w="med" len="med"/>
                    <a:tailEnd type="none" w="med" len="med"/>
                  </a:ln>
                </p:spPr>
              </p:sp>
            </p:grpSp>
            <p:sp>
              <p:nvSpPr>
                <p:cNvPr id="190806" name="直接连接符 1136982"/>
                <p:cNvSpPr/>
                <p:nvPr/>
              </p:nvSpPr>
              <p:spPr>
                <a:xfrm>
                  <a:off x="2736" y="3648"/>
                  <a:ext cx="424" cy="0"/>
                </a:xfrm>
                <a:prstGeom prst="line">
                  <a:avLst/>
                </a:prstGeom>
                <a:ln w="9525" cap="flat" cmpd="sng">
                  <a:solidFill>
                    <a:schemeClr val="tx1"/>
                  </a:solidFill>
                  <a:prstDash val="solid"/>
                  <a:round/>
                  <a:headEnd type="none" w="med" len="med"/>
                  <a:tailEnd type="none" w="med" len="med"/>
                </a:ln>
              </p:spPr>
            </p:sp>
          </p:grpSp>
        </p:grpSp>
      </p:grpSp>
      <p:sp>
        <p:nvSpPr>
          <p:cNvPr id="190807" name="任意多边形 1136983"/>
          <p:cNvSpPr/>
          <p:nvPr/>
        </p:nvSpPr>
        <p:spPr>
          <a:xfrm>
            <a:off x="927100" y="4694238"/>
            <a:ext cx="1238250" cy="496887"/>
          </a:xfrm>
          <a:custGeom>
            <a:avLst/>
            <a:gdLst/>
            <a:ahLst/>
            <a:cxnLst/>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190808" name="任意多边形 1136984"/>
          <p:cNvSpPr/>
          <p:nvPr/>
        </p:nvSpPr>
        <p:spPr>
          <a:xfrm>
            <a:off x="2470150" y="4092575"/>
            <a:ext cx="4462463" cy="1022350"/>
          </a:xfrm>
          <a:custGeom>
            <a:avLst/>
            <a:gdLst/>
            <a:ahLst/>
            <a:cxnLst/>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190809" name="任意多边形 1136985"/>
          <p:cNvSpPr/>
          <p:nvPr/>
        </p:nvSpPr>
        <p:spPr>
          <a:xfrm>
            <a:off x="7031038" y="4386263"/>
            <a:ext cx="1154112" cy="347662"/>
          </a:xfrm>
          <a:custGeom>
            <a:avLst/>
            <a:gdLst/>
            <a:ahLst/>
            <a:cxnLst/>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190810" name="文本框 1136986"/>
          <p:cNvSpPr txBox="1"/>
          <p:nvPr/>
        </p:nvSpPr>
        <p:spPr>
          <a:xfrm>
            <a:off x="4464050" y="3771900"/>
            <a:ext cx="819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49" charset="-122"/>
              </a:rPr>
              <a:t>SMTP</a:t>
            </a:r>
            <a:endParaRPr lang="en-US" altLang="zh-CN" sz="1800">
              <a:solidFill>
                <a:srgbClr val="333399"/>
              </a:solidFill>
              <a:latin typeface="Arial" panose="020B0604020202020204" pitchFamily="34" charset="0"/>
              <a:ea typeface="黑体" panose="02010609060101010101" pitchFamily="49" charset="-122"/>
            </a:endParaRPr>
          </a:p>
        </p:txBody>
      </p:sp>
      <p:sp>
        <p:nvSpPr>
          <p:cNvPr id="190811" name="文本框 1136987"/>
          <p:cNvSpPr txBox="1"/>
          <p:nvPr/>
        </p:nvSpPr>
        <p:spPr>
          <a:xfrm>
            <a:off x="1123950" y="4340225"/>
            <a:ext cx="819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49" charset="-122"/>
              </a:rPr>
              <a:t>SMTP</a:t>
            </a:r>
            <a:endParaRPr lang="en-US" altLang="zh-CN" sz="1800">
              <a:solidFill>
                <a:srgbClr val="333399"/>
              </a:solidFill>
              <a:latin typeface="Arial" panose="020B0604020202020204" pitchFamily="34" charset="0"/>
              <a:ea typeface="黑体" panose="02010609060101010101" pitchFamily="49" charset="-122"/>
            </a:endParaRPr>
          </a:p>
        </p:txBody>
      </p:sp>
      <p:sp>
        <p:nvSpPr>
          <p:cNvPr id="190812" name="文本框 1136988"/>
          <p:cNvSpPr txBox="1"/>
          <p:nvPr/>
        </p:nvSpPr>
        <p:spPr>
          <a:xfrm>
            <a:off x="7199313" y="4057650"/>
            <a:ext cx="7937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49" charset="-122"/>
              </a:rPr>
              <a:t>POP3</a:t>
            </a:r>
            <a:endParaRPr lang="en-US" altLang="zh-CN" sz="1800">
              <a:solidFill>
                <a:srgbClr val="333399"/>
              </a:solidFill>
              <a:latin typeface="Arial" panose="020B0604020202020204" pitchFamily="34" charset="0"/>
              <a:ea typeface="黑体" panose="02010609060101010101" pitchFamily="49" charset="-122"/>
            </a:endParaRPr>
          </a:p>
        </p:txBody>
      </p:sp>
      <p:sp>
        <p:nvSpPr>
          <p:cNvPr id="190813" name="文本框 1136989"/>
          <p:cNvSpPr txBox="1"/>
          <p:nvPr/>
        </p:nvSpPr>
        <p:spPr>
          <a:xfrm>
            <a:off x="2546350" y="5956300"/>
            <a:ext cx="1327150" cy="641350"/>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49" charset="-122"/>
              </a:rPr>
              <a:t>   </a:t>
            </a:r>
            <a:r>
              <a:rPr lang="zh-CN" altLang="en-US" sz="1800" dirty="0">
                <a:solidFill>
                  <a:srgbClr val="333399"/>
                </a:solidFill>
                <a:latin typeface="Arial" panose="020B0604020202020204" pitchFamily="34" charset="0"/>
                <a:ea typeface="黑体" panose="02010609060101010101" pitchFamily="49" charset="-122"/>
              </a:rPr>
              <a:t>发送端</a:t>
            </a:r>
            <a:endParaRPr lang="zh-CN" altLang="en-US" sz="1800" dirty="0">
              <a:solidFill>
                <a:srgbClr val="333399"/>
              </a:solidFill>
              <a:latin typeface="Arial" panose="020B0604020202020204" pitchFamily="34" charset="0"/>
              <a:ea typeface="黑体" panose="02010609060101010101" pitchFamily="49" charset="-122"/>
            </a:endParaRPr>
          </a:p>
          <a:p>
            <a:r>
              <a:rPr lang="zh-CN" altLang="en-US" sz="1800" dirty="0">
                <a:solidFill>
                  <a:srgbClr val="333399"/>
                </a:solidFill>
                <a:latin typeface="Arial" panose="020B0604020202020204" pitchFamily="34" charset="0"/>
                <a:ea typeface="黑体" panose="02010609060101010101" pitchFamily="49" charset="-122"/>
              </a:rPr>
              <a:t>邮件服务器</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814" name="直接连接符 1136990"/>
          <p:cNvSpPr/>
          <p:nvPr/>
        </p:nvSpPr>
        <p:spPr>
          <a:xfrm flipV="1">
            <a:off x="8108950" y="4678363"/>
            <a:ext cx="119063" cy="741362"/>
          </a:xfrm>
          <a:prstGeom prst="line">
            <a:avLst/>
          </a:prstGeom>
          <a:ln w="28575" cap="flat" cmpd="sng">
            <a:solidFill>
              <a:srgbClr val="333399"/>
            </a:solidFill>
            <a:prstDash val="solid"/>
            <a:round/>
            <a:headEnd type="none" w="med" len="med"/>
            <a:tailEnd type="triangle" w="med" len="lg"/>
          </a:ln>
        </p:spPr>
      </p:sp>
      <p:sp>
        <p:nvSpPr>
          <p:cNvPr id="190815" name="直接连接符 1136991"/>
          <p:cNvSpPr/>
          <p:nvPr/>
        </p:nvSpPr>
        <p:spPr>
          <a:xfrm flipV="1">
            <a:off x="1708150" y="5343525"/>
            <a:ext cx="609600" cy="609600"/>
          </a:xfrm>
          <a:prstGeom prst="line">
            <a:avLst/>
          </a:prstGeom>
          <a:ln w="12700" cap="flat" cmpd="sng">
            <a:solidFill>
              <a:schemeClr val="tx1"/>
            </a:solidFill>
            <a:prstDash val="solid"/>
            <a:round/>
            <a:headEnd type="none" w="med" len="med"/>
            <a:tailEnd type="triangle" w="med" len="lg"/>
          </a:ln>
        </p:spPr>
      </p:sp>
      <p:sp>
        <p:nvSpPr>
          <p:cNvPr id="190816" name="直接连接符 1136992"/>
          <p:cNvSpPr/>
          <p:nvPr/>
        </p:nvSpPr>
        <p:spPr>
          <a:xfrm flipV="1">
            <a:off x="768350" y="4868863"/>
            <a:ext cx="173038" cy="876300"/>
          </a:xfrm>
          <a:prstGeom prst="line">
            <a:avLst/>
          </a:prstGeom>
          <a:ln w="28575" cap="flat" cmpd="sng">
            <a:solidFill>
              <a:srgbClr val="333399"/>
            </a:solidFill>
            <a:prstDash val="solid"/>
            <a:round/>
            <a:headEnd type="none" w="med" len="med"/>
            <a:tailEnd type="triangle" w="med" len="lg"/>
          </a:ln>
        </p:spPr>
      </p:sp>
      <p:sp>
        <p:nvSpPr>
          <p:cNvPr id="190817" name="文本框 1136993"/>
          <p:cNvSpPr txBox="1"/>
          <p:nvPr/>
        </p:nvSpPr>
        <p:spPr>
          <a:xfrm>
            <a:off x="260350" y="5688013"/>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用户代理</a:t>
            </a:r>
            <a:endParaRPr lang="zh-CN" altLang="en-US" sz="1800">
              <a:solidFill>
                <a:srgbClr val="333399"/>
              </a:solidFill>
              <a:latin typeface="Arial" panose="020B0604020202020204" pitchFamily="34" charset="0"/>
              <a:ea typeface="黑体" panose="02010609060101010101" pitchFamily="49" charset="-122"/>
            </a:endParaRPr>
          </a:p>
        </p:txBody>
      </p:sp>
      <p:sp>
        <p:nvSpPr>
          <p:cNvPr id="190818" name="文本框 1136994"/>
          <p:cNvSpPr txBox="1"/>
          <p:nvPr/>
        </p:nvSpPr>
        <p:spPr>
          <a:xfrm>
            <a:off x="5975350" y="36401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用户邮箱</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819" name="直接连接符 1136995"/>
          <p:cNvSpPr/>
          <p:nvPr/>
        </p:nvSpPr>
        <p:spPr>
          <a:xfrm rot="10800000" flipH="1" flipV="1">
            <a:off x="6508750" y="3971925"/>
            <a:ext cx="439738" cy="444500"/>
          </a:xfrm>
          <a:prstGeom prst="line">
            <a:avLst/>
          </a:prstGeom>
          <a:ln w="28575" cap="flat" cmpd="sng">
            <a:solidFill>
              <a:srgbClr val="333399"/>
            </a:solidFill>
            <a:prstDash val="solid"/>
            <a:round/>
            <a:headEnd type="none" w="med" len="med"/>
            <a:tailEnd type="triangle" w="med" len="lg"/>
          </a:ln>
        </p:spPr>
      </p:sp>
      <p:sp>
        <p:nvSpPr>
          <p:cNvPr id="190820" name="文本框 1136996"/>
          <p:cNvSpPr txBox="1"/>
          <p:nvPr/>
        </p:nvSpPr>
        <p:spPr>
          <a:xfrm>
            <a:off x="8305800" y="3944938"/>
            <a:ext cx="8699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接收方</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821" name="直接连接符 1136997"/>
          <p:cNvSpPr/>
          <p:nvPr/>
        </p:nvSpPr>
        <p:spPr>
          <a:xfrm flipV="1">
            <a:off x="6127750" y="5605463"/>
            <a:ext cx="595313" cy="403225"/>
          </a:xfrm>
          <a:prstGeom prst="line">
            <a:avLst/>
          </a:prstGeom>
          <a:ln w="28575" cap="flat" cmpd="sng">
            <a:solidFill>
              <a:srgbClr val="333399"/>
            </a:solidFill>
            <a:prstDash val="solid"/>
            <a:round/>
            <a:headEnd type="none" w="med" len="med"/>
            <a:tailEnd type="triangle" w="med" len="lg"/>
          </a:ln>
        </p:spPr>
      </p:sp>
      <p:sp>
        <p:nvSpPr>
          <p:cNvPr id="190822" name="直接连接符 1136998"/>
          <p:cNvSpPr/>
          <p:nvPr/>
        </p:nvSpPr>
        <p:spPr>
          <a:xfrm flipH="1" flipV="1">
            <a:off x="2622550" y="5648325"/>
            <a:ext cx="438150" cy="371475"/>
          </a:xfrm>
          <a:prstGeom prst="line">
            <a:avLst/>
          </a:prstGeom>
          <a:ln w="28575" cap="flat" cmpd="sng">
            <a:solidFill>
              <a:srgbClr val="333399"/>
            </a:solidFill>
            <a:prstDash val="solid"/>
            <a:round/>
            <a:headEnd type="none" w="med" len="med"/>
            <a:tailEnd type="triangle" w="med" len="lg"/>
          </a:ln>
        </p:spPr>
      </p:sp>
      <p:sp>
        <p:nvSpPr>
          <p:cNvPr id="190823" name="文本框 1137014"/>
          <p:cNvSpPr txBox="1"/>
          <p:nvPr/>
        </p:nvSpPr>
        <p:spPr>
          <a:xfrm>
            <a:off x="955675" y="4071938"/>
            <a:ext cx="12509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49" charset="-122"/>
              </a:rPr>
              <a:t>(</a:t>
            </a:r>
            <a:r>
              <a:rPr lang="zh-CN" altLang="en-US" sz="1800" dirty="0">
                <a:solidFill>
                  <a:srgbClr val="333399"/>
                </a:solidFill>
                <a:latin typeface="Arial" panose="020B0604020202020204" pitchFamily="34" charset="0"/>
                <a:ea typeface="黑体" panose="02010609060101010101" pitchFamily="49" charset="-122"/>
              </a:rPr>
              <a:t>发送邮件</a:t>
            </a:r>
            <a:r>
              <a:rPr lang="en-US" altLang="zh-CN" sz="1800">
                <a:solidFill>
                  <a:srgbClr val="333399"/>
                </a:solidFill>
                <a:latin typeface="Arial" panose="020B0604020202020204" pitchFamily="34" charset="0"/>
                <a:ea typeface="黑体" panose="02010609060101010101" pitchFamily="49" charset="-122"/>
              </a:rPr>
              <a:t>)</a:t>
            </a:r>
            <a:endParaRPr lang="en-US" altLang="zh-CN" sz="1800">
              <a:solidFill>
                <a:srgbClr val="333399"/>
              </a:solidFill>
              <a:latin typeface="Arial" panose="020B0604020202020204" pitchFamily="34" charset="0"/>
              <a:ea typeface="黑体" panose="02010609060101010101" pitchFamily="49" charset="-122"/>
            </a:endParaRPr>
          </a:p>
        </p:txBody>
      </p:sp>
      <p:sp>
        <p:nvSpPr>
          <p:cNvPr id="190824" name="文本框 1137015"/>
          <p:cNvSpPr txBox="1"/>
          <p:nvPr/>
        </p:nvSpPr>
        <p:spPr>
          <a:xfrm>
            <a:off x="4114800" y="3455988"/>
            <a:ext cx="15557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（发送邮件）</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825" name="文本框 1137018"/>
          <p:cNvSpPr txBox="1"/>
          <p:nvPr/>
        </p:nvSpPr>
        <p:spPr>
          <a:xfrm>
            <a:off x="7019925" y="3748088"/>
            <a:ext cx="12509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49" charset="-122"/>
              </a:rPr>
              <a:t>(</a:t>
            </a:r>
            <a:r>
              <a:rPr lang="zh-CN" altLang="en-US" sz="1800" dirty="0">
                <a:solidFill>
                  <a:srgbClr val="333399"/>
                </a:solidFill>
                <a:latin typeface="Arial" panose="020B0604020202020204" pitchFamily="34" charset="0"/>
                <a:ea typeface="黑体" panose="02010609060101010101" pitchFamily="49" charset="-122"/>
              </a:rPr>
              <a:t>读取邮件</a:t>
            </a:r>
            <a:r>
              <a:rPr lang="en-US" altLang="zh-CN" sz="1800">
                <a:solidFill>
                  <a:srgbClr val="333399"/>
                </a:solidFill>
                <a:latin typeface="Arial" panose="020B0604020202020204" pitchFamily="34" charset="0"/>
                <a:ea typeface="黑体" panose="02010609060101010101" pitchFamily="49" charset="-122"/>
              </a:rPr>
              <a:t>)</a:t>
            </a:r>
            <a:endParaRPr lang="en-US" altLang="zh-CN" sz="1800">
              <a:solidFill>
                <a:srgbClr val="333399"/>
              </a:solidFill>
              <a:latin typeface="Arial" panose="020B0604020202020204" pitchFamily="34" charset="0"/>
              <a:ea typeface="黑体" panose="02010609060101010101" pitchFamily="49" charset="-122"/>
            </a:endParaRPr>
          </a:p>
        </p:txBody>
      </p:sp>
      <p:graphicFrame>
        <p:nvGraphicFramePr>
          <p:cNvPr id="190826" name="内容占位符 1137022"/>
          <p:cNvGraphicFramePr>
            <a:graphicFrameLocks noGrp="1"/>
          </p:cNvGraphicFramePr>
          <p:nvPr>
            <p:ph idx="1"/>
          </p:nvPr>
        </p:nvGraphicFramePr>
        <p:xfrm>
          <a:off x="3492500" y="4378325"/>
          <a:ext cx="2519363" cy="1439863"/>
        </p:xfrm>
        <a:graphic>
          <a:graphicData uri="http://schemas.openxmlformats.org/presentationml/2006/ole">
            <mc:AlternateContent xmlns:mc="http://schemas.openxmlformats.org/markup-compatibility/2006">
              <mc:Choice xmlns:v="urn:schemas-microsoft-com:vml" Requires="v">
                <p:oleObj spid="_x0000_s3076" name="" r:id="rId1" imgW="1687195" imgH="964565" progId="Visio.Drawing.6">
                  <p:embed/>
                </p:oleObj>
              </mc:Choice>
              <mc:Fallback>
                <p:oleObj name="" r:id="rId1" imgW="1687195" imgH="964565" progId="Visio.Drawing.6">
                  <p:embed/>
                  <p:pic>
                    <p:nvPicPr>
                      <p:cNvPr id="0" name="图片 3075"/>
                      <p:cNvPicPr/>
                      <p:nvPr/>
                    </p:nvPicPr>
                    <p:blipFill>
                      <a:blip r:embed="rId2"/>
                      <a:stretch>
                        <a:fillRect/>
                      </a:stretch>
                    </p:blipFill>
                    <p:spPr>
                      <a:xfrm>
                        <a:off x="3492500" y="4378325"/>
                        <a:ext cx="2519363" cy="1439863"/>
                      </a:xfrm>
                      <a:prstGeom prst="rect">
                        <a:avLst/>
                      </a:prstGeom>
                      <a:noFill/>
                      <a:ln w="38100">
                        <a:miter/>
                      </a:ln>
                      <a:effectLst>
                        <a:outerShdw dist="25400" dir="5400000" algn="ctr" rotWithShape="0">
                          <a:schemeClr val="bg2"/>
                        </a:outerShdw>
                      </a:effectLst>
                    </p:spPr>
                  </p:pic>
                </p:oleObj>
              </mc:Fallback>
            </mc:AlternateContent>
          </a:graphicData>
        </a:graphic>
      </p:graphicFrame>
      <p:sp>
        <p:nvSpPr>
          <p:cNvPr id="190827" name="文本框 1137023"/>
          <p:cNvSpPr txBox="1"/>
          <p:nvPr/>
        </p:nvSpPr>
        <p:spPr>
          <a:xfrm>
            <a:off x="4354513" y="4806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49" charset="-122"/>
              </a:rPr>
              <a:t>因特网</a:t>
            </a:r>
            <a:endParaRPr lang="zh-CN" altLang="en-US" sz="1800" dirty="0">
              <a:solidFill>
                <a:srgbClr val="333399"/>
              </a:solidFill>
              <a:latin typeface="Arial" panose="020B0604020202020204" pitchFamily="34" charset="0"/>
              <a:ea typeface="黑体" panose="02010609060101010101" pitchFamily="49" charset="-122"/>
            </a:endParaRPr>
          </a:p>
        </p:txBody>
      </p:sp>
      <p:sp>
        <p:nvSpPr>
          <p:cNvPr id="190828" name="矩形 1137024"/>
          <p:cNvSpPr/>
          <p:nvPr/>
        </p:nvSpPr>
        <p:spPr>
          <a:xfrm>
            <a:off x="8172450" y="1484313"/>
            <a:ext cx="863600" cy="1728787"/>
          </a:xfrm>
          <a:prstGeom prst="rect">
            <a:avLst/>
          </a:prstGeom>
          <a:solidFill>
            <a:srgbClr val="CCE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sp>
        <p:nvSpPr>
          <p:cNvPr id="190829" name="矩形 1137025"/>
          <p:cNvSpPr/>
          <p:nvPr/>
        </p:nvSpPr>
        <p:spPr>
          <a:xfrm>
            <a:off x="1908175" y="1473200"/>
            <a:ext cx="863600" cy="1739900"/>
          </a:xfrm>
          <a:prstGeom prst="rect">
            <a:avLst/>
          </a:prstGeom>
          <a:solidFill>
            <a:srgbClr val="66FF66"/>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sp>
        <p:nvSpPr>
          <p:cNvPr id="190830" name="矩形 1137026"/>
          <p:cNvSpPr/>
          <p:nvPr/>
        </p:nvSpPr>
        <p:spPr>
          <a:xfrm>
            <a:off x="179388" y="1473200"/>
            <a:ext cx="863600" cy="1739900"/>
          </a:xfrm>
          <a:prstGeom prst="rect">
            <a:avLst/>
          </a:prstGeom>
          <a:solidFill>
            <a:srgbClr val="CCE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sp>
        <p:nvSpPr>
          <p:cNvPr id="190831" name="直接连接符 1137027"/>
          <p:cNvSpPr/>
          <p:nvPr/>
        </p:nvSpPr>
        <p:spPr>
          <a:xfrm>
            <a:off x="784225" y="1916113"/>
            <a:ext cx="1195388" cy="0"/>
          </a:xfrm>
          <a:prstGeom prst="line">
            <a:avLst/>
          </a:prstGeom>
          <a:ln w="76200" cap="flat" cmpd="sng">
            <a:solidFill>
              <a:schemeClr val="hlink"/>
            </a:solidFill>
            <a:prstDash val="solid"/>
            <a:round/>
            <a:headEnd type="none" w="med" len="med"/>
            <a:tailEnd type="triangle" w="med" len="lg"/>
          </a:ln>
        </p:spPr>
      </p:sp>
      <p:sp>
        <p:nvSpPr>
          <p:cNvPr id="190832" name="文本框 1137028"/>
          <p:cNvSpPr txBox="1"/>
          <p:nvPr/>
        </p:nvSpPr>
        <p:spPr>
          <a:xfrm>
            <a:off x="1028700" y="1592263"/>
            <a:ext cx="747713" cy="336550"/>
          </a:xfrm>
          <a:prstGeom prst="rect">
            <a:avLst/>
          </a:prstGeom>
          <a:noFill/>
          <a:ln w="9525">
            <a:noFill/>
          </a:ln>
        </p:spPr>
        <p:txBody>
          <a:bodyPr wrap="none" anchor="t">
            <a:spAutoFit/>
          </a:bodyPr>
          <a:p>
            <a:r>
              <a:rPr lang="en-US" altLang="zh-CN" sz="1600">
                <a:solidFill>
                  <a:schemeClr val="folHlink"/>
                </a:solidFill>
                <a:latin typeface="Arial" panose="020B0604020202020204" pitchFamily="34" charset="0"/>
                <a:ea typeface="黑体" panose="02010609060101010101" pitchFamily="49" charset="-122"/>
              </a:rPr>
              <a:t>SMTP</a:t>
            </a:r>
            <a:endParaRPr lang="en-US" altLang="zh-CN" sz="1600">
              <a:solidFill>
                <a:schemeClr val="folHlink"/>
              </a:solidFill>
              <a:latin typeface="Arial" panose="020B0604020202020204" pitchFamily="34" charset="0"/>
              <a:ea typeface="黑体" panose="02010609060101010101" pitchFamily="49" charset="-122"/>
            </a:endParaRPr>
          </a:p>
        </p:txBody>
      </p:sp>
      <p:sp>
        <p:nvSpPr>
          <p:cNvPr id="190833" name="文本框 1137029"/>
          <p:cNvSpPr txBox="1"/>
          <p:nvPr/>
        </p:nvSpPr>
        <p:spPr>
          <a:xfrm>
            <a:off x="7443788" y="1577975"/>
            <a:ext cx="725487" cy="336550"/>
          </a:xfrm>
          <a:prstGeom prst="rect">
            <a:avLst/>
          </a:prstGeom>
          <a:noFill/>
          <a:ln w="9525">
            <a:noFill/>
          </a:ln>
        </p:spPr>
        <p:txBody>
          <a:bodyPr wrap="none" anchor="t">
            <a:spAutoFit/>
          </a:bodyPr>
          <a:p>
            <a:r>
              <a:rPr lang="en-US" altLang="zh-CN" sz="1600">
                <a:solidFill>
                  <a:schemeClr val="folHlink"/>
                </a:solidFill>
                <a:latin typeface="Arial" panose="020B0604020202020204" pitchFamily="34" charset="0"/>
                <a:ea typeface="黑体" panose="02010609060101010101" pitchFamily="49" charset="-122"/>
              </a:rPr>
              <a:t>POP3</a:t>
            </a:r>
            <a:endParaRPr lang="en-US" altLang="zh-CN" sz="1600">
              <a:solidFill>
                <a:schemeClr val="folHlink"/>
              </a:solidFill>
              <a:latin typeface="Arial" panose="020B0604020202020204" pitchFamily="34" charset="0"/>
              <a:ea typeface="黑体" panose="02010609060101010101" pitchFamily="49" charset="-122"/>
            </a:endParaRPr>
          </a:p>
        </p:txBody>
      </p:sp>
      <p:sp>
        <p:nvSpPr>
          <p:cNvPr id="190834" name="文本框 1137030"/>
          <p:cNvSpPr txBox="1"/>
          <p:nvPr/>
        </p:nvSpPr>
        <p:spPr>
          <a:xfrm>
            <a:off x="1116013" y="1123950"/>
            <a:ext cx="590550" cy="581025"/>
          </a:xfrm>
          <a:prstGeom prst="rect">
            <a:avLst/>
          </a:prstGeom>
          <a:noFill/>
          <a:ln w="9525">
            <a:noFill/>
          </a:ln>
        </p:spPr>
        <p:txBody>
          <a:bodyPr wrap="none" anchor="t">
            <a:spAutoFit/>
          </a:bodyPr>
          <a:p>
            <a:pPr algn="ctr"/>
            <a:r>
              <a:rPr lang="zh-CN" altLang="en-US" sz="1600" dirty="0">
                <a:solidFill>
                  <a:schemeClr val="folHlink"/>
                </a:solidFill>
                <a:latin typeface="Arial" panose="020B0604020202020204" pitchFamily="34" charset="0"/>
                <a:ea typeface="黑体" panose="02010609060101010101" pitchFamily="49" charset="-122"/>
              </a:rPr>
              <a:t>发送</a:t>
            </a:r>
            <a:endParaRPr lang="zh-CN" altLang="en-US" sz="1600" dirty="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邮件</a:t>
            </a:r>
            <a:endParaRPr lang="zh-CN" altLang="en-US" sz="1600">
              <a:solidFill>
                <a:schemeClr val="folHlink"/>
              </a:solidFill>
              <a:latin typeface="Arial" panose="020B0604020202020204" pitchFamily="34" charset="0"/>
              <a:ea typeface="黑体" panose="02010609060101010101" pitchFamily="49" charset="-122"/>
            </a:endParaRPr>
          </a:p>
        </p:txBody>
      </p:sp>
      <p:sp>
        <p:nvSpPr>
          <p:cNvPr id="190835" name="文本框 1137031"/>
          <p:cNvSpPr txBox="1"/>
          <p:nvPr/>
        </p:nvSpPr>
        <p:spPr>
          <a:xfrm>
            <a:off x="3779838" y="2346325"/>
            <a:ext cx="1617662" cy="336550"/>
          </a:xfrm>
          <a:prstGeom prst="rect">
            <a:avLst/>
          </a:prstGeom>
          <a:noFill/>
          <a:ln w="9525">
            <a:noFill/>
          </a:ln>
        </p:spPr>
        <p:txBody>
          <a:bodyPr wrap="none" anchor="t">
            <a:spAutoFit/>
          </a:bodyPr>
          <a:p>
            <a:r>
              <a:rPr lang="zh-CN" altLang="en-US" sz="1600" dirty="0">
                <a:solidFill>
                  <a:schemeClr val="folHlink"/>
                </a:solidFill>
                <a:latin typeface="Arial" panose="020B0604020202020204" pitchFamily="34" charset="0"/>
                <a:ea typeface="黑体" panose="02010609060101010101" pitchFamily="49" charset="-122"/>
              </a:rPr>
              <a:t>发送邮件 </a:t>
            </a:r>
            <a:r>
              <a:rPr lang="en-US" altLang="zh-CN" sz="1600">
                <a:solidFill>
                  <a:schemeClr val="folHlink"/>
                </a:solidFill>
                <a:latin typeface="Arial" panose="020B0604020202020204" pitchFamily="34" charset="0"/>
                <a:ea typeface="黑体" panose="02010609060101010101" pitchFamily="49" charset="-122"/>
              </a:rPr>
              <a:t>SMTP</a:t>
            </a:r>
            <a:endParaRPr lang="en-US" altLang="zh-CN" sz="1600">
              <a:solidFill>
                <a:schemeClr val="folHlink"/>
              </a:solidFill>
              <a:latin typeface="Arial" panose="020B0604020202020204" pitchFamily="34" charset="0"/>
              <a:ea typeface="黑体" panose="02010609060101010101" pitchFamily="49" charset="-122"/>
            </a:endParaRPr>
          </a:p>
        </p:txBody>
      </p:sp>
      <p:sp>
        <p:nvSpPr>
          <p:cNvPr id="190836" name="文本框 1137032"/>
          <p:cNvSpPr txBox="1"/>
          <p:nvPr/>
        </p:nvSpPr>
        <p:spPr>
          <a:xfrm>
            <a:off x="7451725" y="1052513"/>
            <a:ext cx="590550" cy="581025"/>
          </a:xfrm>
          <a:prstGeom prst="rect">
            <a:avLst/>
          </a:prstGeom>
          <a:noFill/>
          <a:ln w="9525">
            <a:noFill/>
          </a:ln>
        </p:spPr>
        <p:txBody>
          <a:bodyPr wrap="none" anchor="t">
            <a:spAutoFit/>
          </a:bodyPr>
          <a:p>
            <a:r>
              <a:rPr lang="zh-CN" altLang="en-US" sz="1600" dirty="0">
                <a:solidFill>
                  <a:schemeClr val="folHlink"/>
                </a:solidFill>
                <a:latin typeface="Arial" panose="020B0604020202020204" pitchFamily="34" charset="0"/>
                <a:ea typeface="黑体" panose="02010609060101010101" pitchFamily="49" charset="-122"/>
              </a:rPr>
              <a:t>读取</a:t>
            </a:r>
            <a:endParaRPr lang="zh-CN" altLang="en-US" sz="1600" dirty="0">
              <a:solidFill>
                <a:schemeClr val="folHlink"/>
              </a:solidFill>
              <a:latin typeface="Arial" panose="020B0604020202020204" pitchFamily="34" charset="0"/>
              <a:ea typeface="黑体" panose="02010609060101010101" pitchFamily="49" charset="-122"/>
            </a:endParaRPr>
          </a:p>
          <a:p>
            <a:r>
              <a:rPr lang="zh-CN" altLang="en-US" sz="1600" dirty="0">
                <a:solidFill>
                  <a:schemeClr val="folHlink"/>
                </a:solidFill>
                <a:latin typeface="Arial" panose="020B0604020202020204" pitchFamily="34" charset="0"/>
                <a:ea typeface="黑体" panose="02010609060101010101" pitchFamily="49" charset="-122"/>
              </a:rPr>
              <a:t>邮件</a:t>
            </a:r>
            <a:endParaRPr lang="zh-CN" altLang="en-US" sz="1600">
              <a:solidFill>
                <a:schemeClr val="folHlink"/>
              </a:solidFill>
              <a:latin typeface="Arial" panose="020B0604020202020204" pitchFamily="34" charset="0"/>
              <a:ea typeface="黑体" panose="02010609060101010101" pitchFamily="49" charset="-122"/>
            </a:endParaRPr>
          </a:p>
        </p:txBody>
      </p:sp>
      <p:sp>
        <p:nvSpPr>
          <p:cNvPr id="190837" name="文本框 1137033"/>
          <p:cNvSpPr txBox="1"/>
          <p:nvPr/>
        </p:nvSpPr>
        <p:spPr>
          <a:xfrm>
            <a:off x="1116013" y="1914525"/>
            <a:ext cx="590550" cy="581025"/>
          </a:xfrm>
          <a:prstGeom prst="rect">
            <a:avLst/>
          </a:prstGeom>
          <a:noFill/>
          <a:ln w="9525">
            <a:noFill/>
          </a:ln>
        </p:spPr>
        <p:txBody>
          <a:bodyPr wrap="none" anchor="t">
            <a:spAutoFit/>
          </a:bodyPr>
          <a:p>
            <a:r>
              <a:rPr lang="en-US" altLang="zh-CN" sz="1600">
                <a:solidFill>
                  <a:schemeClr val="folHlink"/>
                </a:solidFill>
                <a:latin typeface="Arial" panose="020B0604020202020204" pitchFamily="34" charset="0"/>
                <a:ea typeface="黑体" panose="02010609060101010101" pitchFamily="49" charset="-122"/>
              </a:rPr>
              <a:t>TCP</a:t>
            </a:r>
            <a:endParaRPr lang="en-US" altLang="zh-CN" sz="1600">
              <a:solidFill>
                <a:schemeClr val="folHlink"/>
              </a:solidFill>
              <a:latin typeface="Arial" panose="020B0604020202020204" pitchFamily="34" charset="0"/>
              <a:ea typeface="黑体" panose="02010609060101010101" pitchFamily="49" charset="-122"/>
            </a:endParaRPr>
          </a:p>
          <a:p>
            <a:r>
              <a:rPr lang="zh-CN" altLang="en-US" sz="1600" dirty="0">
                <a:solidFill>
                  <a:schemeClr val="folHlink"/>
                </a:solidFill>
                <a:latin typeface="Arial" panose="020B0604020202020204" pitchFamily="34" charset="0"/>
                <a:ea typeface="黑体" panose="02010609060101010101" pitchFamily="49" charset="-122"/>
              </a:rPr>
              <a:t>连接</a:t>
            </a:r>
            <a:endParaRPr lang="zh-CN" altLang="en-US" sz="1600">
              <a:solidFill>
                <a:schemeClr val="folHlink"/>
              </a:solidFill>
              <a:latin typeface="Arial" panose="020B0604020202020204" pitchFamily="34" charset="0"/>
              <a:ea typeface="黑体" panose="02010609060101010101" pitchFamily="49" charset="-122"/>
            </a:endParaRPr>
          </a:p>
        </p:txBody>
      </p:sp>
      <p:sp>
        <p:nvSpPr>
          <p:cNvPr id="190838" name="文本框 1137034"/>
          <p:cNvSpPr txBox="1"/>
          <p:nvPr/>
        </p:nvSpPr>
        <p:spPr>
          <a:xfrm>
            <a:off x="7437438" y="1984375"/>
            <a:ext cx="590550" cy="581025"/>
          </a:xfrm>
          <a:prstGeom prst="rect">
            <a:avLst/>
          </a:prstGeom>
          <a:noFill/>
          <a:ln w="9525">
            <a:noFill/>
          </a:ln>
        </p:spPr>
        <p:txBody>
          <a:bodyPr wrap="none" anchor="t">
            <a:spAutoFit/>
          </a:bodyPr>
          <a:p>
            <a:r>
              <a:rPr lang="en-US" altLang="zh-CN" sz="1600">
                <a:solidFill>
                  <a:schemeClr val="folHlink"/>
                </a:solidFill>
                <a:latin typeface="Arial" panose="020B0604020202020204" pitchFamily="34" charset="0"/>
                <a:ea typeface="黑体" panose="02010609060101010101" pitchFamily="49" charset="-122"/>
              </a:rPr>
              <a:t>TCP</a:t>
            </a:r>
            <a:endParaRPr lang="en-US" altLang="zh-CN" sz="1600">
              <a:solidFill>
                <a:schemeClr val="folHlink"/>
              </a:solidFill>
              <a:latin typeface="Arial" panose="020B0604020202020204" pitchFamily="34" charset="0"/>
              <a:ea typeface="黑体" panose="02010609060101010101" pitchFamily="49" charset="-122"/>
            </a:endParaRPr>
          </a:p>
          <a:p>
            <a:r>
              <a:rPr lang="zh-CN" altLang="en-US" sz="1600" dirty="0">
                <a:solidFill>
                  <a:schemeClr val="folHlink"/>
                </a:solidFill>
                <a:latin typeface="Arial" panose="020B0604020202020204" pitchFamily="34" charset="0"/>
                <a:ea typeface="黑体" panose="02010609060101010101" pitchFamily="49" charset="-122"/>
              </a:rPr>
              <a:t>连接</a:t>
            </a:r>
            <a:endParaRPr lang="zh-CN" altLang="en-US" sz="1600">
              <a:solidFill>
                <a:schemeClr val="folHlink"/>
              </a:solidFill>
              <a:latin typeface="Arial" panose="020B0604020202020204" pitchFamily="34" charset="0"/>
              <a:ea typeface="黑体" panose="02010609060101010101" pitchFamily="49" charset="-122"/>
            </a:endParaRPr>
          </a:p>
        </p:txBody>
      </p:sp>
      <p:sp>
        <p:nvSpPr>
          <p:cNvPr id="190839" name="文本框 1137035"/>
          <p:cNvSpPr txBox="1"/>
          <p:nvPr/>
        </p:nvSpPr>
        <p:spPr>
          <a:xfrm>
            <a:off x="1701800" y="863600"/>
            <a:ext cx="1200150" cy="581025"/>
          </a:xfrm>
          <a:prstGeom prst="rect">
            <a:avLst/>
          </a:prstGeom>
          <a:noFill/>
          <a:ln w="9525">
            <a:noFill/>
          </a:ln>
        </p:spPr>
        <p:txBody>
          <a:bodyPr wrap="none" anchor="t">
            <a:spAutoFit/>
          </a:bodyPr>
          <a:p>
            <a:pPr algn="ctr"/>
            <a:r>
              <a:rPr lang="zh-CN" altLang="en-US" sz="1600" dirty="0">
                <a:solidFill>
                  <a:schemeClr val="folHlink"/>
                </a:solidFill>
                <a:latin typeface="Arial" panose="020B0604020202020204" pitchFamily="34" charset="0"/>
                <a:ea typeface="黑体" panose="02010609060101010101" pitchFamily="49" charset="-122"/>
              </a:rPr>
              <a:t>发送方</a:t>
            </a:r>
            <a:endParaRPr lang="zh-CN" altLang="en-US" sz="1600" dirty="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邮件服务器</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0" name="椭圆 1137036"/>
          <p:cNvSpPr/>
          <p:nvPr/>
        </p:nvSpPr>
        <p:spPr>
          <a:xfrm>
            <a:off x="250825" y="1555750"/>
            <a:ext cx="719138" cy="719138"/>
          </a:xfrm>
          <a:prstGeom prst="ellipse">
            <a:avLst/>
          </a:prstGeom>
          <a:solidFill>
            <a:srgbClr val="FFFF99"/>
          </a:solidFill>
          <a:ln w="9525" cap="flat" cmpd="sng">
            <a:solidFill>
              <a:schemeClr val="folHlink"/>
            </a:solidFill>
            <a:prstDash val="solid"/>
            <a:round/>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49" charset="-122"/>
              </a:rPr>
              <a:t>SMTP</a:t>
            </a:r>
            <a:endParaRPr lang="en-US" altLang="zh-CN" sz="160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客户</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1" name="椭圆 1137037"/>
          <p:cNvSpPr/>
          <p:nvPr/>
        </p:nvSpPr>
        <p:spPr>
          <a:xfrm>
            <a:off x="8243888" y="1555750"/>
            <a:ext cx="719137" cy="719138"/>
          </a:xfrm>
          <a:prstGeom prst="ellipse">
            <a:avLst/>
          </a:prstGeom>
          <a:solidFill>
            <a:srgbClr val="CCCC00"/>
          </a:solidFill>
          <a:ln w="9525" cap="flat" cmpd="sng">
            <a:solidFill>
              <a:schemeClr val="tx1"/>
            </a:solidFill>
            <a:prstDash val="solid"/>
            <a:round/>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49" charset="-122"/>
              </a:rPr>
              <a:t>POP3</a:t>
            </a:r>
            <a:endParaRPr lang="en-US" altLang="zh-CN" sz="160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客户</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2" name="文本框 1137038"/>
          <p:cNvSpPr txBox="1"/>
          <p:nvPr/>
        </p:nvSpPr>
        <p:spPr>
          <a:xfrm>
            <a:off x="77788" y="863600"/>
            <a:ext cx="996950" cy="581025"/>
          </a:xfrm>
          <a:prstGeom prst="rect">
            <a:avLst/>
          </a:prstGeom>
          <a:noFill/>
          <a:ln w="9525">
            <a:noFill/>
          </a:ln>
        </p:spPr>
        <p:txBody>
          <a:bodyPr wrap="none" anchor="t">
            <a:spAutoFit/>
          </a:bodyPr>
          <a:p>
            <a:pPr algn="ctr"/>
            <a:r>
              <a:rPr lang="zh-CN" altLang="en-US" sz="1600" dirty="0">
                <a:solidFill>
                  <a:schemeClr val="folHlink"/>
                </a:solidFill>
                <a:latin typeface="Arial" panose="020B0604020202020204" pitchFamily="34" charset="0"/>
                <a:ea typeface="黑体" panose="02010609060101010101" pitchFamily="49" charset="-122"/>
              </a:rPr>
              <a:t>发件人</a:t>
            </a:r>
            <a:endParaRPr lang="zh-CN" altLang="en-US" sz="1600" dirty="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用户代理</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3" name="文本框 1137039"/>
          <p:cNvSpPr txBox="1"/>
          <p:nvPr/>
        </p:nvSpPr>
        <p:spPr>
          <a:xfrm>
            <a:off x="6251575" y="863600"/>
            <a:ext cx="1200150" cy="581025"/>
          </a:xfrm>
          <a:prstGeom prst="rect">
            <a:avLst/>
          </a:prstGeom>
          <a:noFill/>
          <a:ln w="9525">
            <a:noFill/>
          </a:ln>
        </p:spPr>
        <p:txBody>
          <a:bodyPr wrap="none" anchor="t">
            <a:spAutoFit/>
          </a:bodyPr>
          <a:p>
            <a:pPr algn="ctr"/>
            <a:r>
              <a:rPr lang="zh-CN" altLang="en-US" sz="1600" dirty="0">
                <a:solidFill>
                  <a:schemeClr val="folHlink"/>
                </a:solidFill>
                <a:latin typeface="Arial" panose="020B0604020202020204" pitchFamily="34" charset="0"/>
                <a:ea typeface="黑体" panose="02010609060101010101" pitchFamily="49" charset="-122"/>
              </a:rPr>
              <a:t>接收方</a:t>
            </a:r>
            <a:endParaRPr lang="zh-CN" altLang="en-US" sz="1600" dirty="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邮件服务器</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4" name="矩形 1137040"/>
          <p:cNvSpPr/>
          <p:nvPr/>
        </p:nvSpPr>
        <p:spPr>
          <a:xfrm>
            <a:off x="6445250" y="1484313"/>
            <a:ext cx="863600" cy="1728787"/>
          </a:xfrm>
          <a:prstGeom prst="rect">
            <a:avLst/>
          </a:prstGeom>
          <a:solidFill>
            <a:srgbClr val="66FF66"/>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nchor="t"/>
          <a:p>
            <a:endParaRPr lang="zh-CN" altLang="en-US">
              <a:latin typeface="Tahoma" panose="020B0604030504040204" pitchFamily="34" charset="0"/>
              <a:ea typeface="宋体" panose="02010600030101010101" pitchFamily="2" charset="-122"/>
            </a:endParaRPr>
          </a:p>
        </p:txBody>
      </p:sp>
      <p:sp>
        <p:nvSpPr>
          <p:cNvPr id="190845" name="椭圆 1137041"/>
          <p:cNvSpPr/>
          <p:nvPr/>
        </p:nvSpPr>
        <p:spPr>
          <a:xfrm>
            <a:off x="6516688" y="2347913"/>
            <a:ext cx="719137" cy="719137"/>
          </a:xfrm>
          <a:prstGeom prst="ellipse">
            <a:avLst/>
          </a:prstGeom>
          <a:solidFill>
            <a:srgbClr val="FFCCFF"/>
          </a:solidFill>
          <a:ln w="9525" cap="flat" cmpd="sng">
            <a:solidFill>
              <a:schemeClr val="folHlink"/>
            </a:solidFill>
            <a:prstDash val="solid"/>
            <a:round/>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49" charset="-122"/>
              </a:rPr>
              <a:t>SMTP</a:t>
            </a:r>
            <a:endParaRPr lang="en-US" altLang="zh-CN" sz="160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服务器</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6" name="椭圆 1137042"/>
          <p:cNvSpPr/>
          <p:nvPr/>
        </p:nvSpPr>
        <p:spPr>
          <a:xfrm>
            <a:off x="6516688" y="1555750"/>
            <a:ext cx="719137" cy="719138"/>
          </a:xfrm>
          <a:prstGeom prst="ellipse">
            <a:avLst/>
          </a:prstGeom>
          <a:solidFill>
            <a:srgbClr val="FF99FF"/>
          </a:solidFill>
          <a:ln w="9525" cap="flat" cmpd="sng">
            <a:solidFill>
              <a:schemeClr val="tx1"/>
            </a:solidFill>
            <a:prstDash val="solid"/>
            <a:round/>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49" charset="-122"/>
              </a:rPr>
              <a:t>POP3</a:t>
            </a:r>
            <a:endParaRPr lang="en-US" altLang="zh-CN" sz="160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服务器</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7" name="直接连接符 1137043"/>
          <p:cNvSpPr/>
          <p:nvPr/>
        </p:nvSpPr>
        <p:spPr>
          <a:xfrm flipV="1">
            <a:off x="2627313" y="2708275"/>
            <a:ext cx="3887787" cy="0"/>
          </a:xfrm>
          <a:prstGeom prst="line">
            <a:avLst/>
          </a:prstGeom>
          <a:ln w="76200" cap="flat" cmpd="sng">
            <a:solidFill>
              <a:schemeClr val="hlink"/>
            </a:solidFill>
            <a:prstDash val="solid"/>
            <a:round/>
            <a:headEnd type="none" w="med" len="med"/>
            <a:tailEnd type="triangle" w="med" len="lg"/>
          </a:ln>
        </p:spPr>
      </p:sp>
      <p:sp>
        <p:nvSpPr>
          <p:cNvPr id="190848" name="椭圆 1137044"/>
          <p:cNvSpPr/>
          <p:nvPr/>
        </p:nvSpPr>
        <p:spPr>
          <a:xfrm>
            <a:off x="1981200" y="1555750"/>
            <a:ext cx="719138" cy="719138"/>
          </a:xfrm>
          <a:prstGeom prst="ellipse">
            <a:avLst/>
          </a:prstGeom>
          <a:solidFill>
            <a:srgbClr val="FFCCFF"/>
          </a:solidFill>
          <a:ln w="9525" cap="flat" cmpd="sng">
            <a:solidFill>
              <a:schemeClr val="folHlink"/>
            </a:solidFill>
            <a:prstDash val="solid"/>
            <a:round/>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49" charset="-122"/>
              </a:rPr>
              <a:t>SMTP</a:t>
            </a:r>
            <a:endParaRPr lang="en-US" altLang="zh-CN" sz="160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服务器</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49" name="椭圆 1137045"/>
          <p:cNvSpPr/>
          <p:nvPr/>
        </p:nvSpPr>
        <p:spPr>
          <a:xfrm>
            <a:off x="1981200" y="2347913"/>
            <a:ext cx="719138" cy="719137"/>
          </a:xfrm>
          <a:prstGeom prst="ellipse">
            <a:avLst/>
          </a:prstGeom>
          <a:solidFill>
            <a:srgbClr val="FFFF99"/>
          </a:solidFill>
          <a:ln w="9525" cap="flat" cmpd="sng">
            <a:solidFill>
              <a:schemeClr val="folHlink"/>
            </a:solidFill>
            <a:prstDash val="solid"/>
            <a:round/>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49" charset="-122"/>
              </a:rPr>
              <a:t>SMTP</a:t>
            </a:r>
            <a:endParaRPr lang="en-US" altLang="zh-CN" sz="160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客户</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50" name="文本框 1137046"/>
          <p:cNvSpPr txBox="1"/>
          <p:nvPr/>
        </p:nvSpPr>
        <p:spPr>
          <a:xfrm>
            <a:off x="8147050" y="863600"/>
            <a:ext cx="996950" cy="581025"/>
          </a:xfrm>
          <a:prstGeom prst="rect">
            <a:avLst/>
          </a:prstGeom>
          <a:noFill/>
          <a:ln w="9525">
            <a:noFill/>
          </a:ln>
        </p:spPr>
        <p:txBody>
          <a:bodyPr wrap="none" anchor="t">
            <a:spAutoFit/>
          </a:bodyPr>
          <a:p>
            <a:pPr algn="ctr"/>
            <a:r>
              <a:rPr lang="zh-CN" altLang="en-US" sz="1600" dirty="0">
                <a:solidFill>
                  <a:schemeClr val="folHlink"/>
                </a:solidFill>
                <a:latin typeface="Arial" panose="020B0604020202020204" pitchFamily="34" charset="0"/>
                <a:ea typeface="黑体" panose="02010609060101010101" pitchFamily="49" charset="-122"/>
              </a:rPr>
              <a:t>收件人</a:t>
            </a:r>
            <a:endParaRPr lang="zh-CN" altLang="en-US" sz="1600" dirty="0">
              <a:solidFill>
                <a:schemeClr val="folHlink"/>
              </a:solidFill>
              <a:latin typeface="Arial" panose="020B0604020202020204" pitchFamily="34" charset="0"/>
              <a:ea typeface="黑体" panose="02010609060101010101" pitchFamily="49" charset="-122"/>
            </a:endParaRPr>
          </a:p>
          <a:p>
            <a:pPr algn="ctr"/>
            <a:r>
              <a:rPr lang="zh-CN" altLang="en-US" sz="1600" dirty="0">
                <a:solidFill>
                  <a:schemeClr val="folHlink"/>
                </a:solidFill>
                <a:latin typeface="Arial" panose="020B0604020202020204" pitchFamily="34" charset="0"/>
                <a:ea typeface="黑体" panose="02010609060101010101" pitchFamily="49" charset="-122"/>
              </a:rPr>
              <a:t>用户代理</a:t>
            </a:r>
            <a:endParaRPr lang="zh-CN" altLang="en-US" sz="1600" dirty="0">
              <a:solidFill>
                <a:schemeClr val="folHlink"/>
              </a:solidFill>
              <a:latin typeface="Arial" panose="020B0604020202020204" pitchFamily="34" charset="0"/>
              <a:ea typeface="黑体" panose="02010609060101010101" pitchFamily="49" charset="-122"/>
            </a:endParaRPr>
          </a:p>
        </p:txBody>
      </p:sp>
      <p:sp>
        <p:nvSpPr>
          <p:cNvPr id="190851" name="直接连接符 1137047"/>
          <p:cNvSpPr/>
          <p:nvPr/>
        </p:nvSpPr>
        <p:spPr>
          <a:xfrm flipV="1">
            <a:off x="7235825" y="1916113"/>
            <a:ext cx="1008063" cy="0"/>
          </a:xfrm>
          <a:prstGeom prst="line">
            <a:avLst/>
          </a:prstGeom>
          <a:ln w="76200" cap="flat" cmpd="sng">
            <a:solidFill>
              <a:schemeClr val="hlink"/>
            </a:solidFill>
            <a:prstDash val="solid"/>
            <a:round/>
            <a:headEnd type="none" w="med" len="med"/>
            <a:tailEnd type="triangle" w="med" len="lg"/>
          </a:ln>
        </p:spPr>
      </p:sp>
      <p:sp>
        <p:nvSpPr>
          <p:cNvPr id="190852" name="文本框 1137048"/>
          <p:cNvSpPr txBox="1"/>
          <p:nvPr/>
        </p:nvSpPr>
        <p:spPr>
          <a:xfrm>
            <a:off x="4067175" y="2730500"/>
            <a:ext cx="1052513"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49" charset="-122"/>
              </a:rPr>
              <a:t>TCP </a:t>
            </a:r>
            <a:r>
              <a:rPr lang="zh-CN" altLang="en-US" sz="1600" dirty="0">
                <a:solidFill>
                  <a:schemeClr val="folHlink"/>
                </a:solidFill>
                <a:latin typeface="Arial" panose="020B0604020202020204" pitchFamily="34" charset="0"/>
                <a:ea typeface="黑体" panose="02010609060101010101" pitchFamily="49" charset="-122"/>
              </a:rPr>
              <a:t>连接</a:t>
            </a:r>
            <a:endParaRPr lang="zh-CN" altLang="en-US" sz="1600">
              <a:solidFill>
                <a:schemeClr val="folHlink"/>
              </a:solidFill>
              <a:latin typeface="Arial" panose="020B0604020202020204" pitchFamily="34" charset="0"/>
              <a:ea typeface="黑体" panose="02010609060101010101"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92514" name="标题 1138689"/>
          <p:cNvSpPr>
            <a:spLocks noGrp="1"/>
          </p:cNvSpPr>
          <p:nvPr>
            <p:ph type="title"/>
          </p:nvPr>
        </p:nvSpPr>
        <p:spPr>
          <a:xfrm>
            <a:off x="393700" y="214313"/>
            <a:ext cx="8642350" cy="1462087"/>
          </a:xfrm>
          <a:ln/>
        </p:spPr>
        <p:txBody>
          <a:bodyPr anchor="b"/>
          <a:p>
            <a:pPr algn="ctr"/>
            <a:r>
              <a:rPr lang="zh-CN" altLang="en-US" dirty="0"/>
              <a:t>用户代理 </a:t>
            </a:r>
            <a:r>
              <a:rPr lang="en-US" altLang="zh-CN"/>
              <a:t>UA (User Agent)</a:t>
            </a:r>
            <a:endParaRPr lang="en-US" altLang="zh-CN"/>
          </a:p>
        </p:txBody>
      </p:sp>
      <p:sp>
        <p:nvSpPr>
          <p:cNvPr id="1138691" name="内容占位符 1138690"/>
          <p:cNvSpPr>
            <a:spLocks noGrp="1"/>
          </p:cNvSpPr>
          <p:nvPr>
            <p:ph idx="1"/>
          </p:nvPr>
        </p:nvSpPr>
        <p:spPr>
          <a:xfrm>
            <a:off x="468313" y="1916113"/>
            <a:ext cx="8351837" cy="4537075"/>
          </a:xfrm>
          <a:ln/>
        </p:spPr>
        <p:txBody>
          <a:bodyPr anchor="t"/>
          <a:p>
            <a:r>
              <a:rPr lang="zh-CN" altLang="en-US" dirty="0"/>
              <a:t>用户代理 </a:t>
            </a:r>
            <a:r>
              <a:rPr lang="en-US" altLang="zh-CN" dirty="0"/>
              <a:t>UA </a:t>
            </a:r>
            <a:r>
              <a:rPr lang="zh-CN" altLang="en-US" dirty="0"/>
              <a:t>就是用户与电子邮件系统的接口，是电子邮件客户端软件。</a:t>
            </a:r>
            <a:endParaRPr lang="zh-CN" altLang="en-US" dirty="0"/>
          </a:p>
          <a:p>
            <a:r>
              <a:rPr lang="zh-CN" altLang="en-US" dirty="0"/>
              <a:t>用户代理的功能：撰写、显示、处理和通信。</a:t>
            </a:r>
            <a:endParaRPr lang="zh-CN" altLang="en-US" dirty="0"/>
          </a:p>
          <a:p>
            <a:r>
              <a:rPr lang="zh-CN" altLang="en-US" dirty="0"/>
              <a:t>邮件服务器的功能是发送和接收邮件，同时还要向发信人报告邮件传送的情况（已交付、被拒绝、丢失等）。</a:t>
            </a:r>
            <a:endParaRPr lang="zh-CN" altLang="en-US" dirty="0"/>
          </a:p>
          <a:p>
            <a:r>
              <a:rPr lang="zh-CN" altLang="en-US" dirty="0"/>
              <a:t>邮件服务器按照客户服务器方式工作。邮件服务器需要使用发送和读取两个不同的协议。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691">
                                            <p:txEl>
                                              <p:charRg st="35" end="5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8691">
                                            <p:txEl>
                                              <p:charRg st="56" end="10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8691">
                                            <p:txEl>
                                              <p:charRg st="105" end="14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94562" name="标题 1140737"/>
          <p:cNvSpPr>
            <a:spLocks noGrp="1"/>
          </p:cNvSpPr>
          <p:nvPr>
            <p:ph type="title"/>
          </p:nvPr>
        </p:nvSpPr>
        <p:spPr>
          <a:xfrm>
            <a:off x="393700" y="214313"/>
            <a:ext cx="8642350" cy="1462087"/>
          </a:xfrm>
          <a:ln/>
        </p:spPr>
        <p:txBody>
          <a:bodyPr anchor="b"/>
          <a:p>
            <a:pPr algn="ctr"/>
            <a:r>
              <a:rPr lang="zh-CN" altLang="en-US" dirty="0"/>
              <a:t>应当注意</a:t>
            </a:r>
            <a:endParaRPr lang="zh-CN" altLang="en-US" dirty="0"/>
          </a:p>
        </p:txBody>
      </p:sp>
      <p:sp>
        <p:nvSpPr>
          <p:cNvPr id="194563" name="文本占位符 1140738"/>
          <p:cNvSpPr>
            <a:spLocks noGrp="1"/>
          </p:cNvSpPr>
          <p:nvPr>
            <p:ph idx="1"/>
          </p:nvPr>
        </p:nvSpPr>
        <p:spPr>
          <a:xfrm>
            <a:off x="1042988" y="1906588"/>
            <a:ext cx="7772400" cy="4114800"/>
          </a:xfrm>
          <a:ln/>
        </p:spPr>
        <p:txBody>
          <a:bodyPr anchor="t"/>
          <a:p>
            <a:r>
              <a:rPr lang="zh-CN" altLang="en-US" sz="2800" dirty="0"/>
              <a:t>一个邮件服务器既可以作为客户，也可以作为服务器。</a:t>
            </a:r>
            <a:endParaRPr lang="zh-CN" altLang="en-US" sz="2800" dirty="0"/>
          </a:p>
          <a:p>
            <a:r>
              <a:rPr lang="zh-CN" altLang="en-US" sz="2800" dirty="0"/>
              <a:t>例如，当邮件服务器 </a:t>
            </a:r>
            <a:r>
              <a:rPr lang="en-US" altLang="zh-CN" sz="2800" dirty="0"/>
              <a:t>A </a:t>
            </a:r>
            <a:r>
              <a:rPr lang="zh-CN" altLang="en-US" sz="2800" dirty="0"/>
              <a:t>向另一个邮件服务器 </a:t>
            </a:r>
            <a:r>
              <a:rPr lang="en-US" altLang="zh-CN" sz="2800" dirty="0"/>
              <a:t>B </a:t>
            </a:r>
            <a:r>
              <a:rPr lang="zh-CN" altLang="en-US" sz="2800" dirty="0"/>
              <a:t>发送邮件时，邮件服务器 </a:t>
            </a:r>
            <a:r>
              <a:rPr lang="en-US" altLang="zh-CN" sz="2800" dirty="0"/>
              <a:t>A </a:t>
            </a:r>
            <a:r>
              <a:rPr lang="zh-CN" altLang="en-US" sz="2800" dirty="0"/>
              <a:t>就作为 </a:t>
            </a:r>
            <a:r>
              <a:rPr lang="en-US" altLang="zh-CN" sz="2800" dirty="0"/>
              <a:t>SMTP </a:t>
            </a:r>
            <a:r>
              <a:rPr lang="zh-CN" altLang="en-US" sz="2800" dirty="0"/>
              <a:t>客户，而 </a:t>
            </a:r>
            <a:r>
              <a:rPr lang="en-US" altLang="zh-CN" sz="2800" dirty="0"/>
              <a:t>B </a:t>
            </a:r>
            <a:r>
              <a:rPr lang="zh-CN" altLang="en-US" sz="2800" dirty="0"/>
              <a:t>是 </a:t>
            </a:r>
            <a:r>
              <a:rPr lang="en-US" altLang="zh-CN" sz="2800" dirty="0"/>
              <a:t>SMTP </a:t>
            </a:r>
            <a:r>
              <a:rPr lang="zh-CN" altLang="en-US" sz="2800" dirty="0"/>
              <a:t>服务器。</a:t>
            </a:r>
            <a:endParaRPr lang="zh-CN" altLang="en-US" sz="2800" dirty="0"/>
          </a:p>
          <a:p>
            <a:r>
              <a:rPr lang="zh-CN" altLang="en-US" sz="2800" dirty="0"/>
              <a:t>当邮件服务器 </a:t>
            </a:r>
            <a:r>
              <a:rPr lang="en-US" altLang="zh-CN" sz="2800" dirty="0"/>
              <a:t>A </a:t>
            </a:r>
            <a:r>
              <a:rPr lang="zh-CN" altLang="en-US" sz="2800" dirty="0"/>
              <a:t>从另一个邮件服务器 </a:t>
            </a:r>
            <a:r>
              <a:rPr lang="en-US" altLang="zh-CN" sz="2800" dirty="0"/>
              <a:t>B </a:t>
            </a:r>
            <a:r>
              <a:rPr lang="zh-CN" altLang="en-US" sz="2800" dirty="0"/>
              <a:t>接收邮件时，邮件服务器 </a:t>
            </a:r>
            <a:r>
              <a:rPr lang="en-US" altLang="zh-CN" sz="2800" dirty="0"/>
              <a:t>A </a:t>
            </a:r>
            <a:r>
              <a:rPr lang="zh-CN" altLang="en-US" sz="2800" dirty="0"/>
              <a:t>就作为 </a:t>
            </a:r>
            <a:r>
              <a:rPr lang="en-US" altLang="zh-CN" sz="2800" dirty="0"/>
              <a:t>SMTP </a:t>
            </a:r>
            <a:r>
              <a:rPr lang="zh-CN" altLang="en-US" sz="2800" dirty="0"/>
              <a:t>服务器，而 </a:t>
            </a:r>
            <a:r>
              <a:rPr lang="en-US" altLang="zh-CN" sz="2800" dirty="0"/>
              <a:t>B </a:t>
            </a:r>
            <a:r>
              <a:rPr lang="zh-CN" altLang="en-US" sz="2800" dirty="0"/>
              <a:t>是 </a:t>
            </a:r>
            <a:r>
              <a:rPr lang="en-US" altLang="zh-CN" sz="2800" dirty="0"/>
              <a:t>SMTP </a:t>
            </a:r>
            <a:r>
              <a:rPr lang="zh-CN" altLang="en-US" sz="2800" dirty="0"/>
              <a:t>客户。</a:t>
            </a:r>
            <a:endParaRPr lang="zh-CN" altLang="en-US"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96610" name="标题 1198081"/>
          <p:cNvSpPr>
            <a:spLocks noGrp="1"/>
          </p:cNvSpPr>
          <p:nvPr>
            <p:ph type="title"/>
          </p:nvPr>
        </p:nvSpPr>
        <p:spPr>
          <a:ln/>
        </p:spPr>
        <p:txBody>
          <a:bodyPr anchor="b"/>
          <a:p>
            <a:pPr algn="ctr"/>
            <a:r>
              <a:rPr lang="zh-CN" altLang="en-US" dirty="0"/>
              <a:t>发送和接收电子邮件的</a:t>
            </a:r>
            <a:br>
              <a:rPr lang="zh-CN" altLang="en-US" dirty="0"/>
            </a:br>
            <a:r>
              <a:rPr lang="zh-CN" altLang="en-US" dirty="0"/>
              <a:t>几个重要步骤</a:t>
            </a:r>
            <a:endParaRPr lang="zh-CN" altLang="en-US" dirty="0"/>
          </a:p>
        </p:txBody>
      </p:sp>
      <p:sp>
        <p:nvSpPr>
          <p:cNvPr id="196611" name="文本占位符 1198082"/>
          <p:cNvSpPr>
            <a:spLocks noGrp="1"/>
          </p:cNvSpPr>
          <p:nvPr>
            <p:ph idx="1"/>
          </p:nvPr>
        </p:nvSpPr>
        <p:spPr>
          <a:xfrm>
            <a:off x="1042988" y="1917700"/>
            <a:ext cx="7772400" cy="4751388"/>
          </a:xfrm>
          <a:ln/>
        </p:spPr>
        <p:txBody>
          <a:bodyPr anchor="t"/>
          <a:p>
            <a:pPr>
              <a:buNone/>
            </a:pPr>
            <a:r>
              <a:rPr lang="en-US" altLang="zh-CN" sz="2800" dirty="0">
                <a:sym typeface="Wingdings" panose="05000000000000000000" pitchFamily="2" charset="2"/>
              </a:rPr>
              <a:t></a:t>
            </a:r>
            <a:r>
              <a:rPr lang="en-US" altLang="zh-CN" sz="2800" dirty="0"/>
              <a:t> </a:t>
            </a:r>
            <a:r>
              <a:rPr lang="zh-CN" altLang="en-US" sz="2800" dirty="0"/>
              <a:t>发件人调用 </a:t>
            </a:r>
            <a:r>
              <a:rPr lang="en-US" altLang="zh-CN" sz="2800" dirty="0"/>
              <a:t>PC </a:t>
            </a:r>
            <a:r>
              <a:rPr lang="zh-CN" altLang="en-US" sz="2800" dirty="0"/>
              <a:t>机中的用户代理撰写和编辑要发送的邮件。</a:t>
            </a:r>
            <a:endParaRPr lang="zh-CN" altLang="en-US" sz="2800" dirty="0"/>
          </a:p>
          <a:p>
            <a:pPr>
              <a:buNone/>
            </a:pPr>
            <a:r>
              <a:rPr lang="en-US" altLang="zh-CN" sz="2800" dirty="0">
                <a:sym typeface="Wingdings" panose="05000000000000000000" pitchFamily="2" charset="2"/>
              </a:rPr>
              <a:t></a:t>
            </a:r>
            <a:r>
              <a:rPr lang="en-US" altLang="zh-CN" sz="2800" dirty="0"/>
              <a:t> </a:t>
            </a:r>
            <a:r>
              <a:rPr lang="zh-CN" altLang="en-US" sz="2800" dirty="0"/>
              <a:t>发件人的用户代理把邮件用 </a:t>
            </a:r>
            <a:r>
              <a:rPr lang="en-US" altLang="zh-CN" sz="2800" dirty="0"/>
              <a:t>SMTP </a:t>
            </a:r>
            <a:r>
              <a:rPr lang="zh-CN" altLang="en-US" sz="2800" dirty="0"/>
              <a:t>协议发给发送方邮件服务器，</a:t>
            </a:r>
            <a:endParaRPr lang="zh-CN" altLang="en-US" sz="2800" dirty="0"/>
          </a:p>
          <a:p>
            <a:pPr>
              <a:buNone/>
            </a:pPr>
            <a:r>
              <a:rPr lang="en-US" altLang="zh-CN" sz="2800" dirty="0">
                <a:sym typeface="Wingdings" panose="05000000000000000000" pitchFamily="2" charset="2"/>
              </a:rPr>
              <a:t></a:t>
            </a:r>
            <a:r>
              <a:rPr lang="en-US" altLang="zh-CN" sz="2800" dirty="0"/>
              <a:t> SMTP </a:t>
            </a:r>
            <a:r>
              <a:rPr lang="zh-CN" altLang="en-US" sz="2800" dirty="0"/>
              <a:t>服务器把邮件临时存放在邮件缓存队列中，等待发送。</a:t>
            </a:r>
            <a:endParaRPr lang="zh-CN" altLang="en-US" sz="2800" dirty="0"/>
          </a:p>
          <a:p>
            <a:pPr>
              <a:buNone/>
            </a:pPr>
            <a:r>
              <a:rPr lang="en-US" altLang="zh-CN" sz="2800" dirty="0">
                <a:sym typeface="Wingdings" panose="05000000000000000000" pitchFamily="2" charset="2"/>
              </a:rPr>
              <a:t></a:t>
            </a:r>
            <a:r>
              <a:rPr lang="en-US" altLang="zh-CN" sz="2800" dirty="0"/>
              <a:t> </a:t>
            </a:r>
            <a:r>
              <a:rPr lang="zh-CN" altLang="en-US" sz="2800" dirty="0"/>
              <a:t>发送方邮件服务器的 </a:t>
            </a:r>
            <a:r>
              <a:rPr lang="en-US" altLang="zh-CN" sz="2800" dirty="0"/>
              <a:t>SMTP </a:t>
            </a:r>
            <a:r>
              <a:rPr lang="zh-CN" altLang="en-US" sz="2800" dirty="0"/>
              <a:t>客户与接收方邮件服务器的 </a:t>
            </a:r>
            <a:r>
              <a:rPr lang="en-US" altLang="zh-CN" sz="2800" dirty="0"/>
              <a:t>SMTP </a:t>
            </a:r>
            <a:r>
              <a:rPr lang="zh-CN" altLang="en-US" sz="2800" dirty="0"/>
              <a:t>服务器建立 </a:t>
            </a:r>
            <a:r>
              <a:rPr lang="en-US" altLang="zh-CN" sz="2800" dirty="0"/>
              <a:t>TCP </a:t>
            </a:r>
            <a:r>
              <a:rPr lang="zh-CN" altLang="en-US" sz="2800" dirty="0"/>
              <a:t>连接，然后就把邮件缓存队列中的邮件依次发送出去。   </a:t>
            </a:r>
            <a:endParaRPr lang="zh-CN" altLang="en-US" sz="2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97634" name="标题 1196033"/>
          <p:cNvSpPr>
            <a:spLocks noGrp="1"/>
          </p:cNvSpPr>
          <p:nvPr>
            <p:ph type="title"/>
          </p:nvPr>
        </p:nvSpPr>
        <p:spPr>
          <a:ln/>
        </p:spPr>
        <p:txBody>
          <a:bodyPr anchor="b"/>
          <a:p>
            <a:pPr algn="ctr"/>
            <a:r>
              <a:rPr lang="zh-CN" altLang="en-US" dirty="0"/>
              <a:t>发送和接收电子邮件的</a:t>
            </a:r>
            <a:br>
              <a:rPr lang="zh-CN" altLang="en-US" dirty="0"/>
            </a:br>
            <a:r>
              <a:rPr lang="zh-CN" altLang="en-US" dirty="0"/>
              <a:t>几个重要步骤（续）</a:t>
            </a:r>
            <a:endParaRPr lang="zh-CN" altLang="en-US" dirty="0"/>
          </a:p>
        </p:txBody>
      </p:sp>
      <p:sp>
        <p:nvSpPr>
          <p:cNvPr id="197635" name="文本占位符 1196034"/>
          <p:cNvSpPr>
            <a:spLocks noGrp="1"/>
          </p:cNvSpPr>
          <p:nvPr>
            <p:ph idx="1"/>
          </p:nvPr>
        </p:nvSpPr>
        <p:spPr>
          <a:xfrm>
            <a:off x="1042988" y="1917700"/>
            <a:ext cx="7772400" cy="4751388"/>
          </a:xfrm>
          <a:ln/>
        </p:spPr>
        <p:txBody>
          <a:bodyPr anchor="t"/>
          <a:p>
            <a:pPr>
              <a:buNone/>
            </a:pPr>
            <a:r>
              <a:rPr lang="en-US" altLang="zh-CN" dirty="0">
                <a:sym typeface="Wingdings" panose="05000000000000000000" pitchFamily="2" charset="2"/>
              </a:rPr>
              <a:t> </a:t>
            </a:r>
            <a:r>
              <a:rPr lang="zh-CN" altLang="en-US" dirty="0"/>
              <a:t>运行在接收方邮件服务器中的</a:t>
            </a:r>
            <a:r>
              <a:rPr lang="en-US" altLang="zh-CN" dirty="0"/>
              <a:t>SMTP</a:t>
            </a:r>
            <a:r>
              <a:rPr lang="zh-CN" altLang="en-US" dirty="0"/>
              <a:t>服务器进 程收到邮件后，把邮件放入收件人的用户邮箱中，等待收件人进行读取。 </a:t>
            </a:r>
            <a:endParaRPr lang="zh-CN" altLang="en-US" dirty="0"/>
          </a:p>
          <a:p>
            <a:pPr>
              <a:buNone/>
            </a:pPr>
            <a:r>
              <a:rPr lang="en-US" altLang="zh-CN" dirty="0">
                <a:sym typeface="Wingdings" panose="05000000000000000000" pitchFamily="2" charset="2"/>
              </a:rPr>
              <a:t> </a:t>
            </a:r>
            <a:r>
              <a:rPr lang="zh-CN" altLang="en-US" dirty="0"/>
              <a:t>收件人在打算收信时，就运行 </a:t>
            </a:r>
            <a:r>
              <a:rPr lang="en-US" altLang="zh-CN" dirty="0"/>
              <a:t>PC </a:t>
            </a:r>
            <a:r>
              <a:rPr lang="zh-CN" altLang="en-US" dirty="0"/>
              <a:t>机中的用户代理，使用 </a:t>
            </a:r>
            <a:r>
              <a:rPr lang="en-US" altLang="zh-CN" dirty="0"/>
              <a:t>POP3</a:t>
            </a:r>
            <a:r>
              <a:rPr lang="zh-CN" altLang="en-US" dirty="0"/>
              <a:t>（或 </a:t>
            </a:r>
            <a:r>
              <a:rPr lang="en-US" altLang="zh-CN" dirty="0"/>
              <a:t>IMAP</a:t>
            </a:r>
            <a:r>
              <a:rPr lang="zh-CN" altLang="en-US" dirty="0"/>
              <a:t>）协议读取发送给自己的邮件。</a:t>
            </a:r>
            <a:endParaRPr lang="zh-CN" altLang="en-US" dirty="0"/>
          </a:p>
          <a:p>
            <a:r>
              <a:rPr lang="zh-CN" altLang="en-US" dirty="0"/>
              <a:t>请注意，</a:t>
            </a:r>
            <a:r>
              <a:rPr lang="en-US" altLang="zh-CN" dirty="0"/>
              <a:t>POP3 </a:t>
            </a:r>
            <a:r>
              <a:rPr lang="zh-CN" altLang="en-US" dirty="0"/>
              <a:t>服务器和 </a:t>
            </a:r>
            <a:r>
              <a:rPr lang="en-US" altLang="zh-CN" dirty="0"/>
              <a:t>POP3 </a:t>
            </a:r>
            <a:r>
              <a:rPr lang="zh-CN" altLang="en-US" dirty="0"/>
              <a:t>客户之间的通信是由 </a:t>
            </a:r>
            <a:r>
              <a:rPr lang="en-US" altLang="zh-CN" dirty="0"/>
              <a:t>POP3 </a:t>
            </a:r>
            <a:r>
              <a:rPr lang="zh-CN" altLang="en-US" dirty="0"/>
              <a:t>客户发起的。 </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98658" name="标题 1155073"/>
          <p:cNvSpPr>
            <a:spLocks noGrp="1"/>
          </p:cNvSpPr>
          <p:nvPr>
            <p:ph type="title"/>
          </p:nvPr>
        </p:nvSpPr>
        <p:spPr>
          <a:xfrm>
            <a:off x="393700" y="214313"/>
            <a:ext cx="8642350" cy="1462087"/>
          </a:xfrm>
          <a:ln/>
        </p:spPr>
        <p:txBody>
          <a:bodyPr anchor="b"/>
          <a:p>
            <a:pPr algn="ctr"/>
            <a:r>
              <a:rPr lang="zh-CN" altLang="en-US" dirty="0"/>
              <a:t>电子邮件的组成</a:t>
            </a:r>
            <a:endParaRPr lang="zh-CN" altLang="en-US" dirty="0"/>
          </a:p>
        </p:txBody>
      </p:sp>
      <p:sp>
        <p:nvSpPr>
          <p:cNvPr id="1155075" name="内容占位符 1155074"/>
          <p:cNvSpPr>
            <a:spLocks noGrp="1"/>
          </p:cNvSpPr>
          <p:nvPr>
            <p:ph idx="1"/>
          </p:nvPr>
        </p:nvSpPr>
        <p:spPr>
          <a:xfrm>
            <a:off x="468313" y="1916113"/>
            <a:ext cx="8351837" cy="4537075"/>
          </a:xfrm>
          <a:ln/>
        </p:spPr>
        <p:txBody>
          <a:bodyPr anchor="t"/>
          <a:p>
            <a:r>
              <a:rPr lang="zh-CN" altLang="en-US" sz="2800" dirty="0"/>
              <a:t>电子邮件由</a:t>
            </a:r>
            <a:r>
              <a:rPr lang="zh-CN" altLang="en-US" sz="2800" dirty="0">
                <a:solidFill>
                  <a:schemeClr val="hlink"/>
                </a:solidFill>
              </a:rPr>
              <a:t>信封</a:t>
            </a:r>
            <a:r>
              <a:rPr lang="en-US" altLang="zh-CN" sz="2800" dirty="0"/>
              <a:t>(envelope)</a:t>
            </a:r>
            <a:r>
              <a:rPr lang="zh-CN" altLang="en-US" sz="2800" dirty="0"/>
              <a:t>和</a:t>
            </a:r>
            <a:r>
              <a:rPr lang="zh-CN" altLang="en-US" sz="2800" dirty="0">
                <a:solidFill>
                  <a:schemeClr val="hlink"/>
                </a:solidFill>
              </a:rPr>
              <a:t>内容</a:t>
            </a:r>
            <a:r>
              <a:rPr lang="en-US" altLang="zh-CN" sz="2800" dirty="0"/>
              <a:t>(content)</a:t>
            </a:r>
            <a:r>
              <a:rPr lang="zh-CN" altLang="en-US" sz="2800" dirty="0"/>
              <a:t>两部分组成。</a:t>
            </a:r>
            <a:endParaRPr lang="zh-CN" altLang="en-US" sz="2800" dirty="0"/>
          </a:p>
          <a:p>
            <a:r>
              <a:rPr lang="zh-CN" altLang="en-US" sz="2800" dirty="0"/>
              <a:t>电子邮件的传输程序根据邮件信封上的信息来传送邮件。用户在从自己的邮箱中读取邮件时才能见到邮件的内容。</a:t>
            </a:r>
            <a:endParaRPr lang="zh-CN" altLang="en-US" sz="2800" dirty="0"/>
          </a:p>
          <a:p>
            <a:r>
              <a:rPr lang="zh-CN" altLang="en-US" sz="2800" dirty="0"/>
              <a:t>在邮件的信封上，最重要的就是收件人的地址。</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5075">
                                            <p:txEl>
                                              <p:charRg st="36" end="8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5075">
                                            <p:txEl>
                                              <p:charRg st="87" end="1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00706" name="矩形 1157121"/>
          <p:cNvSpPr/>
          <p:nvPr/>
        </p:nvSpPr>
        <p:spPr>
          <a:xfrm>
            <a:off x="1187450" y="2924175"/>
            <a:ext cx="7651750" cy="625475"/>
          </a:xfrm>
          <a:prstGeom prst="rect">
            <a:avLst/>
          </a:prstGeom>
          <a:solidFill>
            <a:srgbClr val="CCE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200707" name="标题 1157122"/>
          <p:cNvSpPr>
            <a:spLocks noGrp="1"/>
          </p:cNvSpPr>
          <p:nvPr>
            <p:ph type="title"/>
          </p:nvPr>
        </p:nvSpPr>
        <p:spPr>
          <a:xfrm>
            <a:off x="393700" y="214313"/>
            <a:ext cx="8642350" cy="1462087"/>
          </a:xfrm>
          <a:ln/>
        </p:spPr>
        <p:txBody>
          <a:bodyPr anchor="b"/>
          <a:p>
            <a:pPr algn="ctr"/>
            <a:r>
              <a:rPr lang="zh-CN" altLang="en-US" dirty="0"/>
              <a:t>电子邮件地址的格式</a:t>
            </a:r>
            <a:endParaRPr lang="zh-CN" altLang="en-US" dirty="0"/>
          </a:p>
        </p:txBody>
      </p:sp>
      <p:sp>
        <p:nvSpPr>
          <p:cNvPr id="1157124" name="内容占位符 1157123"/>
          <p:cNvSpPr>
            <a:spLocks noGrp="1"/>
          </p:cNvSpPr>
          <p:nvPr>
            <p:ph idx="1"/>
          </p:nvPr>
        </p:nvSpPr>
        <p:spPr>
          <a:xfrm>
            <a:off x="468313" y="1916113"/>
            <a:ext cx="8351837" cy="4537075"/>
          </a:xfrm>
          <a:ln/>
        </p:spPr>
        <p:txBody>
          <a:bodyPr anchor="t"/>
          <a:p>
            <a:r>
              <a:rPr lang="en-US" altLang="zh-CN" sz="2800" dirty="0"/>
              <a:t>TCP/IP </a:t>
            </a:r>
            <a:r>
              <a:rPr lang="zh-CN" altLang="en-US" sz="2800" dirty="0"/>
              <a:t>体系的电子邮件系统规定电子邮件地址的格式如下：</a:t>
            </a:r>
            <a:endParaRPr lang="zh-CN" altLang="en-US" sz="2800" dirty="0"/>
          </a:p>
          <a:p>
            <a:pPr algn="r">
              <a:spcBef>
                <a:spcPct val="45000"/>
              </a:spcBef>
              <a:spcAft>
                <a:spcPct val="45000"/>
              </a:spcAft>
              <a:buNone/>
            </a:pPr>
            <a:r>
              <a:rPr lang="zh-CN" altLang="en-US" sz="2800" dirty="0"/>
              <a:t>  收件人邮箱名</a:t>
            </a:r>
            <a:r>
              <a:rPr lang="en-US" altLang="zh-CN" sz="2800" dirty="0"/>
              <a:t>@</a:t>
            </a:r>
            <a:r>
              <a:rPr lang="zh-CN" altLang="en-US" sz="2800" dirty="0"/>
              <a:t>邮箱所在主机的域名        </a:t>
            </a:r>
            <a:r>
              <a:rPr lang="en-US" altLang="zh-CN" sz="2800"/>
              <a:t>(6-1)</a:t>
            </a:r>
            <a:endParaRPr lang="en-US" altLang="zh-CN" sz="2800"/>
          </a:p>
          <a:p>
            <a:pPr algn="just">
              <a:spcBef>
                <a:spcPct val="0"/>
              </a:spcBef>
              <a:spcAft>
                <a:spcPct val="25000"/>
              </a:spcAft>
            </a:pPr>
            <a:r>
              <a:rPr lang="zh-CN" altLang="en-US" sz="2800" dirty="0"/>
              <a:t>符号“</a:t>
            </a:r>
            <a:r>
              <a:rPr lang="en-US" altLang="zh-CN" sz="2800" dirty="0"/>
              <a:t>@”</a:t>
            </a:r>
            <a:r>
              <a:rPr lang="zh-CN" altLang="en-US" sz="2800" dirty="0"/>
              <a:t>读作“</a:t>
            </a:r>
            <a:r>
              <a:rPr lang="en-US" altLang="zh-CN" sz="2800" dirty="0"/>
              <a:t>at”</a:t>
            </a:r>
            <a:r>
              <a:rPr lang="zh-CN" altLang="en-US" sz="2800" dirty="0"/>
              <a:t>，表示“在”的意思。</a:t>
            </a:r>
            <a:r>
              <a:rPr lang="zh-CN" altLang="en-US" dirty="0"/>
              <a:t> </a:t>
            </a:r>
            <a:endParaRPr lang="zh-CN" altLang="en-US" sz="2800" dirty="0"/>
          </a:p>
          <a:p>
            <a:pPr algn="just">
              <a:spcBef>
                <a:spcPct val="0"/>
              </a:spcBef>
              <a:spcAft>
                <a:spcPct val="45000"/>
              </a:spcAft>
            </a:pPr>
            <a:r>
              <a:rPr lang="zh-CN" altLang="en-US" sz="2800" dirty="0"/>
              <a:t> 例如，电子邮件地址 </a:t>
            </a:r>
            <a:r>
              <a:rPr lang="en-US" altLang="zh-CN" sz="2800" dirty="0" err="1"/>
              <a:t>xiexiren@tsinghua.org.cn</a:t>
            </a:r>
            <a:endParaRPr lang="en-US" altLang="zh-CN" sz="2800"/>
          </a:p>
        </p:txBody>
      </p:sp>
      <p:grpSp>
        <p:nvGrpSpPr>
          <p:cNvPr id="1157125" name="组合 1157124"/>
          <p:cNvGrpSpPr/>
          <p:nvPr/>
        </p:nvGrpSpPr>
        <p:grpSpPr>
          <a:xfrm>
            <a:off x="5003800" y="4652963"/>
            <a:ext cx="3960813" cy="1728787"/>
            <a:chOff x="3152" y="2931"/>
            <a:chExt cx="2495" cy="1089"/>
          </a:xfrm>
        </p:grpSpPr>
        <p:sp>
          <p:nvSpPr>
            <p:cNvPr id="200710" name="直接连接符 1157125"/>
            <p:cNvSpPr/>
            <p:nvPr/>
          </p:nvSpPr>
          <p:spPr>
            <a:xfrm>
              <a:off x="3696" y="2931"/>
              <a:ext cx="1543" cy="0"/>
            </a:xfrm>
            <a:prstGeom prst="line">
              <a:avLst/>
            </a:prstGeom>
            <a:ln w="38100" cap="flat" cmpd="sng">
              <a:solidFill>
                <a:schemeClr val="hlink"/>
              </a:solidFill>
              <a:prstDash val="solid"/>
              <a:round/>
              <a:headEnd type="none" w="med" len="med"/>
              <a:tailEnd type="none" w="med" len="med"/>
            </a:ln>
          </p:spPr>
        </p:sp>
        <p:grpSp>
          <p:nvGrpSpPr>
            <p:cNvPr id="200711" name="组合 1157126"/>
            <p:cNvGrpSpPr/>
            <p:nvPr/>
          </p:nvGrpSpPr>
          <p:grpSpPr>
            <a:xfrm>
              <a:off x="3152" y="3339"/>
              <a:ext cx="2495" cy="681"/>
              <a:chOff x="3152" y="3339"/>
              <a:chExt cx="2495" cy="681"/>
            </a:xfrm>
          </p:grpSpPr>
          <p:sp>
            <p:nvSpPr>
              <p:cNvPr id="200712" name="圆角矩形标注 1157127"/>
              <p:cNvSpPr/>
              <p:nvPr/>
            </p:nvSpPr>
            <p:spPr>
              <a:xfrm>
                <a:off x="3152" y="3339"/>
                <a:ext cx="2404" cy="681"/>
              </a:xfrm>
              <a:prstGeom prst="wedgeRoundRectCallout">
                <a:avLst>
                  <a:gd name="adj1" fmla="val 167"/>
                  <a:gd name="adj2" fmla="val -108148"/>
                  <a:gd name="adj3" fmla="val 16667"/>
                </a:avLst>
              </a:prstGeom>
              <a:solidFill>
                <a:srgbClr val="FFFF99"/>
              </a:solidFill>
              <a:ln w="9525" cap="flat" cmpd="sng">
                <a:solidFill>
                  <a:schemeClr val="tx1"/>
                </a:solidFill>
                <a:prstDash val="solid"/>
                <a:miter/>
                <a:headEnd type="none" w="med" len="med"/>
                <a:tailEnd type="none" w="med" len="med"/>
              </a:ln>
            </p:spPr>
            <p:txBody>
              <a:bodyPr anchor="t"/>
              <a:p>
                <a:pPr algn="ctr"/>
                <a:endParaRPr lang="zh-CN" sz="2800" dirty="0">
                  <a:latin typeface="Tahoma" panose="020B0604030504040204" pitchFamily="34" charset="0"/>
                  <a:ea typeface="宋体" panose="02010600030101010101" pitchFamily="2" charset="-122"/>
                </a:endParaRPr>
              </a:p>
            </p:txBody>
          </p:sp>
          <p:sp>
            <p:nvSpPr>
              <p:cNvPr id="200713" name="文本框 1157128"/>
              <p:cNvSpPr txBox="1"/>
              <p:nvPr/>
            </p:nvSpPr>
            <p:spPr>
              <a:xfrm>
                <a:off x="3179" y="3386"/>
                <a:ext cx="2468" cy="596"/>
              </a:xfrm>
              <a:prstGeom prst="rect">
                <a:avLst/>
              </a:prstGeom>
              <a:noFill/>
              <a:ln w="9525">
                <a:noFill/>
              </a:ln>
            </p:spPr>
            <p:txBody>
              <a:bodyPr wrap="none" anchor="t">
                <a:spAutoFit/>
              </a:bodyPr>
              <a:p>
                <a:r>
                  <a:rPr lang="zh-CN" altLang="en-US" sz="2800" dirty="0">
                    <a:solidFill>
                      <a:srgbClr val="333399"/>
                    </a:solidFill>
                    <a:latin typeface="黑体" panose="02010609060101010101" pitchFamily="49" charset="-122"/>
                    <a:ea typeface="黑体" panose="02010609060101010101" pitchFamily="49" charset="-122"/>
                  </a:rPr>
                  <a:t>邮箱所在的主机的域名</a:t>
                </a:r>
                <a:endParaRPr lang="zh-CN" altLang="en-US" sz="2800" dirty="0">
                  <a:solidFill>
                    <a:srgbClr val="333399"/>
                  </a:solidFill>
                  <a:latin typeface="黑体" panose="02010609060101010101" pitchFamily="49" charset="-122"/>
                  <a:ea typeface="黑体" panose="02010609060101010101" pitchFamily="49" charset="-122"/>
                </a:endParaRPr>
              </a:p>
              <a:p>
                <a:r>
                  <a:rPr lang="zh-CN" altLang="en-US" sz="2800" dirty="0">
                    <a:solidFill>
                      <a:srgbClr val="333399"/>
                    </a:solidFill>
                    <a:latin typeface="黑体" panose="02010609060101010101" pitchFamily="49" charset="-122"/>
                    <a:ea typeface="黑体" panose="02010609060101010101" pitchFamily="49" charset="-122"/>
                  </a:rPr>
                  <a:t>在全世界必须是唯一的 </a:t>
                </a:r>
                <a:endParaRPr lang="zh-CN" altLang="en-US" sz="2800" dirty="0">
                  <a:solidFill>
                    <a:srgbClr val="333399"/>
                  </a:solidFill>
                  <a:latin typeface="黑体" panose="02010609060101010101" pitchFamily="49" charset="-122"/>
                  <a:ea typeface="黑体" panose="02010609060101010101" pitchFamily="49" charset="-122"/>
                </a:endParaRPr>
              </a:p>
            </p:txBody>
          </p:sp>
        </p:grpSp>
      </p:grpSp>
      <p:grpSp>
        <p:nvGrpSpPr>
          <p:cNvPr id="1157130" name="组合 1157129"/>
          <p:cNvGrpSpPr/>
          <p:nvPr/>
        </p:nvGrpSpPr>
        <p:grpSpPr>
          <a:xfrm>
            <a:off x="865188" y="4652963"/>
            <a:ext cx="4643437" cy="1728787"/>
            <a:chOff x="545" y="2931"/>
            <a:chExt cx="2925" cy="1089"/>
          </a:xfrm>
        </p:grpSpPr>
        <p:sp>
          <p:nvSpPr>
            <p:cNvPr id="200715" name="直接连接符 1157130"/>
            <p:cNvSpPr/>
            <p:nvPr/>
          </p:nvSpPr>
          <p:spPr>
            <a:xfrm>
              <a:off x="2699" y="2931"/>
              <a:ext cx="771" cy="0"/>
            </a:xfrm>
            <a:prstGeom prst="line">
              <a:avLst/>
            </a:prstGeom>
            <a:ln w="38100" cap="flat" cmpd="sng">
              <a:solidFill>
                <a:schemeClr val="hlink"/>
              </a:solidFill>
              <a:prstDash val="solid"/>
              <a:round/>
              <a:headEnd type="none" w="med" len="med"/>
              <a:tailEnd type="none" w="med" len="med"/>
            </a:ln>
          </p:spPr>
        </p:sp>
        <p:grpSp>
          <p:nvGrpSpPr>
            <p:cNvPr id="200716" name="组合 1157131"/>
            <p:cNvGrpSpPr/>
            <p:nvPr/>
          </p:nvGrpSpPr>
          <p:grpSpPr>
            <a:xfrm>
              <a:off x="545" y="3339"/>
              <a:ext cx="2290" cy="681"/>
              <a:chOff x="545" y="3339"/>
              <a:chExt cx="2290" cy="681"/>
            </a:xfrm>
          </p:grpSpPr>
          <p:sp>
            <p:nvSpPr>
              <p:cNvPr id="200717" name="圆角矩形标注 1157132"/>
              <p:cNvSpPr/>
              <p:nvPr/>
            </p:nvSpPr>
            <p:spPr>
              <a:xfrm>
                <a:off x="545" y="3339"/>
                <a:ext cx="2223" cy="681"/>
              </a:xfrm>
              <a:prstGeom prst="wedgeRoundRectCallout">
                <a:avLst>
                  <a:gd name="adj1" fmla="val 63764"/>
                  <a:gd name="adj2" fmla="val -108148"/>
                  <a:gd name="adj3" fmla="val 16667"/>
                </a:avLst>
              </a:prstGeom>
              <a:solidFill>
                <a:srgbClr val="FFFF99"/>
              </a:solidFill>
              <a:ln w="9525" cap="flat" cmpd="sng">
                <a:solidFill>
                  <a:schemeClr val="tx1"/>
                </a:solidFill>
                <a:prstDash val="solid"/>
                <a:miter/>
                <a:headEnd type="none" w="med" len="med"/>
                <a:tailEnd type="none" w="med" len="med"/>
              </a:ln>
            </p:spPr>
            <p:txBody>
              <a:bodyPr anchor="t"/>
              <a:p>
                <a:pPr algn="ctr"/>
                <a:endParaRPr lang="zh-CN" sz="2800" dirty="0">
                  <a:latin typeface="Tahoma" panose="020B0604030504040204" pitchFamily="34" charset="0"/>
                  <a:ea typeface="宋体" panose="02010600030101010101" pitchFamily="2" charset="-122"/>
                </a:endParaRPr>
              </a:p>
            </p:txBody>
          </p:sp>
          <p:sp>
            <p:nvSpPr>
              <p:cNvPr id="200718" name="文本框 1157133"/>
              <p:cNvSpPr txBox="1"/>
              <p:nvPr/>
            </p:nvSpPr>
            <p:spPr>
              <a:xfrm>
                <a:off x="591" y="3385"/>
                <a:ext cx="2244" cy="596"/>
              </a:xfrm>
              <a:prstGeom prst="rect">
                <a:avLst/>
              </a:prstGeom>
              <a:noFill/>
              <a:ln w="9525">
                <a:noFill/>
              </a:ln>
            </p:spPr>
            <p:txBody>
              <a:bodyPr wrap="none" anchor="t">
                <a:spAutoFit/>
              </a:bodyPr>
              <a:p>
                <a:r>
                  <a:rPr lang="zh-CN" altLang="en-US" sz="2800" dirty="0">
                    <a:solidFill>
                      <a:srgbClr val="333399"/>
                    </a:solidFill>
                    <a:latin typeface="黑体" panose="02010609060101010101" pitchFamily="49" charset="-122"/>
                    <a:ea typeface="黑体" panose="02010609060101010101" pitchFamily="49" charset="-122"/>
                  </a:rPr>
                  <a:t>这个用户名在该域名</a:t>
                </a:r>
                <a:endParaRPr lang="zh-CN" altLang="en-US" sz="2800" dirty="0">
                  <a:solidFill>
                    <a:srgbClr val="333399"/>
                  </a:solidFill>
                  <a:latin typeface="黑体" panose="02010609060101010101" pitchFamily="49" charset="-122"/>
                  <a:ea typeface="黑体" panose="02010609060101010101" pitchFamily="49" charset="-122"/>
                </a:endParaRPr>
              </a:p>
              <a:p>
                <a:r>
                  <a:rPr lang="zh-CN" altLang="en-US" sz="2800" dirty="0">
                    <a:solidFill>
                      <a:srgbClr val="333399"/>
                    </a:solidFill>
                    <a:latin typeface="黑体" panose="02010609060101010101" pitchFamily="49" charset="-122"/>
                    <a:ea typeface="黑体" panose="02010609060101010101" pitchFamily="49" charset="-122"/>
                  </a:rPr>
                  <a:t>的范围内是唯一的。 </a:t>
                </a:r>
                <a:endParaRPr lang="zh-CN" altLang="en-US" sz="2800" dirty="0">
                  <a:solidFill>
                    <a:srgbClr val="333399"/>
                  </a:solidFill>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24">
                                            <p:txEl>
                                              <p:charRg st="86" end="1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3554" name="标题 1062913"/>
          <p:cNvSpPr>
            <a:spLocks noGrp="1"/>
          </p:cNvSpPr>
          <p:nvPr>
            <p:ph type="title"/>
          </p:nvPr>
        </p:nvSpPr>
        <p:spPr>
          <a:xfrm>
            <a:off x="1387475" y="931863"/>
            <a:ext cx="6856413" cy="768350"/>
          </a:xfrm>
          <a:ln/>
        </p:spPr>
        <p:txBody>
          <a:bodyPr anchor="b"/>
          <a:p>
            <a:pPr algn="ctr"/>
            <a:r>
              <a:rPr lang="zh-CN" altLang="en-US" dirty="0"/>
              <a:t>顶级域名 </a:t>
            </a:r>
            <a:r>
              <a:rPr lang="en-US" altLang="zh-CN" dirty="0"/>
              <a:t>TLD </a:t>
            </a:r>
            <a:r>
              <a:rPr lang="zh-CN" altLang="en-US" dirty="0"/>
              <a:t>（续）</a:t>
            </a:r>
            <a:endParaRPr lang="zh-CN" altLang="en-US" sz="3600" dirty="0"/>
          </a:p>
        </p:txBody>
      </p:sp>
      <p:sp>
        <p:nvSpPr>
          <p:cNvPr id="23555" name="文本占位符 1062914"/>
          <p:cNvSpPr>
            <a:spLocks noGrp="1"/>
          </p:cNvSpPr>
          <p:nvPr>
            <p:ph idx="1"/>
          </p:nvPr>
        </p:nvSpPr>
        <p:spPr>
          <a:xfrm>
            <a:off x="755650" y="1978025"/>
            <a:ext cx="8064500" cy="4879975"/>
          </a:xfrm>
          <a:ln/>
        </p:spPr>
        <p:txBody>
          <a:bodyPr anchor="t"/>
          <a:p>
            <a:pPr>
              <a:buNone/>
            </a:pPr>
            <a:r>
              <a:rPr lang="en-US" altLang="zh-CN" dirty="0"/>
              <a:t>(3) </a:t>
            </a:r>
            <a:r>
              <a:rPr lang="zh-CN" altLang="en-US" dirty="0"/>
              <a:t>基础结构域名</a:t>
            </a:r>
            <a:r>
              <a:rPr lang="en-US" altLang="zh-CN" dirty="0"/>
              <a:t>(infrastructure domain)</a:t>
            </a:r>
            <a:r>
              <a:rPr lang="zh-CN" altLang="en-US" dirty="0"/>
              <a:t>：这种顶级域名只有一个，即 </a:t>
            </a:r>
            <a:r>
              <a:rPr lang="en-US" altLang="zh-CN" dirty="0" err="1"/>
              <a:t>arpa</a:t>
            </a:r>
            <a:r>
              <a:rPr lang="zh-CN" altLang="en-US" dirty="0"/>
              <a:t>，用于反向域名解析，因此又称为反向域名。 </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02754" name="标题 1159169"/>
          <p:cNvSpPr>
            <a:spLocks noGrp="1"/>
          </p:cNvSpPr>
          <p:nvPr>
            <p:ph type="title"/>
          </p:nvPr>
        </p:nvSpPr>
        <p:spPr>
          <a:xfrm>
            <a:off x="393700" y="214313"/>
            <a:ext cx="8642350" cy="1462087"/>
          </a:xfrm>
          <a:ln/>
        </p:spPr>
        <p:txBody>
          <a:bodyPr anchor="b"/>
          <a:p>
            <a:pPr algn="ctr"/>
            <a:r>
              <a:rPr lang="en-US" altLang="zh-CN" dirty="0"/>
              <a:t>6.5.2  </a:t>
            </a:r>
            <a:r>
              <a:rPr lang="zh-CN" altLang="en-US" dirty="0"/>
              <a:t>简单邮件传送协议 </a:t>
            </a:r>
            <a:r>
              <a:rPr lang="en-US" altLang="zh-CN"/>
              <a:t>SMTP </a:t>
            </a:r>
            <a:endParaRPr lang="en-US" altLang="zh-CN"/>
          </a:p>
        </p:txBody>
      </p:sp>
      <p:sp>
        <p:nvSpPr>
          <p:cNvPr id="1159171" name="内容占位符 1159170"/>
          <p:cNvSpPr>
            <a:spLocks noGrp="1"/>
          </p:cNvSpPr>
          <p:nvPr>
            <p:ph idx="1"/>
          </p:nvPr>
        </p:nvSpPr>
        <p:spPr>
          <a:xfrm>
            <a:off x="468313" y="1916113"/>
            <a:ext cx="8351837" cy="4537075"/>
          </a:xfrm>
          <a:ln/>
        </p:spPr>
        <p:txBody>
          <a:bodyPr anchor="t"/>
          <a:p>
            <a:pPr algn="just"/>
            <a:r>
              <a:rPr lang="en-US" altLang="zh-CN" sz="2800" dirty="0"/>
              <a:t>SMTP </a:t>
            </a:r>
            <a:r>
              <a:rPr lang="zh-CN" altLang="en-US" sz="2800" dirty="0"/>
              <a:t>所规定的就是在两个相互通信的 </a:t>
            </a:r>
            <a:r>
              <a:rPr lang="en-US" altLang="zh-CN" sz="2800" dirty="0"/>
              <a:t>SMTP </a:t>
            </a:r>
            <a:r>
              <a:rPr lang="zh-CN" altLang="en-US" sz="2800" dirty="0"/>
              <a:t>进程之间应如何交换信息。</a:t>
            </a:r>
            <a:endParaRPr lang="zh-CN" altLang="en-US" sz="2800" dirty="0"/>
          </a:p>
          <a:p>
            <a:pPr algn="just"/>
            <a:r>
              <a:rPr lang="zh-CN" altLang="en-US" sz="2800" dirty="0"/>
              <a:t>由于 </a:t>
            </a:r>
            <a:r>
              <a:rPr lang="en-US" altLang="zh-CN" sz="2800" dirty="0"/>
              <a:t>SMTP </a:t>
            </a:r>
            <a:r>
              <a:rPr lang="zh-CN" altLang="en-US" sz="2800" dirty="0"/>
              <a:t>使用客户服务器方式，因此负责发送邮件的 </a:t>
            </a:r>
            <a:r>
              <a:rPr lang="en-US" altLang="zh-CN" sz="2800" dirty="0"/>
              <a:t>SMTP </a:t>
            </a:r>
            <a:r>
              <a:rPr lang="zh-CN" altLang="en-US" sz="2800" dirty="0"/>
              <a:t>进程就是 </a:t>
            </a:r>
            <a:r>
              <a:rPr lang="en-US" altLang="zh-CN" sz="2800" dirty="0"/>
              <a:t>SMTP </a:t>
            </a:r>
            <a:r>
              <a:rPr lang="zh-CN" altLang="en-US" sz="2800" dirty="0"/>
              <a:t>客户，而负责接收邮件的 </a:t>
            </a:r>
            <a:r>
              <a:rPr lang="en-US" altLang="zh-CN" sz="2800" dirty="0"/>
              <a:t>SMTP </a:t>
            </a:r>
            <a:r>
              <a:rPr lang="zh-CN" altLang="en-US" sz="2800" dirty="0"/>
              <a:t>进程就是 </a:t>
            </a:r>
            <a:r>
              <a:rPr lang="en-US" altLang="zh-CN" sz="2800" dirty="0"/>
              <a:t>SMTP </a:t>
            </a:r>
            <a:r>
              <a:rPr lang="zh-CN" altLang="en-US" sz="2800" dirty="0"/>
              <a:t>服务器。</a:t>
            </a:r>
            <a:endParaRPr lang="zh-CN" altLang="en-US" sz="2800" dirty="0"/>
          </a:p>
          <a:p>
            <a:pPr algn="just"/>
            <a:r>
              <a:rPr lang="en-US" altLang="zh-CN" sz="2800" dirty="0"/>
              <a:t>SMTP </a:t>
            </a:r>
            <a:r>
              <a:rPr lang="zh-CN" altLang="en-US" sz="2800" dirty="0"/>
              <a:t>规定了 </a:t>
            </a:r>
            <a:r>
              <a:rPr lang="en-US" altLang="zh-CN" sz="2800" dirty="0"/>
              <a:t>14 </a:t>
            </a:r>
            <a:r>
              <a:rPr lang="zh-CN" altLang="en-US" sz="2800" dirty="0"/>
              <a:t>条命令和 </a:t>
            </a:r>
            <a:r>
              <a:rPr lang="en-US" altLang="zh-CN" sz="2800" dirty="0"/>
              <a:t>21 </a:t>
            </a:r>
            <a:r>
              <a:rPr lang="zh-CN" altLang="en-US" sz="2800" dirty="0"/>
              <a:t>种应答信息。每条命令用 </a:t>
            </a:r>
            <a:r>
              <a:rPr lang="en-US" altLang="zh-CN" sz="2800" dirty="0"/>
              <a:t>4 </a:t>
            </a:r>
            <a:r>
              <a:rPr lang="zh-CN" altLang="en-US" sz="2800" dirty="0"/>
              <a:t>个字母组成，而每一种应答信息一般只有一行信息，由一个 </a:t>
            </a:r>
            <a:r>
              <a:rPr lang="en-US" altLang="zh-CN" sz="2800" dirty="0"/>
              <a:t>3 </a:t>
            </a:r>
            <a:r>
              <a:rPr lang="zh-CN" altLang="en-US" sz="2800" dirty="0"/>
              <a:t>位数字的代码开始，后面附上（也可不附上）很简单的文字说明。</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9171">
                                            <p:txEl>
                                              <p:charRg st="38" end="1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9171">
                                            <p:txEl>
                                              <p:charRg st="113" end="2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04802" name="标题 1161217"/>
          <p:cNvSpPr>
            <a:spLocks noGrp="1"/>
          </p:cNvSpPr>
          <p:nvPr>
            <p:ph type="title"/>
          </p:nvPr>
        </p:nvSpPr>
        <p:spPr>
          <a:ln/>
        </p:spPr>
        <p:txBody>
          <a:bodyPr anchor="b"/>
          <a:p>
            <a:pPr algn="ctr"/>
            <a:r>
              <a:rPr lang="en-US" altLang="zh-CN" dirty="0"/>
              <a:t>SMTP </a:t>
            </a:r>
            <a:r>
              <a:rPr lang="zh-CN" altLang="en-US" dirty="0"/>
              <a:t>通信的三个阶段 </a:t>
            </a:r>
            <a:endParaRPr lang="zh-CN" altLang="en-US" dirty="0"/>
          </a:p>
        </p:txBody>
      </p:sp>
      <p:sp>
        <p:nvSpPr>
          <p:cNvPr id="204803" name="文本占位符 1161218"/>
          <p:cNvSpPr>
            <a:spLocks noGrp="1"/>
          </p:cNvSpPr>
          <p:nvPr>
            <p:ph idx="1"/>
          </p:nvPr>
        </p:nvSpPr>
        <p:spPr>
          <a:xfrm>
            <a:off x="1042988" y="1989138"/>
            <a:ext cx="7772400" cy="3455987"/>
          </a:xfrm>
          <a:ln/>
        </p:spPr>
        <p:txBody>
          <a:bodyPr anchor="t"/>
          <a:p>
            <a:pPr>
              <a:buNone/>
            </a:pPr>
            <a:r>
              <a:rPr lang="en-US" altLang="zh-CN" sz="2800" dirty="0"/>
              <a:t>1. </a:t>
            </a:r>
            <a:r>
              <a:rPr lang="zh-CN" altLang="en-US" sz="2800" dirty="0"/>
              <a:t>连接建立：连接是在发送主机的 </a:t>
            </a:r>
            <a:r>
              <a:rPr lang="en-US" altLang="zh-CN" sz="2800" dirty="0"/>
              <a:t>SMTP </a:t>
            </a:r>
            <a:r>
              <a:rPr lang="zh-CN" altLang="en-US" sz="2800" dirty="0"/>
              <a:t>客户和接收主机的 </a:t>
            </a:r>
            <a:r>
              <a:rPr lang="en-US" altLang="zh-CN" sz="2800" dirty="0"/>
              <a:t>SMTP </a:t>
            </a:r>
            <a:r>
              <a:rPr lang="zh-CN" altLang="en-US" sz="2800" dirty="0"/>
              <a:t>服务器之间建立的。</a:t>
            </a:r>
            <a:r>
              <a:rPr lang="en-US" altLang="zh-CN" sz="2800" dirty="0"/>
              <a:t>SMTP</a:t>
            </a:r>
            <a:r>
              <a:rPr lang="zh-CN" altLang="en-US" sz="2800" dirty="0"/>
              <a:t>不使用中间的邮件服务器。</a:t>
            </a:r>
            <a:r>
              <a:rPr lang="zh-CN" altLang="en-US" dirty="0"/>
              <a:t> </a:t>
            </a:r>
            <a:r>
              <a:rPr lang="zh-CN" altLang="en-US" sz="2800" dirty="0"/>
              <a:t>  </a:t>
            </a:r>
            <a:endParaRPr lang="zh-CN" altLang="en-US" sz="2800" dirty="0"/>
          </a:p>
          <a:p>
            <a:pPr>
              <a:buNone/>
            </a:pPr>
            <a:r>
              <a:rPr lang="en-US" altLang="zh-CN" sz="2800" dirty="0"/>
              <a:t>2. </a:t>
            </a:r>
            <a:r>
              <a:rPr lang="zh-CN" altLang="en-US" sz="2800" dirty="0"/>
              <a:t>邮件传送</a:t>
            </a:r>
            <a:endParaRPr lang="zh-CN" altLang="en-US" sz="2800" dirty="0"/>
          </a:p>
          <a:p>
            <a:pPr>
              <a:buNone/>
            </a:pPr>
            <a:r>
              <a:rPr lang="en-US" altLang="zh-CN" sz="2800" dirty="0"/>
              <a:t>3. </a:t>
            </a:r>
            <a:r>
              <a:rPr lang="zh-CN" altLang="en-US" sz="2800" dirty="0"/>
              <a:t>连接释放：邮件发送完毕后，</a:t>
            </a:r>
            <a:r>
              <a:rPr lang="en-US" altLang="zh-CN" sz="2800" dirty="0"/>
              <a:t>SMTP </a:t>
            </a:r>
            <a:r>
              <a:rPr lang="zh-CN" altLang="en-US" sz="2800" dirty="0"/>
              <a:t>应释放 </a:t>
            </a:r>
            <a:r>
              <a:rPr lang="en-US" altLang="zh-CN" sz="2800" dirty="0"/>
              <a:t>TCP </a:t>
            </a:r>
            <a:r>
              <a:rPr lang="zh-CN" altLang="en-US" sz="2800" dirty="0"/>
              <a:t>连接。 </a:t>
            </a:r>
            <a:endParaRPr lang="zh-CN" altLang="en-US" sz="2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06850" name="标题 1163265"/>
          <p:cNvSpPr>
            <a:spLocks noGrp="1"/>
          </p:cNvSpPr>
          <p:nvPr>
            <p:ph type="title"/>
          </p:nvPr>
        </p:nvSpPr>
        <p:spPr>
          <a:ln/>
        </p:spPr>
        <p:txBody>
          <a:bodyPr anchor="b"/>
          <a:p>
            <a:pPr marL="838200" indent="-838200" algn="ctr"/>
            <a:r>
              <a:rPr lang="en-US" altLang="zh-CN" dirty="0"/>
              <a:t>6.5.3  </a:t>
            </a:r>
            <a:r>
              <a:rPr lang="zh-CN" altLang="en-US" dirty="0"/>
              <a:t>电子邮件的信息格式 </a:t>
            </a:r>
            <a:endParaRPr lang="zh-CN" altLang="en-US" dirty="0"/>
          </a:p>
        </p:txBody>
      </p:sp>
      <p:sp>
        <p:nvSpPr>
          <p:cNvPr id="1163267" name="内容占位符 1163266"/>
          <p:cNvSpPr>
            <a:spLocks noGrp="1"/>
          </p:cNvSpPr>
          <p:nvPr>
            <p:ph idx="1"/>
          </p:nvPr>
        </p:nvSpPr>
        <p:spPr>
          <a:xfrm>
            <a:off x="755650" y="1917700"/>
            <a:ext cx="8059738" cy="4751388"/>
          </a:xfrm>
          <a:ln/>
        </p:spPr>
        <p:txBody>
          <a:bodyPr anchor="t"/>
          <a:p>
            <a:pPr algn="just"/>
            <a:r>
              <a:rPr lang="zh-CN" altLang="en-US" sz="2800" dirty="0"/>
              <a:t>一个电子邮件分为</a:t>
            </a:r>
            <a:r>
              <a:rPr lang="zh-CN" altLang="en-US" sz="2800" dirty="0">
                <a:solidFill>
                  <a:schemeClr val="hlink"/>
                </a:solidFill>
              </a:rPr>
              <a:t>信封</a:t>
            </a:r>
            <a:r>
              <a:rPr lang="zh-CN" altLang="en-US" sz="2800" dirty="0"/>
              <a:t>和</a:t>
            </a:r>
            <a:r>
              <a:rPr lang="zh-CN" altLang="en-US" sz="2800" dirty="0">
                <a:solidFill>
                  <a:schemeClr val="hlink"/>
                </a:solidFill>
              </a:rPr>
              <a:t>内容</a:t>
            </a:r>
            <a:r>
              <a:rPr lang="zh-CN" altLang="en-US" sz="2800" dirty="0"/>
              <a:t>两大部分。</a:t>
            </a:r>
            <a:endParaRPr lang="zh-CN" altLang="en-US" sz="2800" dirty="0"/>
          </a:p>
          <a:p>
            <a:pPr algn="just"/>
            <a:r>
              <a:rPr lang="en-US" altLang="zh-CN" sz="2800" dirty="0"/>
              <a:t>RFC 822 </a:t>
            </a:r>
            <a:r>
              <a:rPr lang="zh-CN" altLang="en-US" sz="2800" dirty="0"/>
              <a:t>只规定了邮件</a:t>
            </a:r>
            <a:r>
              <a:rPr lang="zh-CN" altLang="en-US" sz="2800" dirty="0">
                <a:solidFill>
                  <a:schemeClr val="hlink"/>
                </a:solidFill>
              </a:rPr>
              <a:t>内容</a:t>
            </a:r>
            <a:r>
              <a:rPr lang="zh-CN" altLang="en-US" sz="2800" dirty="0"/>
              <a:t>中的</a:t>
            </a:r>
            <a:r>
              <a:rPr lang="zh-CN" altLang="en-US" sz="2800" dirty="0">
                <a:solidFill>
                  <a:schemeClr val="hlink"/>
                </a:solidFill>
              </a:rPr>
              <a:t>首部</a:t>
            </a:r>
            <a:r>
              <a:rPr lang="en-US" altLang="zh-CN" sz="2800" dirty="0"/>
              <a:t>(header)</a:t>
            </a:r>
            <a:r>
              <a:rPr lang="zh-CN" altLang="en-US" sz="2800" dirty="0"/>
              <a:t>格式，而对邮件的</a:t>
            </a:r>
            <a:r>
              <a:rPr lang="zh-CN" altLang="en-US" sz="2800" dirty="0">
                <a:solidFill>
                  <a:schemeClr val="hlink"/>
                </a:solidFill>
              </a:rPr>
              <a:t>主体</a:t>
            </a:r>
            <a:r>
              <a:rPr lang="en-US" altLang="zh-CN" sz="2800" dirty="0"/>
              <a:t>(body)</a:t>
            </a:r>
            <a:r>
              <a:rPr lang="zh-CN" altLang="en-US" sz="2800" dirty="0"/>
              <a:t>部分则让用户自由撰写。</a:t>
            </a:r>
            <a:endParaRPr lang="zh-CN" altLang="en-US" sz="2800" dirty="0"/>
          </a:p>
          <a:p>
            <a:pPr algn="just"/>
            <a:r>
              <a:rPr lang="zh-CN" altLang="en-US" sz="2800" dirty="0"/>
              <a:t>用户写好首部后，邮件系统将自动地将信封所需的信息提取出来并写在信封上。所以用户不需要填写电子邮件信封上的信息。</a:t>
            </a:r>
            <a:endParaRPr lang="zh-CN" altLang="en-US" sz="2800" dirty="0"/>
          </a:p>
          <a:p>
            <a:pPr algn="just"/>
            <a:r>
              <a:rPr lang="zh-CN" altLang="en-US" sz="2800" dirty="0"/>
              <a:t>邮件内容首部包括一些关键字，后面加上冒号。最重要的关键字是：</a:t>
            </a:r>
            <a:r>
              <a:rPr lang="en-US" altLang="zh-CN" sz="2800" dirty="0"/>
              <a:t>To </a:t>
            </a:r>
            <a:r>
              <a:rPr lang="zh-CN" altLang="en-US" sz="2800" dirty="0"/>
              <a:t>和 </a:t>
            </a:r>
            <a:r>
              <a:rPr lang="en-US" altLang="zh-CN" sz="2800" dirty="0"/>
              <a:t>Subject</a:t>
            </a:r>
            <a:r>
              <a:rPr lang="zh-CN" altLang="en-US" sz="2800" dirty="0"/>
              <a:t>。</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3267">
                                            <p:txEl>
                                              <p:charRg st="19"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3267">
                                            <p:txEl>
                                              <p:charRg st="75" end="1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3267">
                                            <p:txEl>
                                              <p:charRg st="131"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08898" name="标题 1165313"/>
          <p:cNvSpPr>
            <a:spLocks noGrp="1"/>
          </p:cNvSpPr>
          <p:nvPr>
            <p:ph type="title"/>
          </p:nvPr>
        </p:nvSpPr>
        <p:spPr>
          <a:ln/>
        </p:spPr>
        <p:txBody>
          <a:bodyPr anchor="b"/>
          <a:p>
            <a:pPr algn="ctr"/>
            <a:r>
              <a:rPr lang="zh-CN" altLang="en-US" dirty="0"/>
              <a:t>邮件内容的首部 </a:t>
            </a:r>
            <a:endParaRPr lang="zh-CN" altLang="en-US" dirty="0"/>
          </a:p>
        </p:txBody>
      </p:sp>
      <p:sp>
        <p:nvSpPr>
          <p:cNvPr id="1165315" name="内容占位符 1165314"/>
          <p:cNvSpPr>
            <a:spLocks noGrp="1"/>
          </p:cNvSpPr>
          <p:nvPr>
            <p:ph idx="1"/>
          </p:nvPr>
        </p:nvSpPr>
        <p:spPr>
          <a:xfrm>
            <a:off x="215900" y="1989138"/>
            <a:ext cx="8459788" cy="4319587"/>
          </a:xfrm>
          <a:ln/>
        </p:spPr>
        <p:txBody>
          <a:bodyPr anchor="t"/>
          <a:p>
            <a:pPr marL="609600" indent="-609600"/>
            <a:r>
              <a:rPr lang="en-US" altLang="zh-CN" sz="2800" dirty="0"/>
              <a:t>“To:”</a:t>
            </a:r>
            <a:r>
              <a:rPr lang="zh-CN" altLang="en-US" sz="2800" dirty="0"/>
              <a:t>后面填入一个或多个收件人的电子邮件地址。用户只需打开地址簿，点击收件人名字，收件人的电子邮件地址就会自动地填入到合适的位置上。</a:t>
            </a:r>
            <a:endParaRPr lang="zh-CN" altLang="en-US" sz="2800" dirty="0"/>
          </a:p>
          <a:p>
            <a:pPr marL="609600" indent="-609600"/>
            <a:r>
              <a:rPr lang="zh-CN" altLang="en-US" sz="2800" dirty="0"/>
              <a:t> “</a:t>
            </a:r>
            <a:r>
              <a:rPr lang="en-US" altLang="zh-CN" sz="2800" dirty="0"/>
              <a:t>Subject:”</a:t>
            </a:r>
            <a:r>
              <a:rPr lang="zh-CN" altLang="en-US" sz="2800" dirty="0"/>
              <a:t>是邮件的主题。它反映了邮件的主要内容，便于用户查找邮件。</a:t>
            </a:r>
            <a:endParaRPr lang="zh-CN" altLang="en-US" sz="2800" dirty="0"/>
          </a:p>
          <a:p>
            <a:pPr marL="609600" indent="-609600"/>
            <a:r>
              <a:rPr lang="zh-CN" altLang="en-US" sz="2800" dirty="0"/>
              <a:t>抄送 “</a:t>
            </a:r>
            <a:r>
              <a:rPr lang="en-US" altLang="zh-CN" sz="2800" dirty="0"/>
              <a:t>Cc:” </a:t>
            </a:r>
            <a:r>
              <a:rPr lang="zh-CN" altLang="en-US" sz="2800" dirty="0"/>
              <a:t>表示应给某某人发送一个邮件副本。</a:t>
            </a:r>
            <a:endParaRPr lang="zh-CN" altLang="en-US" sz="2800" dirty="0"/>
          </a:p>
          <a:p>
            <a:pPr marL="609600" indent="-609600"/>
            <a:r>
              <a:rPr lang="zh-CN" altLang="en-US" sz="2800" dirty="0"/>
              <a:t>“</a:t>
            </a:r>
            <a:r>
              <a:rPr lang="en-US" altLang="zh-CN" sz="2800" dirty="0"/>
              <a:t>From” </a:t>
            </a:r>
            <a:r>
              <a:rPr lang="zh-CN" altLang="en-US" sz="2800" dirty="0"/>
              <a:t>和 “</a:t>
            </a:r>
            <a:r>
              <a:rPr lang="en-US" altLang="zh-CN" sz="2800" dirty="0"/>
              <a:t>Date” </a:t>
            </a:r>
            <a:r>
              <a:rPr lang="zh-CN" altLang="en-US" sz="2800" dirty="0"/>
              <a:t>表示发信人的电子邮件地址和发信日期。“</a:t>
            </a:r>
            <a:r>
              <a:rPr lang="en-US" altLang="zh-CN" sz="2800" dirty="0"/>
              <a:t>Reply-To” </a:t>
            </a:r>
            <a:r>
              <a:rPr lang="zh-CN" altLang="en-US" sz="2800" dirty="0"/>
              <a:t>是对方回信所用的地址。  </a:t>
            </a:r>
            <a:r>
              <a:rPr lang="zh-CN" altLang="en-US" sz="3600" dirty="0"/>
              <a:t> </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5315">
                                            <p:txEl>
                                              <p:charRg st="69" end="10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5315">
                                            <p:txEl>
                                              <p:charRg st="109" end="1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5315">
                                            <p:txEl>
                                              <p:charRg st="135"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10946" name="标题 1167361"/>
          <p:cNvSpPr>
            <a:spLocks noGrp="1"/>
          </p:cNvSpPr>
          <p:nvPr>
            <p:ph type="title"/>
          </p:nvPr>
        </p:nvSpPr>
        <p:spPr>
          <a:ln/>
        </p:spPr>
        <p:txBody>
          <a:bodyPr anchor="b"/>
          <a:p>
            <a:pPr algn="ctr"/>
            <a:r>
              <a:rPr lang="en-US" altLang="zh-CN" dirty="0"/>
              <a:t>6.5.4  </a:t>
            </a:r>
            <a:r>
              <a:rPr lang="zh-CN" altLang="en-US" dirty="0"/>
              <a:t>邮件读取协议</a:t>
            </a:r>
            <a:br>
              <a:rPr lang="zh-CN" altLang="en-US" dirty="0"/>
            </a:br>
            <a:r>
              <a:rPr lang="en-US" altLang="zh-CN" dirty="0"/>
              <a:t>POP3 </a:t>
            </a:r>
            <a:r>
              <a:rPr lang="zh-CN" altLang="en-US" dirty="0"/>
              <a:t>和 </a:t>
            </a:r>
            <a:r>
              <a:rPr lang="en-US" altLang="zh-CN"/>
              <a:t>IMAP</a:t>
            </a:r>
            <a:endParaRPr lang="en-US" altLang="zh-CN"/>
          </a:p>
        </p:txBody>
      </p:sp>
      <p:sp>
        <p:nvSpPr>
          <p:cNvPr id="1167363" name="内容占位符 1167362"/>
          <p:cNvSpPr>
            <a:spLocks noGrp="1"/>
          </p:cNvSpPr>
          <p:nvPr>
            <p:ph idx="1"/>
          </p:nvPr>
        </p:nvSpPr>
        <p:spPr>
          <a:xfrm>
            <a:off x="827088" y="1989138"/>
            <a:ext cx="8137525" cy="4319587"/>
          </a:xfrm>
          <a:ln/>
        </p:spPr>
        <p:txBody>
          <a:bodyPr anchor="t"/>
          <a:p>
            <a:pPr marL="609600" indent="-609600" algn="just"/>
            <a:r>
              <a:rPr lang="zh-CN" altLang="en-US" sz="2800" dirty="0"/>
              <a:t>邮局协议</a:t>
            </a:r>
            <a:r>
              <a:rPr lang="zh-CN" altLang="en-US" sz="1400" dirty="0"/>
              <a:t> </a:t>
            </a:r>
            <a:r>
              <a:rPr lang="en-US" altLang="zh-CN" sz="2800"/>
              <a:t>POP</a:t>
            </a:r>
            <a:r>
              <a:rPr lang="en-US" altLang="zh-CN" sz="1000"/>
              <a:t> </a:t>
            </a:r>
            <a:r>
              <a:rPr lang="zh-CN" altLang="en-US" sz="2800" dirty="0"/>
              <a:t>是一个非常简单、但功能有限的邮件读取协议，现在使用的是它的第三个版本 </a:t>
            </a:r>
            <a:r>
              <a:rPr lang="en-US" altLang="zh-CN" sz="2800" dirty="0"/>
              <a:t>POP3</a:t>
            </a:r>
            <a:r>
              <a:rPr lang="zh-CN" altLang="en-US" sz="2800" dirty="0"/>
              <a:t>。</a:t>
            </a:r>
            <a:endParaRPr lang="zh-CN" altLang="en-US" sz="2800" dirty="0"/>
          </a:p>
          <a:p>
            <a:pPr marL="609600" indent="-609600" algn="just"/>
            <a:r>
              <a:rPr lang="en-US" altLang="zh-CN" sz="2800"/>
              <a:t>POP</a:t>
            </a:r>
            <a:r>
              <a:rPr lang="en-US" altLang="zh-CN" sz="1600"/>
              <a:t> </a:t>
            </a:r>
            <a:r>
              <a:rPr lang="zh-CN" altLang="en-US" sz="2800" dirty="0"/>
              <a:t>也使用客户服务器的工作方式。</a:t>
            </a:r>
            <a:endParaRPr lang="zh-CN" altLang="en-US" sz="2800" dirty="0"/>
          </a:p>
          <a:p>
            <a:pPr marL="609600" indent="-609600" algn="just"/>
            <a:r>
              <a:rPr lang="zh-CN" altLang="en-US" sz="2800" dirty="0"/>
              <a:t>在接收邮件的用户</a:t>
            </a:r>
            <a:r>
              <a:rPr lang="zh-CN" altLang="en-US" sz="1600" dirty="0"/>
              <a:t> </a:t>
            </a:r>
            <a:r>
              <a:rPr lang="en-US" altLang="zh-CN" sz="2800"/>
              <a:t>PC</a:t>
            </a:r>
            <a:r>
              <a:rPr lang="en-US" altLang="zh-CN" sz="1600"/>
              <a:t> </a:t>
            </a:r>
            <a:r>
              <a:rPr lang="zh-CN" altLang="en-US" sz="2800" dirty="0"/>
              <a:t>机中必须运行</a:t>
            </a:r>
            <a:r>
              <a:rPr lang="zh-CN" altLang="en-US" sz="1600" dirty="0"/>
              <a:t> </a:t>
            </a:r>
            <a:r>
              <a:rPr lang="en-US" altLang="zh-CN" sz="2800"/>
              <a:t>POP</a:t>
            </a:r>
            <a:r>
              <a:rPr lang="en-US" altLang="zh-CN" sz="1800"/>
              <a:t> </a:t>
            </a:r>
            <a:r>
              <a:rPr lang="zh-CN" altLang="en-US" sz="2800" dirty="0"/>
              <a:t>客户程序，而在用户所连接的</a:t>
            </a:r>
            <a:r>
              <a:rPr lang="zh-CN" altLang="en-US" sz="1600" dirty="0"/>
              <a:t> </a:t>
            </a:r>
            <a:r>
              <a:rPr lang="en-US" altLang="zh-CN" sz="2800"/>
              <a:t>ISP</a:t>
            </a:r>
            <a:r>
              <a:rPr lang="en-US" altLang="zh-CN" sz="1600"/>
              <a:t> </a:t>
            </a:r>
            <a:r>
              <a:rPr lang="zh-CN" altLang="en-US" sz="2800" dirty="0"/>
              <a:t>的邮件服务器中则运行</a:t>
            </a:r>
            <a:r>
              <a:rPr lang="zh-CN" altLang="en-US" sz="1600" dirty="0"/>
              <a:t> </a:t>
            </a:r>
            <a:r>
              <a:rPr lang="en-US" altLang="zh-CN" sz="2800"/>
              <a:t>POP</a:t>
            </a:r>
            <a:r>
              <a:rPr lang="en-US" altLang="zh-CN" sz="1600"/>
              <a:t> </a:t>
            </a:r>
            <a:r>
              <a:rPr lang="zh-CN" altLang="en-US" sz="2800" dirty="0"/>
              <a:t>服务器程序。</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63">
                                            <p:txEl>
                                              <p:charRg st="50" end="6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63">
                                            <p:txEl>
                                              <p:charRg st="69" end="1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12994" name="标题 1169409"/>
          <p:cNvSpPr>
            <a:spLocks noGrp="1"/>
          </p:cNvSpPr>
          <p:nvPr>
            <p:ph type="title"/>
          </p:nvPr>
        </p:nvSpPr>
        <p:spPr>
          <a:ln/>
        </p:spPr>
        <p:txBody>
          <a:bodyPr anchor="b"/>
          <a:p>
            <a:pPr algn="ctr"/>
            <a:r>
              <a:rPr lang="en-US" altLang="zh-CN" sz="4000" dirty="0"/>
              <a:t>IMAP </a:t>
            </a:r>
            <a:r>
              <a:rPr lang="zh-CN" altLang="en-US" sz="4000" dirty="0"/>
              <a:t>协议</a:t>
            </a:r>
            <a:br>
              <a:rPr lang="zh-CN" altLang="en-US" sz="4000" dirty="0"/>
            </a:br>
            <a:r>
              <a:rPr lang="en-US" altLang="zh-CN" sz="3600"/>
              <a:t>(Internet Message Access Protocol)</a:t>
            </a:r>
            <a:r>
              <a:rPr lang="en-US" altLang="zh-CN" sz="4000"/>
              <a:t> </a:t>
            </a:r>
            <a:endParaRPr lang="en-US" altLang="zh-CN" sz="4000"/>
          </a:p>
        </p:txBody>
      </p:sp>
      <p:sp>
        <p:nvSpPr>
          <p:cNvPr id="1169411" name="内容占位符 1169410"/>
          <p:cNvSpPr>
            <a:spLocks noGrp="1"/>
          </p:cNvSpPr>
          <p:nvPr>
            <p:ph idx="1"/>
          </p:nvPr>
        </p:nvSpPr>
        <p:spPr>
          <a:xfrm>
            <a:off x="1042988" y="1906588"/>
            <a:ext cx="7772400" cy="4114800"/>
          </a:xfrm>
          <a:ln/>
        </p:spPr>
        <p:txBody>
          <a:bodyPr anchor="t"/>
          <a:p>
            <a:r>
              <a:rPr lang="en-US" altLang="zh-CN" sz="2800" dirty="0"/>
              <a:t>IMAP </a:t>
            </a:r>
            <a:r>
              <a:rPr lang="zh-CN" altLang="en-US" sz="2800" dirty="0"/>
              <a:t>也是按客户服务器方式工作，现在较新的是版本 </a:t>
            </a:r>
            <a:r>
              <a:rPr lang="en-US" altLang="zh-CN" sz="2800" dirty="0"/>
              <a:t>4</a:t>
            </a:r>
            <a:r>
              <a:rPr lang="zh-CN" altLang="en-US" sz="2800" dirty="0"/>
              <a:t>，即 </a:t>
            </a:r>
            <a:r>
              <a:rPr lang="en-US" altLang="zh-CN" sz="2800" dirty="0"/>
              <a:t>IMAP4</a:t>
            </a:r>
            <a:r>
              <a:rPr lang="zh-CN" altLang="en-US" sz="2800" dirty="0"/>
              <a:t>。</a:t>
            </a:r>
            <a:endParaRPr lang="zh-CN" altLang="en-US" sz="2800" dirty="0"/>
          </a:p>
          <a:p>
            <a:r>
              <a:rPr lang="zh-CN" altLang="en-US" sz="2800" dirty="0"/>
              <a:t>用户在自己的 </a:t>
            </a:r>
            <a:r>
              <a:rPr lang="en-US" altLang="zh-CN" sz="2800" dirty="0"/>
              <a:t>PC </a:t>
            </a:r>
            <a:r>
              <a:rPr lang="zh-CN" altLang="en-US" sz="2800" dirty="0"/>
              <a:t>机上就可以操纵 </a:t>
            </a:r>
            <a:r>
              <a:rPr lang="en-US" altLang="zh-CN" sz="2800" dirty="0"/>
              <a:t>ISP </a:t>
            </a:r>
            <a:r>
              <a:rPr lang="zh-CN" altLang="en-US" sz="2800" dirty="0"/>
              <a:t>的邮件服务器的邮箱，就像在本地操纵一样。</a:t>
            </a:r>
            <a:endParaRPr lang="zh-CN" altLang="en-US" sz="2800" dirty="0"/>
          </a:p>
          <a:p>
            <a:r>
              <a:rPr lang="zh-CN" altLang="en-US" sz="2800" dirty="0"/>
              <a:t>因此 </a:t>
            </a:r>
            <a:r>
              <a:rPr lang="en-US" altLang="zh-CN" sz="2800" dirty="0"/>
              <a:t>IMAP </a:t>
            </a:r>
            <a:r>
              <a:rPr lang="zh-CN" altLang="en-US" sz="2800" dirty="0"/>
              <a:t>是一个联机协议。当用户 </a:t>
            </a:r>
            <a:r>
              <a:rPr lang="en-US" altLang="zh-CN" sz="2800" dirty="0"/>
              <a:t>PC </a:t>
            </a:r>
            <a:r>
              <a:rPr lang="zh-CN" altLang="en-US" sz="2800" dirty="0"/>
              <a:t>机上的 </a:t>
            </a:r>
            <a:r>
              <a:rPr lang="en-US" altLang="zh-CN" sz="2800" dirty="0"/>
              <a:t>IMAP </a:t>
            </a:r>
            <a:r>
              <a:rPr lang="zh-CN" altLang="en-US" sz="2800" dirty="0"/>
              <a:t>客户程序打开 </a:t>
            </a:r>
            <a:r>
              <a:rPr lang="en-US" altLang="zh-CN" sz="2800" dirty="0"/>
              <a:t>IMAP </a:t>
            </a:r>
            <a:r>
              <a:rPr lang="zh-CN" altLang="en-US" sz="2800" dirty="0"/>
              <a:t>服务器的邮箱时，用户就可看到邮件的首部。若用户需要打开某个邮件，则该邮件才传到用户的计算机上。</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411">
                                            <p:txEl>
                                              <p:charRg st="38" end="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9411">
                                            <p:txEl>
                                              <p:charRg st="81"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15042" name="标题 1171457"/>
          <p:cNvSpPr>
            <a:spLocks noGrp="1"/>
          </p:cNvSpPr>
          <p:nvPr>
            <p:ph type="title"/>
          </p:nvPr>
        </p:nvSpPr>
        <p:spPr>
          <a:xfrm>
            <a:off x="755650" y="214313"/>
            <a:ext cx="8188325" cy="1462087"/>
          </a:xfrm>
          <a:ln/>
        </p:spPr>
        <p:txBody>
          <a:bodyPr anchor="b"/>
          <a:p>
            <a:pPr algn="ctr"/>
            <a:r>
              <a:rPr lang="en-US" altLang="zh-CN" dirty="0"/>
              <a:t>IMAP </a:t>
            </a:r>
            <a:r>
              <a:rPr lang="zh-CN" altLang="en-US" dirty="0"/>
              <a:t>的特点</a:t>
            </a:r>
            <a:endParaRPr lang="zh-CN" altLang="en-US" sz="4000" dirty="0"/>
          </a:p>
        </p:txBody>
      </p:sp>
      <p:sp>
        <p:nvSpPr>
          <p:cNvPr id="1171459" name="内容占位符 1171458"/>
          <p:cNvSpPr>
            <a:spLocks noGrp="1"/>
          </p:cNvSpPr>
          <p:nvPr>
            <p:ph idx="1"/>
          </p:nvPr>
        </p:nvSpPr>
        <p:spPr>
          <a:xfrm>
            <a:off x="323850" y="1917700"/>
            <a:ext cx="8640763" cy="4319588"/>
          </a:xfrm>
          <a:ln/>
        </p:spPr>
        <p:txBody>
          <a:bodyPr anchor="t"/>
          <a:p>
            <a:pPr algn="just">
              <a:lnSpc>
                <a:spcPct val="105000"/>
              </a:lnSpc>
            </a:pPr>
            <a:r>
              <a:rPr lang="en-US" altLang="zh-CN" sz="2800" dirty="0"/>
              <a:t>IMAP</a:t>
            </a:r>
            <a:r>
              <a:rPr lang="zh-CN" altLang="en-US" sz="2800" dirty="0"/>
              <a:t>最大的好处就是用户可以在不同的地方使用不同的计算机随时上网阅读和处理自己的邮件。</a:t>
            </a:r>
            <a:endParaRPr lang="zh-CN" altLang="en-US" sz="2800" dirty="0"/>
          </a:p>
          <a:p>
            <a:pPr algn="just">
              <a:lnSpc>
                <a:spcPct val="105000"/>
              </a:lnSpc>
            </a:pPr>
            <a:r>
              <a:rPr lang="en-US" altLang="zh-CN" sz="2800" dirty="0"/>
              <a:t>IMAP </a:t>
            </a:r>
            <a:r>
              <a:rPr lang="zh-CN" altLang="en-US" sz="2800" dirty="0"/>
              <a:t>还允许收件人只读取邮件中的某一个部分。例如，收到了一个带有视像附件（此文件可能很大）的邮件。为了节省时间，可以先下载邮件的正文部分，待以后有时间再读取或下载这个很长的附件。</a:t>
            </a:r>
            <a:endParaRPr lang="zh-CN" altLang="en-US" sz="2800" dirty="0"/>
          </a:p>
          <a:p>
            <a:pPr algn="just">
              <a:lnSpc>
                <a:spcPct val="105000"/>
              </a:lnSpc>
            </a:pPr>
            <a:r>
              <a:rPr lang="en-US" altLang="zh-CN" sz="2800" dirty="0"/>
              <a:t>IMAP </a:t>
            </a:r>
            <a:r>
              <a:rPr lang="zh-CN" altLang="en-US" sz="2800" dirty="0"/>
              <a:t>的缺点是如果用户没有将邮件复制到自己的 </a:t>
            </a:r>
            <a:r>
              <a:rPr lang="en-US" altLang="zh-CN" sz="2800" dirty="0"/>
              <a:t>PC </a:t>
            </a:r>
            <a:r>
              <a:rPr lang="zh-CN" altLang="en-US" sz="2800" dirty="0"/>
              <a:t>机上，则邮件一直是存放在 </a:t>
            </a:r>
            <a:r>
              <a:rPr lang="en-US" altLang="zh-CN" sz="2800" dirty="0"/>
              <a:t>IMAP </a:t>
            </a:r>
            <a:r>
              <a:rPr lang="zh-CN" altLang="en-US" sz="2800" dirty="0"/>
              <a:t>服务器上。因此用户需要经常与 </a:t>
            </a:r>
            <a:r>
              <a:rPr lang="en-US" altLang="zh-CN" sz="2800" dirty="0"/>
              <a:t>IMAP </a:t>
            </a:r>
            <a:r>
              <a:rPr lang="zh-CN" altLang="en-US" sz="2800" dirty="0"/>
              <a:t>服务器建立连接。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1459">
                                            <p:txEl>
                                              <p:charRg st="45" end="1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1459">
                                            <p:txEl>
                                              <p:charRg st="137" end="2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17090" name="标题 1173505"/>
          <p:cNvSpPr>
            <a:spLocks noGrp="1"/>
          </p:cNvSpPr>
          <p:nvPr>
            <p:ph type="title"/>
          </p:nvPr>
        </p:nvSpPr>
        <p:spPr>
          <a:ln/>
        </p:spPr>
        <p:txBody>
          <a:bodyPr anchor="b"/>
          <a:p>
            <a:pPr algn="ctr"/>
            <a:r>
              <a:rPr lang="zh-CN" altLang="en-US" dirty="0"/>
              <a:t>必须注意</a:t>
            </a:r>
            <a:endParaRPr lang="zh-CN" altLang="en-US" dirty="0"/>
          </a:p>
        </p:txBody>
      </p:sp>
      <p:sp>
        <p:nvSpPr>
          <p:cNvPr id="1173507" name="内容占位符 1173506"/>
          <p:cNvSpPr>
            <a:spLocks noGrp="1"/>
          </p:cNvSpPr>
          <p:nvPr>
            <p:ph idx="1"/>
          </p:nvPr>
        </p:nvSpPr>
        <p:spPr>
          <a:xfrm>
            <a:off x="827088" y="1917700"/>
            <a:ext cx="8137525" cy="4319588"/>
          </a:xfrm>
          <a:ln/>
        </p:spPr>
        <p:txBody>
          <a:bodyPr anchor="t"/>
          <a:p>
            <a:r>
              <a:rPr lang="zh-CN" altLang="en-US" sz="2800" dirty="0"/>
              <a:t>不要将邮件读取协议 </a:t>
            </a:r>
            <a:r>
              <a:rPr lang="en-US" altLang="zh-CN" sz="2800" dirty="0"/>
              <a:t>POP </a:t>
            </a:r>
            <a:r>
              <a:rPr lang="zh-CN" altLang="en-US" sz="2800" dirty="0"/>
              <a:t>或 </a:t>
            </a:r>
            <a:r>
              <a:rPr lang="en-US" altLang="zh-CN" sz="2800" dirty="0"/>
              <a:t>IMAP </a:t>
            </a:r>
            <a:r>
              <a:rPr lang="zh-CN" altLang="en-US" sz="2800" dirty="0"/>
              <a:t>与邮件传送协议 </a:t>
            </a:r>
            <a:r>
              <a:rPr lang="en-US" altLang="zh-CN" sz="2800" dirty="0"/>
              <a:t>SMTP </a:t>
            </a:r>
            <a:r>
              <a:rPr lang="zh-CN" altLang="en-US" sz="2800" dirty="0"/>
              <a:t>弄混。</a:t>
            </a:r>
            <a:endParaRPr lang="zh-CN" altLang="en-US" sz="2800" dirty="0"/>
          </a:p>
          <a:p>
            <a:r>
              <a:rPr lang="zh-CN" altLang="en-US" sz="2800" dirty="0"/>
              <a:t>发信人的用户代理向源邮件服务器发送邮件，以及源邮件服务器向目的邮件服务器发送邮件，都是使用 </a:t>
            </a:r>
            <a:r>
              <a:rPr lang="en-US" altLang="zh-CN" sz="2800" dirty="0"/>
              <a:t>SMTP </a:t>
            </a:r>
            <a:r>
              <a:rPr lang="zh-CN" altLang="en-US" sz="2800" dirty="0"/>
              <a:t>协议。</a:t>
            </a:r>
            <a:endParaRPr lang="zh-CN" altLang="en-US" sz="2800" dirty="0"/>
          </a:p>
          <a:p>
            <a:r>
              <a:rPr lang="zh-CN" altLang="en-US" sz="2800" dirty="0"/>
              <a:t>而 </a:t>
            </a:r>
            <a:r>
              <a:rPr lang="en-US" altLang="zh-CN" sz="2800" dirty="0"/>
              <a:t>POP </a:t>
            </a:r>
            <a:r>
              <a:rPr lang="zh-CN" altLang="en-US" sz="2800" dirty="0"/>
              <a:t>协议或 </a:t>
            </a:r>
            <a:r>
              <a:rPr lang="en-US" altLang="zh-CN" sz="2800" dirty="0"/>
              <a:t>IMAP </a:t>
            </a:r>
            <a:r>
              <a:rPr lang="zh-CN" altLang="en-US" sz="2800" dirty="0"/>
              <a:t>协议则是用户从目的邮件服务器上读取邮件所使用的协议。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3507">
                                            <p:txEl>
                                              <p:charRg st="38" end="9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3507">
                                            <p:txEl>
                                              <p:charRg st="93" end="1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19138" name="文本框 1199118"/>
          <p:cNvSpPr txBox="1"/>
          <p:nvPr/>
        </p:nvSpPr>
        <p:spPr>
          <a:xfrm>
            <a:off x="7048500" y="5564188"/>
            <a:ext cx="979488" cy="457200"/>
          </a:xfrm>
          <a:prstGeom prst="rect">
            <a:avLst/>
          </a:prstGeom>
          <a:noFill/>
          <a:ln w="9525">
            <a:noFill/>
          </a:ln>
        </p:spPr>
        <p:txBody>
          <a:bodyPr wrap="none" anchor="t">
            <a:spAutoFit/>
          </a:bodyPr>
          <a:p>
            <a:r>
              <a:rPr lang="en-US" altLang="zh-CN" sz="2400">
                <a:solidFill>
                  <a:schemeClr val="folHlink"/>
                </a:solidFill>
                <a:latin typeface="Arial" panose="020B0604020202020204" pitchFamily="34" charset="0"/>
                <a:ea typeface="黑体" panose="02010609060101010101" pitchFamily="49" charset="-122"/>
              </a:rPr>
              <a:t>HTTP</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219139" name="文本框 1199117"/>
          <p:cNvSpPr txBox="1"/>
          <p:nvPr/>
        </p:nvSpPr>
        <p:spPr>
          <a:xfrm>
            <a:off x="827088" y="5564188"/>
            <a:ext cx="979487" cy="457200"/>
          </a:xfrm>
          <a:prstGeom prst="rect">
            <a:avLst/>
          </a:prstGeom>
          <a:noFill/>
          <a:ln w="9525">
            <a:noFill/>
          </a:ln>
        </p:spPr>
        <p:txBody>
          <a:bodyPr wrap="none" anchor="t">
            <a:spAutoFit/>
          </a:bodyPr>
          <a:p>
            <a:r>
              <a:rPr lang="en-US" altLang="zh-CN" sz="2400">
                <a:solidFill>
                  <a:schemeClr val="folHlink"/>
                </a:solidFill>
                <a:latin typeface="Arial" panose="020B0604020202020204" pitchFamily="34" charset="0"/>
                <a:ea typeface="黑体" panose="02010609060101010101" pitchFamily="49" charset="-122"/>
              </a:rPr>
              <a:t>HTTP</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219140" name="标题 1199105"/>
          <p:cNvSpPr>
            <a:spLocks noGrp="1"/>
          </p:cNvSpPr>
          <p:nvPr>
            <p:ph type="title"/>
          </p:nvPr>
        </p:nvSpPr>
        <p:spPr>
          <a:ln/>
        </p:spPr>
        <p:txBody>
          <a:bodyPr anchor="b"/>
          <a:p>
            <a:pPr algn="ctr"/>
            <a:r>
              <a:rPr lang="en-US" altLang="zh-CN" dirty="0"/>
              <a:t>6.5.5  </a:t>
            </a:r>
            <a:r>
              <a:rPr lang="zh-CN" altLang="en-US" dirty="0"/>
              <a:t>基于万维网的电子邮件</a:t>
            </a:r>
            <a:endParaRPr lang="zh-CN" altLang="en-US" dirty="0"/>
          </a:p>
        </p:txBody>
      </p:sp>
      <p:sp>
        <p:nvSpPr>
          <p:cNvPr id="219141" name="文本占位符 1199106"/>
          <p:cNvSpPr>
            <a:spLocks noGrp="1"/>
          </p:cNvSpPr>
          <p:nvPr>
            <p:ph idx="1"/>
          </p:nvPr>
        </p:nvSpPr>
        <p:spPr>
          <a:xfrm>
            <a:off x="1042988" y="1773238"/>
            <a:ext cx="7772400" cy="2808287"/>
          </a:xfrm>
          <a:ln/>
        </p:spPr>
        <p:txBody>
          <a:bodyPr anchor="t"/>
          <a:p>
            <a:r>
              <a:rPr lang="zh-CN" altLang="en-US" dirty="0"/>
              <a:t>电子邮件从 </a:t>
            </a:r>
            <a:r>
              <a:rPr lang="en-US" altLang="zh-CN" dirty="0"/>
              <a:t>A </a:t>
            </a:r>
            <a:r>
              <a:rPr lang="zh-CN" altLang="en-US" dirty="0"/>
              <a:t>发送到网易邮件服务器是使用 </a:t>
            </a:r>
            <a:r>
              <a:rPr lang="en-US" altLang="zh-CN" dirty="0"/>
              <a:t>HTTP </a:t>
            </a:r>
            <a:r>
              <a:rPr lang="zh-CN" altLang="en-US" dirty="0"/>
              <a:t>协议。</a:t>
            </a:r>
            <a:endParaRPr lang="zh-CN" altLang="en-US" dirty="0"/>
          </a:p>
          <a:p>
            <a:r>
              <a:rPr lang="zh-CN" altLang="en-US" dirty="0"/>
              <a:t>两个邮件服务器之间的传送使用 </a:t>
            </a:r>
            <a:r>
              <a:rPr lang="en-US" altLang="zh-CN" dirty="0"/>
              <a:t>SMTP</a:t>
            </a:r>
            <a:r>
              <a:rPr lang="zh-CN" altLang="en-US" dirty="0"/>
              <a:t>。</a:t>
            </a:r>
            <a:endParaRPr lang="zh-CN" altLang="en-US" dirty="0"/>
          </a:p>
          <a:p>
            <a:r>
              <a:rPr lang="zh-CN" altLang="en-US" dirty="0"/>
              <a:t>邮件从新浪邮件服务器传送到 </a:t>
            </a:r>
            <a:r>
              <a:rPr lang="en-US" altLang="zh-CN" dirty="0"/>
              <a:t>B </a:t>
            </a:r>
            <a:r>
              <a:rPr lang="zh-CN" altLang="en-US" dirty="0"/>
              <a:t>是使用 </a:t>
            </a:r>
            <a:r>
              <a:rPr lang="en-US" altLang="zh-CN" dirty="0"/>
              <a:t>HTTP </a:t>
            </a:r>
            <a:r>
              <a:rPr lang="zh-CN" altLang="en-US" dirty="0"/>
              <a:t>协议。</a:t>
            </a:r>
            <a:endParaRPr lang="zh-CN" altLang="en-US" dirty="0"/>
          </a:p>
        </p:txBody>
      </p:sp>
      <p:sp>
        <p:nvSpPr>
          <p:cNvPr id="219142" name="文本框 1199107"/>
          <p:cNvSpPr txBox="1"/>
          <p:nvPr/>
        </p:nvSpPr>
        <p:spPr>
          <a:xfrm>
            <a:off x="376238" y="5335588"/>
            <a:ext cx="387350" cy="457200"/>
          </a:xfrm>
          <a:prstGeom prst="rect">
            <a:avLst/>
          </a:prstGeom>
          <a:noFill/>
          <a:ln w="9525">
            <a:noFill/>
          </a:ln>
        </p:spPr>
        <p:txBody>
          <a:bodyPr wrap="none" anchor="t">
            <a:spAutoFit/>
          </a:bodyPr>
          <a:p>
            <a:r>
              <a:rPr lang="en-US" altLang="zh-CN" sz="2400">
                <a:solidFill>
                  <a:schemeClr val="folHlink"/>
                </a:solidFill>
                <a:latin typeface="Arial" panose="020B0604020202020204" pitchFamily="34" charset="0"/>
                <a:ea typeface="黑体" panose="02010609060101010101" pitchFamily="49" charset="-122"/>
              </a:rPr>
              <a:t>A</a:t>
            </a:r>
            <a:endParaRPr lang="en-US" altLang="zh-CN" sz="2400">
              <a:solidFill>
                <a:schemeClr val="folHlink"/>
              </a:solidFill>
              <a:latin typeface="Arial" panose="020B0604020202020204" pitchFamily="34" charset="0"/>
              <a:ea typeface="黑体" panose="02010609060101010101" pitchFamily="49" charset="-122"/>
            </a:endParaRPr>
          </a:p>
        </p:txBody>
      </p:sp>
      <p:pic>
        <p:nvPicPr>
          <p:cNvPr id="219143" name="图片 1199108"/>
          <p:cNvPicPr/>
          <p:nvPr/>
        </p:nvPicPr>
        <p:blipFill>
          <a:blip r:embed="rId1"/>
          <a:stretch>
            <a:fillRect/>
          </a:stretch>
        </p:blipFill>
        <p:spPr>
          <a:xfrm flipH="1">
            <a:off x="323850" y="5748338"/>
            <a:ext cx="398463" cy="433387"/>
          </a:xfrm>
          <a:prstGeom prst="rect">
            <a:avLst/>
          </a:prstGeom>
          <a:noFill/>
          <a:ln w="9525">
            <a:noFill/>
          </a:ln>
        </p:spPr>
      </p:pic>
      <p:pic>
        <p:nvPicPr>
          <p:cNvPr id="219144" name="图片 1199109"/>
          <p:cNvPicPr/>
          <p:nvPr/>
        </p:nvPicPr>
        <p:blipFill>
          <a:blip r:embed="rId2"/>
          <a:stretch>
            <a:fillRect/>
          </a:stretch>
        </p:blipFill>
        <p:spPr>
          <a:xfrm flipH="1">
            <a:off x="2051050" y="5461000"/>
            <a:ext cx="565150" cy="992188"/>
          </a:xfrm>
          <a:prstGeom prst="rect">
            <a:avLst/>
          </a:prstGeom>
          <a:noFill/>
          <a:ln w="9525">
            <a:noFill/>
          </a:ln>
        </p:spPr>
      </p:pic>
      <p:pic>
        <p:nvPicPr>
          <p:cNvPr id="219145" name="图片 1199110"/>
          <p:cNvPicPr/>
          <p:nvPr/>
        </p:nvPicPr>
        <p:blipFill>
          <a:blip r:embed="rId2"/>
          <a:stretch>
            <a:fillRect/>
          </a:stretch>
        </p:blipFill>
        <p:spPr>
          <a:xfrm flipH="1">
            <a:off x="6197600" y="5461000"/>
            <a:ext cx="565150" cy="992188"/>
          </a:xfrm>
          <a:prstGeom prst="rect">
            <a:avLst/>
          </a:prstGeom>
          <a:noFill/>
          <a:ln w="9525">
            <a:noFill/>
          </a:ln>
        </p:spPr>
      </p:pic>
      <p:sp>
        <p:nvSpPr>
          <p:cNvPr id="219146" name="文本框 1199111"/>
          <p:cNvSpPr txBox="1"/>
          <p:nvPr/>
        </p:nvSpPr>
        <p:spPr>
          <a:xfrm>
            <a:off x="8288338" y="5334000"/>
            <a:ext cx="387350" cy="457200"/>
          </a:xfrm>
          <a:prstGeom prst="rect">
            <a:avLst/>
          </a:prstGeom>
          <a:noFill/>
          <a:ln w="9525">
            <a:noFill/>
          </a:ln>
        </p:spPr>
        <p:txBody>
          <a:bodyPr wrap="none" anchor="t">
            <a:spAutoFit/>
          </a:bodyPr>
          <a:p>
            <a:r>
              <a:rPr lang="en-US" altLang="zh-CN" sz="2400">
                <a:solidFill>
                  <a:schemeClr val="folHlink"/>
                </a:solidFill>
                <a:latin typeface="Arial" panose="020B0604020202020204" pitchFamily="34" charset="0"/>
                <a:ea typeface="黑体" panose="02010609060101010101" pitchFamily="49" charset="-122"/>
              </a:rPr>
              <a:t>B</a:t>
            </a:r>
            <a:endParaRPr lang="en-US" altLang="zh-CN" sz="2400">
              <a:solidFill>
                <a:schemeClr val="folHlink"/>
              </a:solidFill>
              <a:latin typeface="Arial" panose="020B0604020202020204" pitchFamily="34" charset="0"/>
              <a:ea typeface="黑体" panose="02010609060101010101" pitchFamily="49" charset="-122"/>
            </a:endParaRPr>
          </a:p>
        </p:txBody>
      </p:sp>
      <p:pic>
        <p:nvPicPr>
          <p:cNvPr id="219147" name="图片 1199112"/>
          <p:cNvPicPr/>
          <p:nvPr/>
        </p:nvPicPr>
        <p:blipFill>
          <a:blip r:embed="rId1"/>
          <a:stretch>
            <a:fillRect/>
          </a:stretch>
        </p:blipFill>
        <p:spPr>
          <a:xfrm flipH="1">
            <a:off x="8235950" y="5746750"/>
            <a:ext cx="398463" cy="433388"/>
          </a:xfrm>
          <a:prstGeom prst="rect">
            <a:avLst/>
          </a:prstGeom>
          <a:noFill/>
          <a:ln w="9525">
            <a:noFill/>
          </a:ln>
        </p:spPr>
      </p:pic>
      <p:sp>
        <p:nvSpPr>
          <p:cNvPr id="219148" name="直接连接符 1199113"/>
          <p:cNvSpPr/>
          <p:nvPr/>
        </p:nvSpPr>
        <p:spPr>
          <a:xfrm flipV="1">
            <a:off x="638175" y="6037263"/>
            <a:ext cx="1485900" cy="12700"/>
          </a:xfrm>
          <a:prstGeom prst="line">
            <a:avLst/>
          </a:prstGeom>
          <a:ln w="76200" cap="flat" cmpd="sng">
            <a:solidFill>
              <a:schemeClr val="hlink"/>
            </a:solidFill>
            <a:prstDash val="solid"/>
            <a:round/>
            <a:headEnd type="none" w="med" len="med"/>
            <a:tailEnd type="triangle" w="med" len="lg"/>
          </a:ln>
        </p:spPr>
      </p:sp>
      <p:sp>
        <p:nvSpPr>
          <p:cNvPr id="219149" name="直接连接符 1199114"/>
          <p:cNvSpPr/>
          <p:nvPr/>
        </p:nvSpPr>
        <p:spPr>
          <a:xfrm flipV="1">
            <a:off x="2555875" y="6021388"/>
            <a:ext cx="3744913" cy="15875"/>
          </a:xfrm>
          <a:prstGeom prst="line">
            <a:avLst/>
          </a:prstGeom>
          <a:ln w="76200" cap="flat" cmpd="sng">
            <a:solidFill>
              <a:schemeClr val="folHlink"/>
            </a:solidFill>
            <a:prstDash val="solid"/>
            <a:round/>
            <a:headEnd type="none" w="med" len="med"/>
            <a:tailEnd type="triangle" w="med" len="lg"/>
          </a:ln>
        </p:spPr>
      </p:sp>
      <p:sp>
        <p:nvSpPr>
          <p:cNvPr id="219150" name="直接连接符 1199115"/>
          <p:cNvSpPr/>
          <p:nvPr/>
        </p:nvSpPr>
        <p:spPr>
          <a:xfrm flipV="1">
            <a:off x="6762750" y="6021388"/>
            <a:ext cx="1554163" cy="15875"/>
          </a:xfrm>
          <a:prstGeom prst="line">
            <a:avLst/>
          </a:prstGeom>
          <a:ln w="76200" cap="flat" cmpd="sng">
            <a:solidFill>
              <a:schemeClr val="hlink"/>
            </a:solidFill>
            <a:prstDash val="solid"/>
            <a:round/>
            <a:headEnd type="none" w="med" len="med"/>
            <a:tailEnd type="triangle" w="med" len="lg"/>
          </a:ln>
        </p:spPr>
      </p:sp>
      <p:sp>
        <p:nvSpPr>
          <p:cNvPr id="219151" name="文本框 1199116"/>
          <p:cNvSpPr txBox="1"/>
          <p:nvPr/>
        </p:nvSpPr>
        <p:spPr>
          <a:xfrm>
            <a:off x="3902075" y="5589588"/>
            <a:ext cx="1030288" cy="457200"/>
          </a:xfrm>
          <a:prstGeom prst="rect">
            <a:avLst/>
          </a:prstGeom>
          <a:noFill/>
          <a:ln w="9525">
            <a:noFill/>
          </a:ln>
        </p:spPr>
        <p:txBody>
          <a:bodyPr wrap="none" anchor="t">
            <a:spAutoFit/>
          </a:bodyPr>
          <a:p>
            <a:r>
              <a:rPr lang="en-US" altLang="zh-CN" sz="2400">
                <a:solidFill>
                  <a:schemeClr val="folHlink"/>
                </a:solidFill>
                <a:latin typeface="Arial" panose="020B0604020202020204" pitchFamily="34" charset="0"/>
                <a:ea typeface="黑体" panose="02010609060101010101" pitchFamily="49" charset="-122"/>
              </a:rPr>
              <a:t>SMTP</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219152" name="文本框 1199119"/>
          <p:cNvSpPr txBox="1"/>
          <p:nvPr/>
        </p:nvSpPr>
        <p:spPr>
          <a:xfrm>
            <a:off x="1173163" y="4767263"/>
            <a:ext cx="2317750" cy="749300"/>
          </a:xfrm>
          <a:prstGeom prst="rect">
            <a:avLst/>
          </a:prstGeom>
          <a:noFill/>
          <a:ln w="9525">
            <a:noFill/>
          </a:ln>
        </p:spPr>
        <p:txBody>
          <a:bodyPr wrap="none" anchor="t">
            <a:spAutoFit/>
          </a:bodyPr>
          <a:p>
            <a:pPr algn="ctr">
              <a:lnSpc>
                <a:spcPct val="90000"/>
              </a:lnSpc>
            </a:pPr>
            <a:r>
              <a:rPr lang="zh-CN" altLang="en-US" sz="2400" dirty="0">
                <a:solidFill>
                  <a:schemeClr val="folHlink"/>
                </a:solidFill>
                <a:latin typeface="Arial" panose="020B0604020202020204" pitchFamily="34" charset="0"/>
                <a:ea typeface="黑体" panose="02010609060101010101" pitchFamily="49" charset="-122"/>
              </a:rPr>
              <a:t>网易邮件服务器</a:t>
            </a:r>
            <a:endParaRPr lang="zh-CN" altLang="en-US" sz="2400" dirty="0">
              <a:solidFill>
                <a:schemeClr val="folHlink"/>
              </a:solidFill>
              <a:latin typeface="Arial" panose="020B0604020202020204" pitchFamily="34" charset="0"/>
              <a:ea typeface="黑体" panose="02010609060101010101" pitchFamily="49" charset="-122"/>
            </a:endParaRPr>
          </a:p>
          <a:p>
            <a:pPr algn="ctr">
              <a:lnSpc>
                <a:spcPct val="90000"/>
              </a:lnSpc>
            </a:pPr>
            <a:r>
              <a:rPr lang="en-US" altLang="zh-CN" sz="2400">
                <a:solidFill>
                  <a:schemeClr val="folHlink"/>
                </a:solidFill>
                <a:latin typeface="Arial" panose="020B0604020202020204" pitchFamily="34" charset="0"/>
                <a:ea typeface="黑体" panose="02010609060101010101" pitchFamily="49" charset="-122"/>
              </a:rPr>
              <a:t>mail.163.com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219153" name="文本框 1199120"/>
          <p:cNvSpPr txBox="1"/>
          <p:nvPr/>
        </p:nvSpPr>
        <p:spPr>
          <a:xfrm>
            <a:off x="5140325" y="4767263"/>
            <a:ext cx="2455863" cy="749300"/>
          </a:xfrm>
          <a:prstGeom prst="rect">
            <a:avLst/>
          </a:prstGeom>
          <a:noFill/>
          <a:ln w="9525">
            <a:noFill/>
          </a:ln>
        </p:spPr>
        <p:txBody>
          <a:bodyPr wrap="none" anchor="t">
            <a:spAutoFit/>
          </a:bodyPr>
          <a:p>
            <a:pPr algn="ctr">
              <a:lnSpc>
                <a:spcPct val="90000"/>
              </a:lnSpc>
            </a:pPr>
            <a:r>
              <a:rPr lang="zh-CN" altLang="en-US" sz="2400" dirty="0">
                <a:solidFill>
                  <a:schemeClr val="folHlink"/>
                </a:solidFill>
                <a:latin typeface="Arial" panose="020B0604020202020204" pitchFamily="34" charset="0"/>
                <a:ea typeface="黑体" panose="02010609060101010101" pitchFamily="49" charset="-122"/>
              </a:rPr>
              <a:t>新浪邮件服务器</a:t>
            </a:r>
            <a:endParaRPr lang="zh-CN" altLang="en-US" sz="2400" dirty="0">
              <a:solidFill>
                <a:schemeClr val="folHlink"/>
              </a:solidFill>
              <a:latin typeface="Arial" panose="020B0604020202020204" pitchFamily="34" charset="0"/>
              <a:ea typeface="黑体" panose="02010609060101010101" pitchFamily="49" charset="-122"/>
            </a:endParaRPr>
          </a:p>
          <a:p>
            <a:pPr algn="ctr">
              <a:lnSpc>
                <a:spcPct val="90000"/>
              </a:lnSpc>
            </a:pPr>
            <a:r>
              <a:rPr lang="en-US" altLang="zh-CN" sz="2400" dirty="0" err="1">
                <a:solidFill>
                  <a:schemeClr val="folHlink"/>
                </a:solidFill>
                <a:latin typeface="Arial" panose="020B0604020202020204" pitchFamily="34" charset="0"/>
                <a:ea typeface="黑体" panose="02010609060101010101" pitchFamily="49" charset="-122"/>
              </a:rPr>
              <a:t>mail.sina.com.cn</a:t>
            </a:r>
            <a:endParaRPr lang="en-US" altLang="zh-CN" sz="2400">
              <a:solidFill>
                <a:schemeClr val="folHlink"/>
              </a:solidFill>
              <a:latin typeface="Arial" panose="020B0604020202020204" pitchFamily="34" charset="0"/>
              <a:ea typeface="黑体" panose="02010609060101010101" pitchFamily="49"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34498" name="标题 715777"/>
          <p:cNvSpPr>
            <a:spLocks noGrp="1"/>
          </p:cNvSpPr>
          <p:nvPr>
            <p:ph type="title"/>
          </p:nvPr>
        </p:nvSpPr>
        <p:spPr>
          <a:ln/>
        </p:spPr>
        <p:txBody>
          <a:bodyPr anchor="b"/>
          <a:p>
            <a:pPr algn="ctr"/>
            <a:r>
              <a:rPr lang="en-US" altLang="zh-CN" sz="4000" dirty="0"/>
              <a:t>6.6  </a:t>
            </a:r>
            <a:r>
              <a:rPr lang="zh-CN" altLang="en-US" sz="4000" dirty="0"/>
              <a:t>动态主机配置协议 </a:t>
            </a:r>
            <a:r>
              <a:rPr lang="en-US" altLang="zh-CN" sz="4000"/>
              <a:t>DHCP</a:t>
            </a:r>
            <a:endParaRPr lang="en-US" altLang="zh-CN" sz="4000"/>
          </a:p>
        </p:txBody>
      </p:sp>
      <p:sp>
        <p:nvSpPr>
          <p:cNvPr id="715779" name="内容占位符 715778"/>
          <p:cNvSpPr>
            <a:spLocks noGrp="1"/>
          </p:cNvSpPr>
          <p:nvPr>
            <p:ph idx="1"/>
          </p:nvPr>
        </p:nvSpPr>
        <p:spPr>
          <a:xfrm>
            <a:off x="1042988" y="1978025"/>
            <a:ext cx="7772400" cy="4475163"/>
          </a:xfrm>
          <a:ln/>
        </p:spPr>
        <p:txBody>
          <a:bodyPr anchor="t"/>
          <a:p>
            <a:r>
              <a:rPr lang="zh-CN" altLang="en-US" dirty="0"/>
              <a:t>为了将软件协议做成通用的和便于移植，协议软件的编写者把协议软件参数化。这就使得在很多台计算机上使用同一个经过编译的二进制代码成为可能。</a:t>
            </a:r>
            <a:endParaRPr lang="zh-CN" altLang="en-US" dirty="0"/>
          </a:p>
          <a:p>
            <a:r>
              <a:rPr lang="zh-CN" altLang="en-US" dirty="0"/>
              <a:t>一台计算机和另一台计算机的区别，都可通过一些不同的参数来体现。</a:t>
            </a:r>
            <a:endParaRPr lang="zh-CN" altLang="en-US" dirty="0"/>
          </a:p>
          <a:p>
            <a:r>
              <a:rPr lang="zh-CN" altLang="en-US" dirty="0"/>
              <a:t>在软件协议运行之前，必须给每一个参数赋值。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charRg st="0"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charRg st="68" end="10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charRg st="100" end="1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5602" name="标题 575489"/>
          <p:cNvSpPr>
            <a:spLocks noGrp="1"/>
          </p:cNvSpPr>
          <p:nvPr>
            <p:ph type="title"/>
          </p:nvPr>
        </p:nvSpPr>
        <p:spPr>
          <a:xfrm>
            <a:off x="827088" y="788988"/>
            <a:ext cx="7793037" cy="839787"/>
          </a:xfrm>
          <a:ln/>
        </p:spPr>
        <p:txBody>
          <a:bodyPr anchor="b"/>
          <a:p>
            <a:pPr algn="ctr"/>
            <a:r>
              <a:rPr lang="zh-CN" altLang="en-US" sz="4000" dirty="0"/>
              <a:t>新增加了下列的通用顶级域名 </a:t>
            </a:r>
            <a:endParaRPr lang="zh-CN" altLang="en-US" sz="4000" dirty="0"/>
          </a:p>
        </p:txBody>
      </p:sp>
      <p:sp>
        <p:nvSpPr>
          <p:cNvPr id="25603" name="文本占位符 575490"/>
          <p:cNvSpPr>
            <a:spLocks noGrp="1"/>
          </p:cNvSpPr>
          <p:nvPr>
            <p:ph idx="1"/>
          </p:nvPr>
        </p:nvSpPr>
        <p:spPr>
          <a:xfrm>
            <a:off x="684213" y="1906588"/>
            <a:ext cx="8131175" cy="4951412"/>
          </a:xfrm>
          <a:ln/>
        </p:spPr>
        <p:txBody>
          <a:bodyPr anchor="t"/>
          <a:p>
            <a:pPr>
              <a:lnSpc>
                <a:spcPct val="80000"/>
              </a:lnSpc>
            </a:pPr>
            <a:r>
              <a:rPr lang="en-US" altLang="zh-CN" sz="2800" dirty="0"/>
              <a:t>.aero </a:t>
            </a:r>
            <a:r>
              <a:rPr lang="zh-CN" altLang="en-US" sz="2800" dirty="0"/>
              <a:t>（航空运输企业）</a:t>
            </a:r>
            <a:endParaRPr lang="zh-CN" altLang="en-US" sz="2800" dirty="0"/>
          </a:p>
          <a:p>
            <a:pPr>
              <a:lnSpc>
                <a:spcPct val="80000"/>
              </a:lnSpc>
            </a:pPr>
            <a:r>
              <a:rPr lang="en-US" altLang="zh-CN" sz="2800" dirty="0"/>
              <a:t>.biz  </a:t>
            </a:r>
            <a:r>
              <a:rPr lang="zh-CN" altLang="en-US" sz="2800" dirty="0"/>
              <a:t>（公司和企业）</a:t>
            </a:r>
            <a:endParaRPr lang="zh-CN" altLang="en-US" sz="2800" dirty="0"/>
          </a:p>
          <a:p>
            <a:pPr>
              <a:lnSpc>
                <a:spcPct val="80000"/>
              </a:lnSpc>
            </a:pPr>
            <a:r>
              <a:rPr lang="en-US" altLang="zh-CN" sz="2800" dirty="0"/>
              <a:t>.cat   </a:t>
            </a:r>
            <a:r>
              <a:rPr lang="zh-CN" altLang="en-US" sz="2800" dirty="0"/>
              <a:t>（加泰隆人的语言和文化团体）</a:t>
            </a:r>
            <a:endParaRPr lang="zh-CN" altLang="en-US" sz="2800" dirty="0"/>
          </a:p>
          <a:p>
            <a:pPr>
              <a:lnSpc>
                <a:spcPct val="80000"/>
              </a:lnSpc>
            </a:pPr>
            <a:r>
              <a:rPr lang="en-US" altLang="zh-CN" sz="2800" dirty="0"/>
              <a:t>.coop  </a:t>
            </a:r>
            <a:r>
              <a:rPr lang="zh-CN" altLang="en-US" sz="2800" dirty="0"/>
              <a:t>（合作团体）</a:t>
            </a:r>
            <a:endParaRPr lang="zh-CN" altLang="en-US" sz="2800" dirty="0"/>
          </a:p>
          <a:p>
            <a:pPr>
              <a:lnSpc>
                <a:spcPct val="80000"/>
              </a:lnSpc>
            </a:pPr>
            <a:r>
              <a:rPr lang="en-US" altLang="zh-CN" sz="2800" dirty="0"/>
              <a:t>.info  </a:t>
            </a:r>
            <a:r>
              <a:rPr lang="zh-CN" altLang="en-US" sz="2800" dirty="0"/>
              <a:t>（各种情况）</a:t>
            </a:r>
            <a:endParaRPr lang="zh-CN" altLang="en-US" sz="2800" dirty="0"/>
          </a:p>
          <a:p>
            <a:pPr>
              <a:lnSpc>
                <a:spcPct val="80000"/>
              </a:lnSpc>
            </a:pPr>
            <a:r>
              <a:rPr lang="en-US" altLang="zh-CN" sz="2800" dirty="0"/>
              <a:t>.jobs  </a:t>
            </a:r>
            <a:r>
              <a:rPr lang="zh-CN" altLang="en-US" sz="2800" dirty="0"/>
              <a:t>（人力资源管理者）</a:t>
            </a:r>
            <a:endParaRPr lang="zh-CN" altLang="en-US" sz="2800" dirty="0"/>
          </a:p>
          <a:p>
            <a:pPr>
              <a:lnSpc>
                <a:spcPct val="80000"/>
              </a:lnSpc>
            </a:pPr>
            <a:r>
              <a:rPr lang="en-US" altLang="zh-CN" sz="2800" dirty="0" err="1"/>
              <a:t>.mobi</a:t>
            </a:r>
            <a:r>
              <a:rPr lang="en-US" altLang="zh-CN" sz="2800" dirty="0"/>
              <a:t>  </a:t>
            </a:r>
            <a:r>
              <a:rPr lang="zh-CN" altLang="en-US" sz="2800" dirty="0"/>
              <a:t>（移动产品与服务的用户和提供者）</a:t>
            </a:r>
            <a:endParaRPr lang="zh-CN" altLang="en-US" sz="2800" dirty="0"/>
          </a:p>
          <a:p>
            <a:pPr>
              <a:lnSpc>
                <a:spcPct val="80000"/>
              </a:lnSpc>
            </a:pPr>
            <a:r>
              <a:rPr lang="en-US" altLang="zh-CN" sz="2800" dirty="0"/>
              <a:t>.museum  </a:t>
            </a:r>
            <a:r>
              <a:rPr lang="zh-CN" altLang="en-US" sz="2800" dirty="0"/>
              <a:t>（博物馆）</a:t>
            </a:r>
            <a:endParaRPr lang="zh-CN" altLang="en-US" sz="2800" dirty="0"/>
          </a:p>
          <a:p>
            <a:pPr>
              <a:lnSpc>
                <a:spcPct val="80000"/>
              </a:lnSpc>
            </a:pPr>
            <a:r>
              <a:rPr lang="en-US" altLang="zh-CN" sz="2800" dirty="0"/>
              <a:t>.name   </a:t>
            </a:r>
            <a:r>
              <a:rPr lang="zh-CN" altLang="en-US" sz="2800" dirty="0"/>
              <a:t>（个人）</a:t>
            </a:r>
            <a:endParaRPr lang="zh-CN" altLang="en-US" sz="2800" dirty="0"/>
          </a:p>
          <a:p>
            <a:pPr>
              <a:lnSpc>
                <a:spcPct val="80000"/>
              </a:lnSpc>
            </a:pPr>
            <a:r>
              <a:rPr lang="en-US" altLang="zh-CN" sz="2800" dirty="0"/>
              <a:t>.pro  </a:t>
            </a:r>
            <a:r>
              <a:rPr lang="zh-CN" altLang="en-US" sz="2800" dirty="0"/>
              <a:t>（有证书的专业人员）</a:t>
            </a:r>
            <a:endParaRPr lang="zh-CN" altLang="en-US" sz="2800" dirty="0"/>
          </a:p>
          <a:p>
            <a:pPr>
              <a:lnSpc>
                <a:spcPct val="80000"/>
              </a:lnSpc>
            </a:pPr>
            <a:r>
              <a:rPr lang="en-US" altLang="zh-CN" sz="2800" dirty="0"/>
              <a:t>.travel  </a:t>
            </a:r>
            <a:r>
              <a:rPr lang="zh-CN" altLang="en-US" sz="2800" dirty="0"/>
              <a:t>（旅游业） </a:t>
            </a:r>
            <a:endParaRPr lang="zh-CN" altLang="en-US"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36546" name="标题 716801"/>
          <p:cNvSpPr>
            <a:spLocks noGrp="1"/>
          </p:cNvSpPr>
          <p:nvPr>
            <p:ph type="title"/>
          </p:nvPr>
        </p:nvSpPr>
        <p:spPr>
          <a:ln/>
        </p:spPr>
        <p:txBody>
          <a:bodyPr anchor="b"/>
          <a:p>
            <a:pPr algn="ctr"/>
            <a:r>
              <a:rPr lang="zh-CN" altLang="en-US" dirty="0"/>
              <a:t>协议配置</a:t>
            </a:r>
            <a:endParaRPr lang="zh-CN" altLang="en-US" dirty="0"/>
          </a:p>
        </p:txBody>
      </p:sp>
      <p:sp>
        <p:nvSpPr>
          <p:cNvPr id="716803" name="内容占位符 716802"/>
          <p:cNvSpPr>
            <a:spLocks noGrp="1"/>
          </p:cNvSpPr>
          <p:nvPr>
            <p:ph idx="1"/>
          </p:nvPr>
        </p:nvSpPr>
        <p:spPr>
          <a:xfrm>
            <a:off x="1042988" y="1906588"/>
            <a:ext cx="7772400" cy="4114800"/>
          </a:xfrm>
          <a:ln/>
        </p:spPr>
        <p:txBody>
          <a:bodyPr anchor="t"/>
          <a:p>
            <a:r>
              <a:rPr lang="zh-CN" altLang="en-US" dirty="0"/>
              <a:t>在协议软件中给这些参数赋值的动作叫做</a:t>
            </a:r>
            <a:r>
              <a:rPr lang="zh-CN" altLang="en-US" dirty="0">
                <a:solidFill>
                  <a:schemeClr val="hlink"/>
                </a:solidFill>
              </a:rPr>
              <a:t>协议配置</a:t>
            </a:r>
            <a:r>
              <a:rPr lang="zh-CN" altLang="en-US" dirty="0"/>
              <a:t>。</a:t>
            </a:r>
            <a:endParaRPr lang="zh-CN" altLang="en-US" dirty="0"/>
          </a:p>
          <a:p>
            <a:r>
              <a:rPr lang="zh-CN" altLang="en-US" dirty="0"/>
              <a:t>一个软件协议在使用之前必须是已正确配置的。</a:t>
            </a:r>
            <a:endParaRPr lang="zh-CN" altLang="en-US" dirty="0"/>
          </a:p>
          <a:p>
            <a:r>
              <a:rPr lang="zh-CN" altLang="en-US" dirty="0"/>
              <a:t>具体的配置信息有哪些则取决于协议栈。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charRg st="24"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03">
                                            <p:txEl>
                                              <p:charRg st="46" end="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38594" name="标题 717825"/>
          <p:cNvSpPr>
            <a:spLocks noGrp="1"/>
          </p:cNvSpPr>
          <p:nvPr>
            <p:ph type="title"/>
          </p:nvPr>
        </p:nvSpPr>
        <p:spPr>
          <a:ln/>
        </p:spPr>
        <p:txBody>
          <a:bodyPr anchor="b"/>
          <a:p>
            <a:pPr algn="ctr"/>
            <a:r>
              <a:rPr lang="zh-CN" altLang="en-US" dirty="0"/>
              <a:t>协议配置（续）</a:t>
            </a:r>
            <a:endParaRPr lang="zh-CN" altLang="en-US" dirty="0"/>
          </a:p>
        </p:txBody>
      </p:sp>
      <p:sp>
        <p:nvSpPr>
          <p:cNvPr id="238595" name="文本占位符 717826"/>
          <p:cNvSpPr>
            <a:spLocks noGrp="1"/>
          </p:cNvSpPr>
          <p:nvPr>
            <p:ph idx="1"/>
          </p:nvPr>
        </p:nvSpPr>
        <p:spPr>
          <a:xfrm>
            <a:off x="1546225" y="2051050"/>
            <a:ext cx="6049963" cy="4114800"/>
          </a:xfrm>
          <a:ln/>
        </p:spPr>
        <p:txBody>
          <a:bodyPr anchor="t"/>
          <a:p>
            <a:pPr>
              <a:lnSpc>
                <a:spcPct val="90000"/>
              </a:lnSpc>
            </a:pPr>
            <a:r>
              <a:rPr lang="zh-CN" altLang="en-US" dirty="0"/>
              <a:t>需要配置的项目</a:t>
            </a:r>
            <a:endParaRPr lang="zh-CN" altLang="en-US"/>
          </a:p>
          <a:p>
            <a:pPr>
              <a:lnSpc>
                <a:spcPct val="90000"/>
              </a:lnSpc>
              <a:buNone/>
            </a:pPr>
            <a:r>
              <a:rPr lang="zh-CN" altLang="en-US" dirty="0"/>
              <a:t>  </a:t>
            </a:r>
            <a:r>
              <a:rPr lang="en-US" altLang="zh-CN" dirty="0"/>
              <a:t>(1) IP </a:t>
            </a:r>
            <a:r>
              <a:rPr lang="zh-CN" altLang="en-US" dirty="0"/>
              <a:t>地址</a:t>
            </a:r>
            <a:endParaRPr lang="zh-CN" altLang="en-US" dirty="0"/>
          </a:p>
          <a:p>
            <a:pPr>
              <a:lnSpc>
                <a:spcPct val="90000"/>
              </a:lnSpc>
              <a:buNone/>
            </a:pPr>
            <a:r>
              <a:rPr lang="zh-CN" altLang="en-US" dirty="0"/>
              <a:t>  </a:t>
            </a:r>
            <a:r>
              <a:rPr lang="en-US" altLang="zh-CN" dirty="0"/>
              <a:t>(2) </a:t>
            </a:r>
            <a:r>
              <a:rPr lang="zh-CN" altLang="en-US" dirty="0"/>
              <a:t>子网掩码</a:t>
            </a:r>
            <a:endParaRPr lang="zh-CN" altLang="en-US" dirty="0"/>
          </a:p>
          <a:p>
            <a:pPr>
              <a:lnSpc>
                <a:spcPct val="90000"/>
              </a:lnSpc>
              <a:buNone/>
            </a:pPr>
            <a:r>
              <a:rPr lang="zh-CN" altLang="en-US" dirty="0"/>
              <a:t>  </a:t>
            </a:r>
            <a:r>
              <a:rPr lang="en-US" altLang="zh-CN" dirty="0"/>
              <a:t>(3) </a:t>
            </a:r>
            <a:r>
              <a:rPr lang="zh-CN" altLang="en-US" dirty="0"/>
              <a:t>默认路由器的 </a:t>
            </a:r>
            <a:r>
              <a:rPr lang="en-US" altLang="zh-CN" dirty="0"/>
              <a:t>IP </a:t>
            </a:r>
            <a:r>
              <a:rPr lang="zh-CN" altLang="en-US" dirty="0"/>
              <a:t>地址</a:t>
            </a:r>
            <a:endParaRPr lang="zh-CN" altLang="en-US" dirty="0"/>
          </a:p>
          <a:p>
            <a:pPr>
              <a:lnSpc>
                <a:spcPct val="90000"/>
              </a:lnSpc>
              <a:buNone/>
            </a:pPr>
            <a:r>
              <a:rPr lang="zh-CN" altLang="en-US" dirty="0"/>
              <a:t>  </a:t>
            </a:r>
            <a:r>
              <a:rPr lang="en-US" altLang="zh-CN" dirty="0"/>
              <a:t>(4) </a:t>
            </a:r>
            <a:r>
              <a:rPr lang="zh-CN" altLang="en-US" dirty="0"/>
              <a:t>域名服务器的 </a:t>
            </a:r>
            <a:r>
              <a:rPr lang="en-US" altLang="zh-CN" dirty="0"/>
              <a:t>IP </a:t>
            </a:r>
            <a:r>
              <a:rPr lang="zh-CN" altLang="en-US" dirty="0"/>
              <a:t>地址</a:t>
            </a:r>
            <a:endParaRPr lang="zh-CN" altLang="en-US" dirty="0"/>
          </a:p>
          <a:p>
            <a:pPr>
              <a:lnSpc>
                <a:spcPct val="90000"/>
              </a:lnSpc>
            </a:pPr>
            <a:r>
              <a:rPr lang="zh-CN" altLang="en-US" dirty="0"/>
              <a:t>这些信息通常存储在一个配置文件中，计算机在引导过程中可以对这个文件进行存取。 </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40642" name="标题 720897"/>
          <p:cNvSpPr>
            <a:spLocks noGrp="1"/>
          </p:cNvSpPr>
          <p:nvPr>
            <p:ph type="title"/>
          </p:nvPr>
        </p:nvSpPr>
        <p:spPr>
          <a:xfrm>
            <a:off x="468313" y="-26987"/>
            <a:ext cx="8475662" cy="1462087"/>
          </a:xfrm>
          <a:ln/>
        </p:spPr>
        <p:txBody>
          <a:bodyPr anchor="b"/>
          <a:p>
            <a:pPr algn="ctr"/>
            <a:r>
              <a:rPr lang="zh-CN" altLang="en-US" sz="4000" dirty="0"/>
              <a:t>动态主机配置协议 </a:t>
            </a:r>
            <a:r>
              <a:rPr lang="en-US" altLang="zh-CN" sz="4000"/>
              <a:t>DHCP</a:t>
            </a:r>
            <a:br>
              <a:rPr lang="en-US" altLang="zh-CN" sz="4000"/>
            </a:br>
            <a:r>
              <a:rPr lang="en-US" altLang="zh-CN" sz="3600"/>
              <a:t>(Dynamic Host Configuration Protocol)</a:t>
            </a:r>
            <a:r>
              <a:rPr lang="en-US" altLang="zh-CN" sz="4000"/>
              <a:t>  </a:t>
            </a:r>
            <a:endParaRPr lang="en-US" altLang="zh-CN" sz="4000"/>
          </a:p>
        </p:txBody>
      </p:sp>
      <p:sp>
        <p:nvSpPr>
          <p:cNvPr id="720899" name="内容占位符 720898"/>
          <p:cNvSpPr>
            <a:spLocks noGrp="1"/>
          </p:cNvSpPr>
          <p:nvPr>
            <p:ph idx="1"/>
          </p:nvPr>
        </p:nvSpPr>
        <p:spPr>
          <a:xfrm>
            <a:off x="1042988" y="1978025"/>
            <a:ext cx="7772400" cy="4114800"/>
          </a:xfrm>
          <a:ln/>
        </p:spPr>
        <p:txBody>
          <a:bodyPr anchor="t"/>
          <a:p>
            <a:r>
              <a:rPr lang="zh-CN" altLang="en-US" dirty="0">
                <a:solidFill>
                  <a:schemeClr val="hlink"/>
                </a:solidFill>
              </a:rPr>
              <a:t>动态主机配置协议</a:t>
            </a:r>
            <a:r>
              <a:rPr lang="zh-CN" altLang="en-US" dirty="0"/>
              <a:t> </a:t>
            </a:r>
            <a:r>
              <a:rPr lang="en-US" altLang="zh-CN" dirty="0"/>
              <a:t>DHCP </a:t>
            </a:r>
            <a:r>
              <a:rPr lang="zh-CN" altLang="en-US" dirty="0"/>
              <a:t>提供了</a:t>
            </a:r>
            <a:r>
              <a:rPr lang="zh-CN" altLang="en-US" dirty="0">
                <a:solidFill>
                  <a:schemeClr val="hlink"/>
                </a:solidFill>
              </a:rPr>
              <a:t>即插即用连网</a:t>
            </a:r>
            <a:r>
              <a:rPr lang="en-US" altLang="zh-CN" dirty="0"/>
              <a:t>(plug-and-play networking)</a:t>
            </a:r>
            <a:r>
              <a:rPr lang="zh-CN" altLang="en-US" dirty="0"/>
              <a:t>的机制。</a:t>
            </a:r>
            <a:endParaRPr lang="zh-CN" altLang="en-US" dirty="0"/>
          </a:p>
          <a:p>
            <a:r>
              <a:rPr lang="zh-CN" altLang="en-US" dirty="0"/>
              <a:t>这种机制允许一台计算机加入新的网络和获取</a:t>
            </a:r>
            <a:r>
              <a:rPr lang="en-US" altLang="zh-CN" dirty="0"/>
              <a:t>IP</a:t>
            </a:r>
            <a:r>
              <a:rPr lang="zh-CN" altLang="en-US" dirty="0"/>
              <a:t>地址而不用手工参与。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0899">
                                            <p:txEl>
                                              <p:charRg st="54" end="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42690" name="标题 721921"/>
          <p:cNvSpPr>
            <a:spLocks noGrp="1"/>
          </p:cNvSpPr>
          <p:nvPr>
            <p:ph type="title"/>
          </p:nvPr>
        </p:nvSpPr>
        <p:spPr>
          <a:ln/>
        </p:spPr>
        <p:txBody>
          <a:bodyPr anchor="b"/>
          <a:p>
            <a:r>
              <a:rPr lang="en-US" altLang="zh-CN" dirty="0"/>
              <a:t>DHCP </a:t>
            </a:r>
            <a:r>
              <a:rPr lang="zh-CN" altLang="en-US" dirty="0"/>
              <a:t>使用客户服务器方式。</a:t>
            </a:r>
            <a:endParaRPr lang="zh-CN" altLang="en-US" dirty="0"/>
          </a:p>
        </p:txBody>
      </p:sp>
      <p:sp>
        <p:nvSpPr>
          <p:cNvPr id="721923" name="内容占位符 721922"/>
          <p:cNvSpPr>
            <a:spLocks noGrp="1"/>
          </p:cNvSpPr>
          <p:nvPr>
            <p:ph idx="1"/>
          </p:nvPr>
        </p:nvSpPr>
        <p:spPr>
          <a:xfrm>
            <a:off x="1042988" y="1906588"/>
            <a:ext cx="7772400" cy="4546600"/>
          </a:xfrm>
          <a:ln/>
        </p:spPr>
        <p:txBody>
          <a:bodyPr anchor="t"/>
          <a:p>
            <a:r>
              <a:rPr lang="zh-CN" altLang="en-US" sz="2800" dirty="0"/>
              <a:t>需要 </a:t>
            </a:r>
            <a:r>
              <a:rPr lang="en-US" altLang="zh-CN" sz="2800" dirty="0"/>
              <a:t>IP </a:t>
            </a:r>
            <a:r>
              <a:rPr lang="zh-CN" altLang="en-US" sz="2800" dirty="0"/>
              <a:t>地址的主机在启动时就向 </a:t>
            </a:r>
            <a:r>
              <a:rPr lang="en-US" altLang="zh-CN" sz="2800" dirty="0"/>
              <a:t>DHCP </a:t>
            </a:r>
            <a:r>
              <a:rPr lang="zh-CN" altLang="en-US" sz="2800" dirty="0"/>
              <a:t>服务器广播发送发现报文（</a:t>
            </a:r>
            <a:r>
              <a:rPr lang="en-US" altLang="zh-CN" sz="2800" dirty="0"/>
              <a:t>DHCPDISCOVER</a:t>
            </a:r>
            <a:r>
              <a:rPr lang="zh-CN" altLang="en-US" sz="2800" dirty="0"/>
              <a:t>），这时该主机就成为 </a:t>
            </a:r>
            <a:r>
              <a:rPr lang="en-US" altLang="zh-CN" sz="2800" dirty="0"/>
              <a:t>DHCP </a:t>
            </a:r>
            <a:r>
              <a:rPr lang="zh-CN" altLang="en-US" sz="2800" dirty="0"/>
              <a:t>客户。</a:t>
            </a:r>
            <a:endParaRPr lang="zh-CN" altLang="en-US" sz="2800" dirty="0"/>
          </a:p>
          <a:p>
            <a:r>
              <a:rPr lang="zh-CN" altLang="en-US" sz="2800" dirty="0"/>
              <a:t>本地网络上所有主机都能收到此广播报文，但只有 </a:t>
            </a:r>
            <a:r>
              <a:rPr lang="en-US" altLang="zh-CN" sz="2800" dirty="0"/>
              <a:t>DHCP </a:t>
            </a:r>
            <a:r>
              <a:rPr lang="zh-CN" altLang="en-US" sz="2800" dirty="0"/>
              <a:t>服务器才回答此广播报文。</a:t>
            </a:r>
            <a:endParaRPr lang="zh-CN" altLang="en-US" sz="2800" dirty="0"/>
          </a:p>
          <a:p>
            <a:r>
              <a:rPr lang="en-US" altLang="zh-CN" sz="2800" dirty="0"/>
              <a:t>DHCP </a:t>
            </a:r>
            <a:r>
              <a:rPr lang="zh-CN" altLang="en-US" sz="2800" dirty="0"/>
              <a:t>服务器先在其数据库中查找该计算机的配置信息。若找到，则返回找到的信息。若找不到，则从服务器的 </a:t>
            </a:r>
            <a:r>
              <a:rPr lang="en-US" altLang="zh-CN" sz="2800" dirty="0"/>
              <a:t>IP </a:t>
            </a:r>
            <a:r>
              <a:rPr lang="zh-CN" altLang="en-US" sz="2800" dirty="0"/>
              <a:t>地址池</a:t>
            </a:r>
            <a:r>
              <a:rPr lang="en-US" altLang="zh-CN" sz="2800" dirty="0"/>
              <a:t>(address pool)</a:t>
            </a:r>
            <a:r>
              <a:rPr lang="zh-CN" altLang="en-US" sz="2800" dirty="0"/>
              <a:t>中取一个地址分配给该计算机。</a:t>
            </a:r>
            <a:r>
              <a:rPr lang="en-US" altLang="zh-CN" sz="2800" dirty="0"/>
              <a:t>DHCP </a:t>
            </a:r>
            <a:r>
              <a:rPr lang="zh-CN" altLang="en-US" sz="2800" dirty="0"/>
              <a:t>服务器的回答报文叫做提供报文（</a:t>
            </a:r>
            <a:r>
              <a:rPr lang="en-US" altLang="zh-CN" sz="2800" dirty="0"/>
              <a:t>DHCPOFFER</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1923">
                                            <p:txEl>
                                              <p:charRg st="67" end="10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1923">
                                            <p:txEl>
                                              <p:charRg st="108" end="2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0881" name="标题 727041"/>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50882" name="直接连接符 727043"/>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50883" name="直接连接符 727045"/>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50884" name="矩形 727046"/>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885" name="矩形 727047"/>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86" name="矩形 727048"/>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887" name="矩形 727049"/>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88" name="矩形 727050"/>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89" name="文本框 727051"/>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0" name="文本框 727052"/>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1" name="直接连接符 727053"/>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50892" name="矩形 727054"/>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893" name="矩形 727055"/>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4" name="矩形 727056"/>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895" name="矩形 727057"/>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6" name="矩形 727058"/>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7" name="文本框 727059"/>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8" name="文本框 727060"/>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899" name="直接连接符 727062"/>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50900" name="矩形 727063"/>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01" name="矩形 727064"/>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02" name="矩形 727065"/>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03" name="矩形 727066"/>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04" name="矩形 727067"/>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05" name="文本框 727068"/>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06" name="文本框 727069"/>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07" name="直接连接符 727070"/>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50908" name="矩形 727071"/>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09" name="矩形 727072"/>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10" name="矩形 727073"/>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11" name="矩形 727074"/>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12" name="矩形 727075"/>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13" name="文本框 727076"/>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14" name="文本框 727077"/>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15" name="直接连接符 727079"/>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50916" name="矩形 727080"/>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17" name="矩形 727081"/>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18" name="矩形 727082"/>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19" name="矩形 727083"/>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0" name="矩形 727084"/>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1" name="文本框 727085"/>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2" name="文本框 727086"/>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3" name="直接连接符 727087"/>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50924" name="矩形 727088"/>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25" name="矩形 727089"/>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6" name="矩形 727090"/>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27" name="矩形 727091"/>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8" name="矩形 727092"/>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29" name="文本框 727093"/>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0" name="文本框 727094"/>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1" name="直接连接符 727095"/>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50932" name="矩形 727096"/>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33" name="矩形 727097"/>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4" name="矩形 727098"/>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35" name="矩形 727099"/>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6" name="矩形 727100"/>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7" name="文本框 727101"/>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8" name="文本框 727102"/>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39" name="直接连接符 727104"/>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50940" name="矩形 727105"/>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41" name="矩形 727106"/>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42" name="矩形 727107"/>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43" name="矩形 727108"/>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44" name="矩形 727109"/>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45" name="文本框 727110"/>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46" name="文本框 727111"/>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47" name="矩形 727112"/>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48" name="矩形 727113"/>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49" name="文本框 727114"/>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0950" name="文本框 727115"/>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0951" name="文本框 727116"/>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2" name="文本框 727117"/>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3" name="文本框 727118"/>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4" name="文本框 727119"/>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5" name="文本框 727120"/>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6" name="文本框 727121"/>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7" name="文本框 727122"/>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8" name="文本框 727123"/>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0959" name="文本框 727124"/>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50960" name="文本框 727125"/>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nvGrpSpPr>
          <p:cNvPr id="727131" name="组合 727130"/>
          <p:cNvGrpSpPr/>
          <p:nvPr/>
        </p:nvGrpSpPr>
        <p:grpSpPr>
          <a:xfrm>
            <a:off x="0" y="4622800"/>
            <a:ext cx="9144000" cy="2235200"/>
            <a:chOff x="0" y="2840"/>
            <a:chExt cx="5760" cy="1480"/>
          </a:xfrm>
        </p:grpSpPr>
        <p:sp>
          <p:nvSpPr>
            <p:cNvPr id="250962" name="矩形 727127"/>
            <p:cNvSpPr/>
            <p:nvPr/>
          </p:nvSpPr>
          <p:spPr>
            <a:xfrm>
              <a:off x="0" y="2840"/>
              <a:ext cx="5760" cy="148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50963" name="文本框 727129"/>
            <p:cNvSpPr txBox="1"/>
            <p:nvPr/>
          </p:nvSpPr>
          <p:spPr>
            <a:xfrm>
              <a:off x="781" y="3176"/>
              <a:ext cx="4449" cy="714"/>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服务器被动打开 </a:t>
              </a:r>
              <a:r>
                <a:rPr lang="en-US" altLang="zh-CN" sz="2800" dirty="0">
                  <a:solidFill>
                    <a:srgbClr val="333399"/>
                  </a:solidFill>
                  <a:latin typeface="Arial" panose="020B0604020202020204" pitchFamily="34" charset="0"/>
                  <a:ea typeface="黑体" panose="02010609060101010101" pitchFamily="49" charset="-122"/>
                </a:rPr>
                <a:t>UDP </a:t>
              </a:r>
              <a:r>
                <a:rPr lang="zh-CN" altLang="en-US" sz="2800" dirty="0">
                  <a:solidFill>
                    <a:srgbClr val="333399"/>
                  </a:solidFill>
                  <a:latin typeface="Arial" panose="020B0604020202020204" pitchFamily="34" charset="0"/>
                  <a:ea typeface="黑体" panose="02010609060101010101" pitchFamily="49" charset="-122"/>
                </a:rPr>
                <a:t>端口 </a:t>
              </a:r>
              <a:r>
                <a:rPr lang="en-US" altLang="zh-CN" sz="2800" dirty="0">
                  <a:solidFill>
                    <a:srgbClr val="333399"/>
                  </a:solidFill>
                  <a:latin typeface="Arial" panose="020B0604020202020204" pitchFamily="34" charset="0"/>
                  <a:ea typeface="黑体" panose="02010609060101010101" pitchFamily="49" charset="-122"/>
                </a:rPr>
                <a:t>67</a:t>
              </a:r>
              <a:r>
                <a:rPr lang="zh-CN" altLang="en-US" sz="2800" dirty="0">
                  <a:solidFill>
                    <a:srgbClr val="333399"/>
                  </a:solidFill>
                  <a:latin typeface="Arial" panose="020B0604020202020204" pitchFamily="34" charset="0"/>
                  <a:ea typeface="黑体" panose="02010609060101010101" pitchFamily="49" charset="-122"/>
                </a:rPr>
                <a:t>，</a:t>
              </a:r>
              <a:endParaRPr lang="zh-CN" altLang="en-US" sz="2800" dirty="0">
                <a:solidFill>
                  <a:srgbClr val="333399"/>
                </a:solidFill>
                <a:latin typeface="Arial" panose="020B0604020202020204" pitchFamily="34" charset="0"/>
                <a:ea typeface="黑体" panose="02010609060101010101" pitchFamily="49" charset="-122"/>
              </a:endParaRPr>
            </a:p>
            <a:p>
              <a:r>
                <a:rPr lang="zh-CN" altLang="en-US" sz="2800" dirty="0">
                  <a:solidFill>
                    <a:srgbClr val="333399"/>
                  </a:solidFill>
                  <a:latin typeface="Arial" panose="020B0604020202020204" pitchFamily="34" charset="0"/>
                  <a:ea typeface="黑体" panose="02010609060101010101" pitchFamily="49" charset="-122"/>
                </a:rPr>
                <a:t>        等待客户端发来的报文。</a:t>
              </a:r>
              <a:endParaRPr lang="zh-CN" altLang="en-US" sz="28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52930" name="标题 1200129"/>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52931" name="直接连接符 1200130"/>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52932" name="直接连接符 1200131"/>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52933" name="矩形 1200132"/>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34" name="矩形 1200133"/>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35" name="矩形 1200134"/>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36" name="矩形 1200135"/>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37" name="矩形 1200136"/>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38" name="文本框 1200137"/>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39" name="文本框 1200138"/>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40" name="直接连接符 1200139"/>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52941" name="矩形 1200140"/>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42" name="矩形 1200141"/>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43" name="矩形 1200142"/>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44" name="矩形 1200143"/>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45" name="矩形 1200144"/>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46" name="文本框 1200145"/>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47" name="文本框 1200146"/>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48" name="直接连接符 1200147"/>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52949" name="矩形 1200148"/>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50" name="矩形 1200149"/>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51" name="矩形 1200150"/>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52" name="矩形 1200151"/>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53" name="矩形 1200152"/>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54" name="文本框 1200153"/>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55" name="文本框 1200154"/>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56" name="直接连接符 1200155"/>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52957" name="矩形 1200156"/>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58" name="矩形 1200157"/>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59" name="矩形 1200158"/>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60" name="矩形 1200159"/>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61" name="矩形 1200160"/>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62" name="文本框 1200161"/>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63" name="文本框 1200162"/>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64" name="直接连接符 1200163"/>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52965" name="矩形 1200164"/>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66" name="矩形 1200165"/>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67" name="矩形 1200166"/>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68" name="矩形 1200167"/>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69" name="矩形 1200168"/>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0" name="文本框 1200169"/>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1" name="文本框 1200170"/>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2" name="直接连接符 1200171"/>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52973" name="矩形 1200172"/>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74" name="矩形 1200173"/>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5" name="矩形 1200174"/>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76" name="矩形 1200175"/>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7" name="矩形 1200176"/>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8" name="文本框 1200177"/>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79" name="文本框 1200178"/>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80" name="直接连接符 1200179"/>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52981" name="矩形 1200180"/>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82" name="矩形 1200181"/>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83" name="矩形 1200182"/>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84" name="矩形 1200183"/>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85" name="矩形 1200184"/>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86" name="文本框 1200185"/>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87" name="文本框 1200186"/>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88" name="直接连接符 1200187"/>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52989" name="矩形 1200188"/>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90" name="矩形 1200189"/>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1" name="矩形 1200190"/>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92" name="矩形 1200191"/>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3" name="矩形 1200192"/>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4" name="文本框 1200193"/>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5" name="文本框 1200194"/>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6" name="矩形 1200195"/>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2997" name="矩形 1200196"/>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8" name="文本框 1200197"/>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2999" name="文本框 1200198"/>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3000" name="文本框 1200199"/>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1" name="文本框 1200200"/>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2" name="文本框 1200201"/>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3" name="文本框 1200202"/>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4" name="文本框 1200203"/>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5" name="文本框 1200204"/>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6" name="文本框 1200205"/>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7" name="文本框 1200206"/>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08" name="文本框 1200207"/>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53009" name="文本框 1200208"/>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3010" name="矩形 1200210"/>
          <p:cNvSpPr/>
          <p:nvPr/>
        </p:nvSpPr>
        <p:spPr>
          <a:xfrm>
            <a:off x="0" y="4622800"/>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53011" name="文本框 1200212"/>
          <p:cNvSpPr txBox="1"/>
          <p:nvPr/>
        </p:nvSpPr>
        <p:spPr>
          <a:xfrm>
            <a:off x="1239838" y="5138738"/>
            <a:ext cx="5780087" cy="1077912"/>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r>
              <a:rPr lang="en-US" altLang="zh-CN" dirty="0">
                <a:solidFill>
                  <a:srgbClr val="333399"/>
                </a:solidFill>
                <a:latin typeface="Tahoma" panose="020B0604030504040204" pitchFamily="34" charset="0"/>
                <a:ea typeface="宋体" panose="02010600030101010101" pitchFamily="2" charset="-122"/>
                <a:sym typeface="Wingdings" panose="05000000000000000000" pitchFamily="2" charset="2"/>
              </a:rPr>
              <a:t></a:t>
            </a:r>
            <a:r>
              <a:rPr lang="zh-CN" altLang="en-US" sz="2800" dirty="0">
                <a:solidFill>
                  <a:srgbClr val="333399"/>
                </a:solidFill>
                <a:latin typeface="Tahoma" panose="020B0604030504040204" pitchFamily="34" charset="0"/>
                <a:ea typeface="宋体" panose="02010600030101010101" pitchFamily="2" charset="-122"/>
              </a:rPr>
              <a:t>：</a:t>
            </a:r>
            <a:r>
              <a:rPr lang="en-US" altLang="zh-CN" sz="2800" dirty="0">
                <a:solidFill>
                  <a:srgbClr val="333399"/>
                </a:solidFill>
                <a:latin typeface="Tahoma" panose="020B0604030504040204" pitchFamily="34" charset="0"/>
                <a:ea typeface="宋体" panose="02010600030101010101" pitchFamily="2" charset="-122"/>
              </a:rPr>
              <a:t>DHCP </a:t>
            </a:r>
            <a:r>
              <a:rPr lang="zh-CN" altLang="en-US" sz="2800" dirty="0">
                <a:solidFill>
                  <a:srgbClr val="333399"/>
                </a:solidFill>
                <a:latin typeface="Tahoma" panose="020B0604030504040204" pitchFamily="34" charset="0"/>
                <a:ea typeface="宋体" panose="02010600030101010101" pitchFamily="2" charset="-122"/>
              </a:rPr>
              <a:t>客户从 </a:t>
            </a:r>
            <a:r>
              <a:rPr lang="en-US" altLang="zh-CN" sz="2800" dirty="0">
                <a:solidFill>
                  <a:srgbClr val="333399"/>
                </a:solidFill>
                <a:latin typeface="Tahoma" panose="020B0604030504040204" pitchFamily="34" charset="0"/>
                <a:ea typeface="宋体" panose="02010600030101010101" pitchFamily="2" charset="-122"/>
              </a:rPr>
              <a:t>UDP </a:t>
            </a:r>
            <a:r>
              <a:rPr lang="zh-CN" altLang="en-US" sz="2800" dirty="0">
                <a:solidFill>
                  <a:srgbClr val="333399"/>
                </a:solidFill>
                <a:latin typeface="Tahoma" panose="020B0604030504040204" pitchFamily="34" charset="0"/>
                <a:ea typeface="宋体" panose="02010600030101010101" pitchFamily="2" charset="-122"/>
              </a:rPr>
              <a:t>端口 </a:t>
            </a:r>
            <a:r>
              <a:rPr lang="en-US" altLang="zh-CN" sz="2800">
                <a:solidFill>
                  <a:srgbClr val="333399"/>
                </a:solidFill>
                <a:latin typeface="Tahoma" panose="020B0604030504040204" pitchFamily="34" charset="0"/>
                <a:ea typeface="宋体" panose="02010600030101010101" pitchFamily="2" charset="-122"/>
              </a:rPr>
              <a:t>68</a:t>
            </a:r>
            <a:endParaRPr lang="en-US" altLang="zh-CN" sz="2800">
              <a:solidFill>
                <a:srgbClr val="333399"/>
              </a:solidFill>
              <a:latin typeface="Tahoma" panose="020B0604030504040204" pitchFamily="34" charset="0"/>
              <a:ea typeface="宋体" panose="02010600030101010101" pitchFamily="2" charset="-122"/>
            </a:endParaRPr>
          </a:p>
          <a:p>
            <a:r>
              <a:rPr lang="en-US" altLang="zh-CN" sz="2800" dirty="0">
                <a:solidFill>
                  <a:srgbClr val="333399"/>
                </a:solidFill>
                <a:latin typeface="Tahoma" panose="020B0604030504040204" pitchFamily="34" charset="0"/>
                <a:ea typeface="宋体" panose="02010600030101010101" pitchFamily="2" charset="-122"/>
              </a:rPr>
              <a:t>      </a:t>
            </a:r>
            <a:r>
              <a:rPr lang="zh-CN" altLang="en-US" sz="2800" dirty="0">
                <a:solidFill>
                  <a:srgbClr val="333399"/>
                </a:solidFill>
                <a:latin typeface="Tahoma" panose="020B0604030504040204" pitchFamily="34" charset="0"/>
                <a:ea typeface="宋体" panose="02010600030101010101" pitchFamily="2" charset="-122"/>
              </a:rPr>
              <a:t>发送 </a:t>
            </a:r>
            <a:r>
              <a:rPr lang="en-US" altLang="zh-CN" sz="2800" dirty="0">
                <a:solidFill>
                  <a:srgbClr val="333399"/>
                </a:solidFill>
                <a:latin typeface="Tahoma" panose="020B0604030504040204" pitchFamily="34" charset="0"/>
                <a:ea typeface="宋体" panose="02010600030101010101" pitchFamily="2" charset="-122"/>
              </a:rPr>
              <a:t>DHCP </a:t>
            </a:r>
            <a:r>
              <a:rPr lang="zh-CN" altLang="en-US" sz="2800" dirty="0">
                <a:solidFill>
                  <a:srgbClr val="333399"/>
                </a:solidFill>
                <a:latin typeface="Tahoma" panose="020B0604030504040204" pitchFamily="34" charset="0"/>
                <a:ea typeface="宋体" panose="02010600030101010101" pitchFamily="2" charset="-122"/>
              </a:rPr>
              <a:t>发现报文。</a:t>
            </a:r>
            <a:endParaRPr lang="zh-CN" altLang="en-US" sz="2800" dirty="0">
              <a:solidFill>
                <a:srgbClr val="333399"/>
              </a:solidFill>
              <a:latin typeface="Tahoma" panose="020B0604030504040204" pitchFamily="34"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54978" name="标题 1202177"/>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54979" name="直接连接符 1202178"/>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54980" name="直接连接符 1202179"/>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54981" name="矩形 1202180"/>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4982" name="矩形 1202181"/>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83" name="矩形 1202182"/>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4984" name="矩形 1202183"/>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85" name="矩形 1202184"/>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86" name="文本框 1202185"/>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87" name="文本框 1202186"/>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88" name="直接连接符 1202187"/>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54989" name="矩形 1202188"/>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4990" name="矩形 1202189"/>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91" name="矩形 1202190"/>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4992" name="矩形 1202191"/>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93" name="矩形 1202192"/>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94" name="文本框 1202193"/>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95" name="文本框 1202194"/>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96" name="直接连接符 1202195"/>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54997" name="矩形 1202196"/>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4998" name="矩形 1202197"/>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4999" name="矩形 1202198"/>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00" name="矩形 1202199"/>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01" name="矩形 1202200"/>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02" name="文本框 1202201"/>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03" name="文本框 1202202"/>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04" name="直接连接符 1202203"/>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55005" name="矩形 1202204"/>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06" name="矩形 1202205"/>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07" name="矩形 1202206"/>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08" name="矩形 1202207"/>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09" name="矩形 1202208"/>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0" name="文本框 1202209"/>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1" name="文本框 1202210"/>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2" name="直接连接符 1202211"/>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55013" name="矩形 1202212"/>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14" name="矩形 1202213"/>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5" name="矩形 1202214"/>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16" name="矩形 1202215"/>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7" name="矩形 1202216"/>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8" name="文本框 1202217"/>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19" name="文本框 1202218"/>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20" name="直接连接符 1202219"/>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55021" name="矩形 1202220"/>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22" name="矩形 1202221"/>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23" name="矩形 1202222"/>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24" name="矩形 1202223"/>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25" name="矩形 1202224"/>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26" name="文本框 1202225"/>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27" name="文本框 1202226"/>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28" name="直接连接符 1202227"/>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55029" name="矩形 1202228"/>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30" name="矩形 1202229"/>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31" name="矩形 1202230"/>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32" name="矩形 1202231"/>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33" name="矩形 1202232"/>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34" name="文本框 1202233"/>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35" name="文本框 1202234"/>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36" name="直接连接符 1202235"/>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55037" name="矩形 1202236"/>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38" name="矩形 1202237"/>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39" name="矩形 1202238"/>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40" name="矩形 1202239"/>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41" name="矩形 1202240"/>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42" name="文本框 1202241"/>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43" name="文本框 1202242"/>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44" name="矩形 1202243"/>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45" name="矩形 1202244"/>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46" name="文本框 1202245"/>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5047" name="文本框 1202246"/>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5048" name="文本框 1202247"/>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49" name="文本框 1202248"/>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0" name="文本框 1202249"/>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1" name="文本框 1202250"/>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2" name="文本框 1202251"/>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3" name="文本框 1202252"/>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4" name="文本框 1202253"/>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5" name="文本框 1202254"/>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6" name="文本框 1202255"/>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55057" name="文本框 1202256"/>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5058" name="矩形 1202258"/>
          <p:cNvSpPr/>
          <p:nvPr/>
        </p:nvSpPr>
        <p:spPr>
          <a:xfrm>
            <a:off x="0" y="4622800"/>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55059" name="文本框 1202260"/>
          <p:cNvSpPr txBox="1"/>
          <p:nvPr/>
        </p:nvSpPr>
        <p:spPr>
          <a:xfrm>
            <a:off x="755650" y="5013325"/>
            <a:ext cx="7920038" cy="1504950"/>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：凡收到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发现报文的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都发出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提供报文，因此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客户</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可能收到多个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提供报文。</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57026" name="标题 1204225"/>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57027" name="直接连接符 1204226"/>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57028" name="直接连接符 1204227"/>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57029" name="矩形 1204228"/>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30" name="矩形 1204229"/>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31" name="矩形 1204230"/>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32" name="矩形 1204231"/>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33" name="矩形 1204232"/>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34" name="文本框 1204233"/>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35" name="文本框 1204234"/>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36" name="直接连接符 1204235"/>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57037" name="矩形 1204236"/>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38" name="矩形 1204237"/>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39" name="矩形 1204238"/>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40" name="矩形 1204239"/>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41" name="矩形 1204240"/>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42" name="文本框 1204241"/>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43" name="文本框 1204242"/>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44" name="直接连接符 1204243"/>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57045" name="矩形 1204244"/>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46" name="矩形 1204245"/>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47" name="矩形 1204246"/>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48" name="矩形 1204247"/>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49" name="矩形 1204248"/>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0" name="文本框 1204249"/>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1" name="文本框 1204250"/>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2" name="直接连接符 1204251"/>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57053" name="矩形 1204252"/>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54" name="矩形 1204253"/>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5" name="矩形 1204254"/>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56" name="矩形 1204255"/>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7" name="矩形 1204256"/>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8" name="文本框 1204257"/>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59" name="文本框 1204258"/>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60" name="直接连接符 1204259"/>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57061" name="矩形 1204260"/>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62" name="矩形 1204261"/>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63" name="矩形 1204262"/>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64" name="矩形 1204263"/>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65" name="矩形 1204264"/>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66" name="文本框 1204265"/>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67" name="文本框 1204266"/>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68" name="直接连接符 1204267"/>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57069" name="矩形 1204268"/>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70" name="矩形 1204269"/>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71" name="矩形 1204270"/>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72" name="矩形 1204271"/>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73" name="矩形 1204272"/>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74" name="文本框 1204273"/>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75" name="文本框 1204274"/>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76" name="直接连接符 1204275"/>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57077" name="矩形 1204276"/>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78" name="矩形 1204277"/>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79" name="矩形 1204278"/>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80" name="矩形 1204279"/>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81" name="矩形 1204280"/>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82" name="文本框 1204281"/>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83" name="文本框 1204282"/>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84" name="直接连接符 1204283"/>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57085" name="矩形 1204284"/>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86" name="矩形 1204285"/>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87" name="矩形 1204286"/>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88" name="矩形 1204287"/>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89" name="矩形 1204288"/>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90" name="文本框 1204289"/>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91" name="文本框 1204290"/>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92" name="矩形 1204291"/>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93" name="矩形 1204292"/>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94" name="文本框 1204293"/>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7095" name="文本框 1204294"/>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7096" name="文本框 1204295"/>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097" name="文本框 1204296"/>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098" name="文本框 1204297"/>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099" name="文本框 1204298"/>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100" name="文本框 1204299"/>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101" name="文本框 1204300"/>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102" name="文本框 1204301"/>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103" name="文本框 1204302"/>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104" name="文本框 1204303"/>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57105" name="文本框 1204304"/>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7106" name="矩形 1204306"/>
          <p:cNvSpPr/>
          <p:nvPr/>
        </p:nvSpPr>
        <p:spPr>
          <a:xfrm>
            <a:off x="0" y="4622800"/>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57107" name="文本框 1204308"/>
          <p:cNvSpPr txBox="1"/>
          <p:nvPr/>
        </p:nvSpPr>
        <p:spPr>
          <a:xfrm>
            <a:off x="755650" y="5013325"/>
            <a:ext cx="7632700" cy="1504950"/>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客户从几个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服务器中选择</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其中的一个，并向所选择的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器发送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请求报文。</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59074" name="标题 1206273"/>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59075" name="直接连接符 1206274"/>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59076" name="直接连接符 1206275"/>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59077" name="矩形 1206276"/>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078" name="矩形 1206277"/>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79" name="矩形 1206278"/>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080" name="矩形 1206279"/>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81" name="矩形 1206280"/>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82" name="文本框 1206281"/>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83" name="文本框 1206282"/>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84" name="直接连接符 1206283"/>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59085" name="矩形 1206284"/>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086" name="矩形 1206285"/>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87" name="矩形 1206286"/>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088" name="矩形 1206287"/>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89" name="矩形 1206288"/>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0" name="文本框 1206289"/>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1" name="文本框 1206290"/>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2" name="直接连接符 1206291"/>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59093" name="矩形 1206292"/>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094" name="矩形 1206293"/>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5" name="矩形 1206294"/>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096" name="矩形 1206295"/>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7" name="矩形 1206296"/>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8" name="文本框 1206297"/>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099" name="文本框 1206298"/>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00" name="直接连接符 1206299"/>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59101" name="矩形 1206300"/>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02" name="矩形 1206301"/>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03" name="矩形 1206302"/>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04" name="矩形 1206303"/>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05" name="矩形 1206304"/>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06" name="文本框 1206305"/>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07" name="文本框 1206306"/>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08" name="直接连接符 1206307"/>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59109" name="矩形 1206308"/>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10" name="矩形 1206309"/>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11" name="矩形 1206310"/>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12" name="矩形 1206311"/>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13" name="矩形 1206312"/>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14" name="文本框 1206313"/>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15" name="文本框 1206314"/>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16" name="直接连接符 1206315"/>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59117" name="矩形 1206316"/>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18" name="矩形 1206317"/>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19" name="矩形 1206318"/>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20" name="矩形 1206319"/>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21" name="矩形 1206320"/>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22" name="文本框 1206321"/>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23" name="文本框 1206322"/>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24" name="直接连接符 1206323"/>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59125" name="矩形 1206324"/>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26" name="矩形 1206325"/>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27" name="矩形 1206326"/>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28" name="矩形 1206327"/>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29" name="矩形 1206328"/>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0" name="文本框 1206329"/>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1" name="文本框 1206330"/>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2" name="直接连接符 1206331"/>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59133" name="矩形 1206332"/>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34" name="矩形 1206333"/>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5" name="矩形 1206334"/>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36" name="矩形 1206335"/>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7" name="矩形 1206336"/>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8" name="文本框 1206337"/>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39" name="文本框 1206338"/>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40" name="矩形 1206339"/>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41" name="矩形 1206340"/>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42" name="文本框 1206341"/>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59143" name="文本框 1206342"/>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59144" name="文本框 1206343"/>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45" name="文本框 1206344"/>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46" name="文本框 1206345"/>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47" name="文本框 1206346"/>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48" name="文本框 1206347"/>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49" name="文本框 1206348"/>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50" name="文本框 1206349"/>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51" name="文本框 1206350"/>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52" name="文本框 1206351"/>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59153" name="文本框 1206352"/>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59154" name="矩形 1206354"/>
          <p:cNvSpPr/>
          <p:nvPr/>
        </p:nvSpPr>
        <p:spPr>
          <a:xfrm>
            <a:off x="0" y="4622800"/>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59155" name="文本框 1206356"/>
          <p:cNvSpPr txBox="1"/>
          <p:nvPr/>
        </p:nvSpPr>
        <p:spPr>
          <a:xfrm>
            <a:off x="828675" y="4941888"/>
            <a:ext cx="7704138" cy="1504950"/>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：被选择的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服务器发送确认报文</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a:t>
            </a:r>
            <a:r>
              <a:rPr lang="en-US" altLang="zh-CN" sz="2800" dirty="0">
                <a:solidFill>
                  <a:srgbClr val="333399"/>
                </a:solidFill>
                <a:latin typeface="Arial" panose="020B0604020202020204" pitchFamily="34" charset="0"/>
                <a:ea typeface="黑体" panose="02010609060101010101" pitchFamily="49" charset="-122"/>
              </a:rPr>
              <a:t>DHCPACK</a:t>
            </a:r>
            <a:r>
              <a:rPr lang="zh-CN" altLang="en-US" sz="2800" dirty="0">
                <a:solidFill>
                  <a:srgbClr val="333399"/>
                </a:solidFill>
                <a:latin typeface="Arial" panose="020B0604020202020204" pitchFamily="34" charset="0"/>
                <a:ea typeface="黑体" panose="02010609060101010101" pitchFamily="49" charset="-122"/>
              </a:rPr>
              <a:t>，进入已绑定状态，并可</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开始使用得到的临时 </a:t>
            </a:r>
            <a:r>
              <a:rPr lang="en-US" altLang="zh-CN" sz="2800" dirty="0">
                <a:solidFill>
                  <a:srgbClr val="333399"/>
                </a:solidFill>
                <a:latin typeface="Arial" panose="020B0604020202020204" pitchFamily="34" charset="0"/>
                <a:ea typeface="黑体" panose="02010609060101010101" pitchFamily="49" charset="-122"/>
              </a:rPr>
              <a:t>IP </a:t>
            </a:r>
            <a:r>
              <a:rPr lang="zh-CN" altLang="en-US" sz="2800" dirty="0">
                <a:solidFill>
                  <a:srgbClr val="333399"/>
                </a:solidFill>
                <a:latin typeface="Arial" panose="020B0604020202020204" pitchFamily="34" charset="0"/>
                <a:ea typeface="黑体" panose="02010609060101010101" pitchFamily="49" charset="-122"/>
              </a:rPr>
              <a:t>地址了。</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61122" name="标题 1208321"/>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61123" name="直接连接符 1208322"/>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61124" name="直接连接符 1208323"/>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61125" name="矩形 1208324"/>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26" name="矩形 1208325"/>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27" name="矩形 1208326"/>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28" name="矩形 1208327"/>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29" name="矩形 1208328"/>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0" name="文本框 1208329"/>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1" name="文本框 1208330"/>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2" name="直接连接符 1208331"/>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61133" name="矩形 1208332"/>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34" name="矩形 1208333"/>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5" name="矩形 1208334"/>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36" name="矩形 1208335"/>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7" name="矩形 1208336"/>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8" name="文本框 1208337"/>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39" name="文本框 1208338"/>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40" name="直接连接符 1208339"/>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61141" name="矩形 1208340"/>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42" name="矩形 1208341"/>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43" name="矩形 1208342"/>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44" name="矩形 1208343"/>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45" name="矩形 1208344"/>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46" name="文本框 1208345"/>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47" name="文本框 1208346"/>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48" name="直接连接符 1208347"/>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61149" name="矩形 1208348"/>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50" name="矩形 1208349"/>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51" name="矩形 1208350"/>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52" name="矩形 1208351"/>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53" name="矩形 1208352"/>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54" name="文本框 1208353"/>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55" name="文本框 1208354"/>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56" name="直接连接符 1208355"/>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61157" name="矩形 1208356"/>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58" name="矩形 1208357"/>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59" name="矩形 1208358"/>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60" name="矩形 1208359"/>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61" name="矩形 1208360"/>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62" name="文本框 1208361"/>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63" name="文本框 1208362"/>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64" name="直接连接符 1208363"/>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61165" name="矩形 1208364"/>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66" name="矩形 1208365"/>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67" name="矩形 1208366"/>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68" name="矩形 1208367"/>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69" name="矩形 1208368"/>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0" name="文本框 1208369"/>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1" name="文本框 1208370"/>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2" name="直接连接符 1208371"/>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61173" name="矩形 1208372"/>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74" name="矩形 1208373"/>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5" name="矩形 1208374"/>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76" name="矩形 1208375"/>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7" name="矩形 1208376"/>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8" name="文本框 1208377"/>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79" name="文本框 1208378"/>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80" name="直接连接符 1208379"/>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61181" name="矩形 1208380"/>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82" name="矩形 1208381"/>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83" name="矩形 1208382"/>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84" name="矩形 1208383"/>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85" name="矩形 1208384"/>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86" name="文本框 1208385"/>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87" name="文本框 1208386"/>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88" name="矩形 1208387"/>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89" name="矩形 1208388"/>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90" name="文本框 1208389"/>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1191" name="文本框 1208390"/>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1192" name="文本框 1208391"/>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3" name="文本框 1208392"/>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4" name="文本框 1208393"/>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5" name="文本框 1208394"/>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6" name="文本框 1208395"/>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7" name="文本框 1208396"/>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8" name="文本框 1208397"/>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199" name="文本框 1208398"/>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200" name="文本框 1208399"/>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61201" name="文本框 1208400"/>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1202" name="矩形 1208402"/>
          <p:cNvSpPr/>
          <p:nvPr/>
        </p:nvSpPr>
        <p:spPr>
          <a:xfrm>
            <a:off x="0" y="4622800"/>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61203" name="文本框 1208404"/>
          <p:cNvSpPr txBox="1"/>
          <p:nvPr/>
        </p:nvSpPr>
        <p:spPr>
          <a:xfrm>
            <a:off x="468313" y="4941888"/>
            <a:ext cx="8424862" cy="1382712"/>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sz="2800">
                <a:solidFill>
                  <a:srgbClr val="333399"/>
                </a:solidFill>
                <a:latin typeface="Arial" panose="020B0604020202020204" pitchFamily="34" charset="0"/>
                <a:ea typeface="黑体" panose="02010609060101010101" pitchFamily="49" charset="-122"/>
              </a:rPr>
              <a:t>DHCP</a:t>
            </a:r>
            <a:r>
              <a:rPr lang="en-US" altLang="zh-CN" sz="2000">
                <a:solidFill>
                  <a:srgbClr val="333399"/>
                </a:solidFill>
                <a:latin typeface="Arial" panose="020B0604020202020204" pitchFamily="34" charset="0"/>
                <a:ea typeface="黑体" panose="02010609060101010101" pitchFamily="49" charset="-122"/>
              </a:rPr>
              <a:t> </a:t>
            </a:r>
            <a:r>
              <a:rPr lang="zh-CN" altLang="en-US" sz="2800" dirty="0">
                <a:solidFill>
                  <a:srgbClr val="333399"/>
                </a:solidFill>
                <a:latin typeface="Arial" panose="020B0604020202020204" pitchFamily="34" charset="0"/>
                <a:ea typeface="黑体" panose="02010609060101010101" pitchFamily="49" charset="-122"/>
              </a:rPr>
              <a:t>客户现在要根据服务器提供的租用期</a:t>
            </a:r>
            <a:r>
              <a:rPr lang="zh-CN" altLang="en-US" sz="1600" dirty="0">
                <a:solidFill>
                  <a:srgbClr val="333399"/>
                </a:solidFill>
                <a:latin typeface="Arial" panose="020B0604020202020204" pitchFamily="34" charset="0"/>
                <a:ea typeface="黑体" panose="02010609060101010101" pitchFamily="49" charset="-122"/>
              </a:rPr>
              <a:t> </a:t>
            </a:r>
            <a:r>
              <a:rPr lang="en-US" altLang="zh-CN" sz="2800">
                <a:solidFill>
                  <a:srgbClr val="333399"/>
                </a:solidFill>
                <a:latin typeface="Arial" panose="020B0604020202020204" pitchFamily="34" charset="0"/>
                <a:ea typeface="黑体" panose="02010609060101010101" pitchFamily="49" charset="-122"/>
              </a:rPr>
              <a:t>T</a:t>
            </a:r>
            <a:r>
              <a:rPr lang="en-US" altLang="zh-CN" sz="1600">
                <a:solidFill>
                  <a:srgbClr val="333399"/>
                </a:solidFill>
                <a:latin typeface="Arial" panose="020B0604020202020204" pitchFamily="34" charset="0"/>
                <a:ea typeface="黑体" panose="02010609060101010101" pitchFamily="49" charset="-122"/>
              </a:rPr>
              <a:t> </a:t>
            </a:r>
            <a:r>
              <a:rPr lang="zh-CN" altLang="en-US" sz="2800" dirty="0">
                <a:solidFill>
                  <a:srgbClr val="333399"/>
                </a:solidFill>
                <a:latin typeface="Arial" panose="020B0604020202020204" pitchFamily="34" charset="0"/>
                <a:ea typeface="黑体" panose="02010609060101010101" pitchFamily="49" charset="-122"/>
              </a:rPr>
              <a:t>设置两个计时器</a:t>
            </a:r>
            <a:r>
              <a:rPr lang="zh-CN" altLang="en-US" sz="1600" dirty="0">
                <a:solidFill>
                  <a:srgbClr val="333399"/>
                </a:solidFill>
                <a:latin typeface="Arial" panose="020B0604020202020204" pitchFamily="34" charset="0"/>
                <a:ea typeface="黑体" panose="02010609060101010101" pitchFamily="49" charset="-122"/>
              </a:rPr>
              <a:t> </a:t>
            </a:r>
            <a:r>
              <a:rPr lang="en-US" altLang="zh-CN" sz="2800">
                <a:solidFill>
                  <a:srgbClr val="333399"/>
                </a:solidFill>
                <a:latin typeface="Arial" panose="020B0604020202020204" pitchFamily="34" charset="0"/>
                <a:ea typeface="黑体" panose="02010609060101010101" pitchFamily="49" charset="-122"/>
              </a:rPr>
              <a:t>T</a:t>
            </a:r>
            <a:r>
              <a:rPr lang="en-US" altLang="zh-CN" sz="2800" baseline="-25000">
                <a:solidFill>
                  <a:srgbClr val="333399"/>
                </a:solidFill>
                <a:latin typeface="Arial" panose="020B0604020202020204" pitchFamily="34" charset="0"/>
                <a:ea typeface="黑体" panose="02010609060101010101" pitchFamily="49" charset="-122"/>
              </a:rPr>
              <a:t>1</a:t>
            </a:r>
            <a:r>
              <a:rPr lang="en-US" altLang="zh-CN" sz="1600">
                <a:solidFill>
                  <a:srgbClr val="333399"/>
                </a:solidFill>
                <a:latin typeface="Arial" panose="020B0604020202020204" pitchFamily="34" charset="0"/>
                <a:ea typeface="黑体" panose="02010609060101010101" pitchFamily="49" charset="-122"/>
              </a:rPr>
              <a:t> </a:t>
            </a:r>
            <a:r>
              <a:rPr lang="zh-CN" altLang="en-US" sz="2800" dirty="0">
                <a:solidFill>
                  <a:srgbClr val="333399"/>
                </a:solidFill>
                <a:latin typeface="Arial" panose="020B0604020202020204" pitchFamily="34" charset="0"/>
                <a:ea typeface="黑体" panose="02010609060101010101" pitchFamily="49" charset="-122"/>
              </a:rPr>
              <a:t>和</a:t>
            </a:r>
            <a:r>
              <a:rPr lang="zh-CN" altLang="en-US" sz="700" dirty="0">
                <a:solidFill>
                  <a:srgbClr val="333399"/>
                </a:solidFill>
                <a:latin typeface="Arial" panose="020B0604020202020204" pitchFamily="34" charset="0"/>
                <a:ea typeface="黑体" panose="02010609060101010101" pitchFamily="49" charset="-122"/>
              </a:rPr>
              <a:t> </a:t>
            </a:r>
            <a:r>
              <a:rPr lang="en-US" altLang="zh-CN" sz="2800">
                <a:solidFill>
                  <a:srgbClr val="333399"/>
                </a:solidFill>
                <a:latin typeface="Arial" panose="020B0604020202020204" pitchFamily="34" charset="0"/>
                <a:ea typeface="黑体" panose="02010609060101010101" pitchFamily="49" charset="-122"/>
              </a:rPr>
              <a:t>T</a:t>
            </a:r>
            <a:r>
              <a:rPr lang="en-US" altLang="zh-CN" sz="2800" baseline="-25000">
                <a:solidFill>
                  <a:srgbClr val="333399"/>
                </a:solidFill>
                <a:latin typeface="Arial" panose="020B0604020202020204" pitchFamily="34" charset="0"/>
                <a:ea typeface="黑体" panose="02010609060101010101" pitchFamily="49" charset="-122"/>
              </a:rPr>
              <a:t>2</a:t>
            </a:r>
            <a:r>
              <a:rPr lang="zh-CN" altLang="en-US" sz="2800" dirty="0">
                <a:solidFill>
                  <a:srgbClr val="333399"/>
                </a:solidFill>
                <a:latin typeface="Arial" panose="020B0604020202020204" pitchFamily="34" charset="0"/>
                <a:ea typeface="黑体" panose="02010609060101010101" pitchFamily="49" charset="-122"/>
              </a:rPr>
              <a:t>，它们的超时时间分别是</a:t>
            </a:r>
            <a:r>
              <a:rPr lang="zh-CN" altLang="en-US" sz="1400" dirty="0">
                <a:solidFill>
                  <a:srgbClr val="333399"/>
                </a:solidFill>
                <a:latin typeface="Arial" panose="020B0604020202020204" pitchFamily="34" charset="0"/>
                <a:ea typeface="黑体" panose="02010609060101010101" pitchFamily="49" charset="-122"/>
              </a:rPr>
              <a:t> </a:t>
            </a:r>
            <a:r>
              <a:rPr lang="en-US" altLang="zh-CN" sz="2800" dirty="0">
                <a:solidFill>
                  <a:srgbClr val="333399"/>
                </a:solidFill>
                <a:latin typeface="Arial" panose="020B0604020202020204" pitchFamily="34" charset="0"/>
                <a:ea typeface="黑体" panose="02010609060101010101" pitchFamily="49" charset="-122"/>
              </a:rPr>
              <a:t>0.5T </a:t>
            </a:r>
            <a:r>
              <a:rPr lang="zh-CN" altLang="en-US" sz="2800" dirty="0">
                <a:solidFill>
                  <a:srgbClr val="333399"/>
                </a:solidFill>
                <a:latin typeface="Arial" panose="020B0604020202020204" pitchFamily="34" charset="0"/>
                <a:ea typeface="黑体" panose="02010609060101010101" pitchFamily="49" charset="-122"/>
              </a:rPr>
              <a:t>和 </a:t>
            </a:r>
            <a:r>
              <a:rPr lang="en-US" altLang="zh-CN" sz="2800" dirty="0">
                <a:solidFill>
                  <a:srgbClr val="333399"/>
                </a:solidFill>
                <a:latin typeface="Arial" panose="020B0604020202020204" pitchFamily="34" charset="0"/>
                <a:ea typeface="黑体" panose="02010609060101010101" pitchFamily="49" charset="-122"/>
              </a:rPr>
              <a:t>0.875T</a:t>
            </a:r>
            <a:r>
              <a:rPr lang="zh-CN" altLang="en-US" sz="2800" dirty="0">
                <a:solidFill>
                  <a:srgbClr val="333399"/>
                </a:solidFill>
                <a:latin typeface="Arial" panose="020B0604020202020204" pitchFamily="34" charset="0"/>
                <a:ea typeface="黑体" panose="02010609060101010101" pitchFamily="49" charset="-122"/>
              </a:rPr>
              <a:t>。当超时时间到就要请求更新租用期。</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49" name="标题 576515"/>
          <p:cNvSpPr>
            <a:spLocks noGrp="1"/>
          </p:cNvSpPr>
          <p:nvPr>
            <p:ph type="title"/>
          </p:nvPr>
        </p:nvSpPr>
        <p:spPr>
          <a:xfrm>
            <a:off x="1584325" y="44450"/>
            <a:ext cx="6516688" cy="623888"/>
          </a:xfrm>
          <a:ln/>
        </p:spPr>
        <p:txBody>
          <a:bodyPr anchor="b"/>
          <a:p>
            <a:pPr algn="ctr"/>
            <a:r>
              <a:rPr lang="zh-CN" altLang="en-US" sz="3200" dirty="0"/>
              <a:t>因特网的域名空间 </a:t>
            </a:r>
            <a:endParaRPr lang="zh-CN" altLang="en-US" sz="3200" dirty="0"/>
          </a:p>
        </p:txBody>
      </p:sp>
      <p:sp>
        <p:nvSpPr>
          <p:cNvPr id="27650" name="矩形 576633"/>
          <p:cNvSpPr/>
          <p:nvPr/>
        </p:nvSpPr>
        <p:spPr>
          <a:xfrm>
            <a:off x="4914900" y="684213"/>
            <a:ext cx="511175" cy="438150"/>
          </a:xfrm>
          <a:prstGeom prst="rect">
            <a:avLst/>
          </a:prstGeom>
          <a:solidFill>
            <a:schemeClr val="bg1"/>
          </a:solidFill>
          <a:ln w="19050">
            <a:noFill/>
          </a:ln>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根</a:t>
            </a:r>
            <a:endParaRPr lang="zh-CN" altLang="en-US" sz="2000" dirty="0">
              <a:solidFill>
                <a:schemeClr val="folHlink"/>
              </a:solidFill>
              <a:latin typeface="Arial" panose="020B0604020202020204" pitchFamily="34" charset="0"/>
              <a:ea typeface="黑体" panose="02010609060101010101" pitchFamily="49" charset="-122"/>
            </a:endParaRPr>
          </a:p>
        </p:txBody>
      </p:sp>
      <p:grpSp>
        <p:nvGrpSpPr>
          <p:cNvPr id="576728" name="组合 576727"/>
          <p:cNvGrpSpPr/>
          <p:nvPr/>
        </p:nvGrpSpPr>
        <p:grpSpPr>
          <a:xfrm>
            <a:off x="179388" y="3865563"/>
            <a:ext cx="8775700" cy="1076325"/>
            <a:chOff x="113" y="2435"/>
            <a:chExt cx="5528" cy="678"/>
          </a:xfrm>
        </p:grpSpPr>
        <p:sp>
          <p:nvSpPr>
            <p:cNvPr id="27652" name="矩形 576722"/>
            <p:cNvSpPr/>
            <p:nvPr/>
          </p:nvSpPr>
          <p:spPr>
            <a:xfrm>
              <a:off x="1020" y="2822"/>
              <a:ext cx="4621" cy="245"/>
            </a:xfrm>
            <a:prstGeom prst="rect">
              <a:avLst/>
            </a:prstGeom>
            <a:solidFill>
              <a:srgbClr val="CCCC00"/>
            </a:solidFill>
            <a:ln w="19050">
              <a:noFill/>
            </a:ln>
          </p:spPr>
          <p:txBody>
            <a:bodyPr anchor="t"/>
            <a:p>
              <a:endParaRPr lang="zh-CN" altLang="en-US">
                <a:latin typeface="Tahoma" panose="020B0604030504040204" pitchFamily="34" charset="0"/>
                <a:ea typeface="宋体" panose="02010600030101010101" pitchFamily="2" charset="-122"/>
              </a:endParaRPr>
            </a:p>
          </p:txBody>
        </p:sp>
        <p:sp>
          <p:nvSpPr>
            <p:cNvPr id="27653" name="矩形 576641"/>
            <p:cNvSpPr/>
            <p:nvPr/>
          </p:nvSpPr>
          <p:spPr>
            <a:xfrm>
              <a:off x="113" y="2819"/>
              <a:ext cx="754" cy="248"/>
            </a:xfrm>
            <a:prstGeom prst="rect">
              <a:avLst/>
            </a:prstGeom>
            <a:solidFill>
              <a:srgbClr val="CCCC00"/>
            </a:solidFill>
            <a:ln w="19050">
              <a:noFill/>
            </a:ln>
          </p:spPr>
          <p:txBody>
            <a:bodyPr wrap="none" lIns="90488" tIns="44450" rIns="90488" bIns="44450" anchor="t">
              <a:spAutoFit/>
            </a:bodyPr>
            <a:p>
              <a:pPr defTabSz="762000" eaLnBrk="0" hangingPunct="0"/>
              <a:r>
                <a:rPr lang="zh-CN" altLang="en-US" sz="2000" dirty="0">
                  <a:solidFill>
                    <a:schemeClr val="folHlink"/>
                  </a:solidFill>
                  <a:latin typeface="Arial" panose="020B0604020202020204" pitchFamily="34" charset="0"/>
                  <a:ea typeface="黑体" panose="02010609060101010101" pitchFamily="49" charset="-122"/>
                </a:rPr>
                <a:t>四级域名</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27654" name="文本框 576642"/>
            <p:cNvSpPr txBox="1"/>
            <p:nvPr/>
          </p:nvSpPr>
          <p:spPr>
            <a:xfrm>
              <a:off x="3556" y="2817"/>
              <a:ext cx="410"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mail</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55" name="文本框 576643"/>
            <p:cNvSpPr txBox="1"/>
            <p:nvPr/>
          </p:nvSpPr>
          <p:spPr>
            <a:xfrm>
              <a:off x="4060" y="2633"/>
              <a:ext cx="468" cy="480"/>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656" name="文本框 576662"/>
            <p:cNvSpPr txBox="1"/>
            <p:nvPr/>
          </p:nvSpPr>
          <p:spPr>
            <a:xfrm>
              <a:off x="4614" y="2817"/>
              <a:ext cx="464"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www</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57" name="直接连接符 576666"/>
            <p:cNvSpPr/>
            <p:nvPr/>
          </p:nvSpPr>
          <p:spPr>
            <a:xfrm>
              <a:off x="4381" y="2435"/>
              <a:ext cx="437" cy="470"/>
            </a:xfrm>
            <a:prstGeom prst="line">
              <a:avLst/>
            </a:prstGeom>
            <a:ln w="9525" cap="flat" cmpd="sng">
              <a:solidFill>
                <a:schemeClr val="tx1"/>
              </a:solidFill>
              <a:prstDash val="solid"/>
              <a:round/>
              <a:headEnd type="none" w="med" len="med"/>
              <a:tailEnd type="none" w="med" len="med"/>
            </a:ln>
          </p:spPr>
        </p:sp>
        <p:sp>
          <p:nvSpPr>
            <p:cNvPr id="27658" name="直接连接符 576667"/>
            <p:cNvSpPr/>
            <p:nvPr/>
          </p:nvSpPr>
          <p:spPr>
            <a:xfrm flipH="1">
              <a:off x="3819" y="2440"/>
              <a:ext cx="560" cy="449"/>
            </a:xfrm>
            <a:prstGeom prst="line">
              <a:avLst/>
            </a:prstGeom>
            <a:ln w="19050" cap="flat" cmpd="sng">
              <a:solidFill>
                <a:schemeClr val="tx2"/>
              </a:solidFill>
              <a:prstDash val="solid"/>
              <a:round/>
              <a:headEnd type="none" w="med" len="med"/>
              <a:tailEnd type="none" w="med" len="med"/>
            </a:ln>
          </p:spPr>
        </p:sp>
      </p:grpSp>
      <p:grpSp>
        <p:nvGrpSpPr>
          <p:cNvPr id="576726" name="组合 576725"/>
          <p:cNvGrpSpPr/>
          <p:nvPr/>
        </p:nvGrpSpPr>
        <p:grpSpPr>
          <a:xfrm>
            <a:off x="179388" y="1930400"/>
            <a:ext cx="8775700" cy="1066800"/>
            <a:chOff x="113" y="1216"/>
            <a:chExt cx="5528" cy="672"/>
          </a:xfrm>
        </p:grpSpPr>
        <p:sp>
          <p:nvSpPr>
            <p:cNvPr id="27660" name="矩形 576721"/>
            <p:cNvSpPr/>
            <p:nvPr/>
          </p:nvSpPr>
          <p:spPr>
            <a:xfrm>
              <a:off x="1020" y="1616"/>
              <a:ext cx="4621" cy="245"/>
            </a:xfrm>
            <a:prstGeom prst="rect">
              <a:avLst/>
            </a:prstGeom>
            <a:solidFill>
              <a:srgbClr val="FFCCFF"/>
            </a:solidFill>
            <a:ln w="19050">
              <a:noFill/>
            </a:ln>
          </p:spPr>
          <p:txBody>
            <a:bodyPr anchor="t"/>
            <a:p>
              <a:endParaRPr lang="zh-CN" altLang="en-US">
                <a:latin typeface="Tahoma" panose="020B0604030504040204" pitchFamily="34" charset="0"/>
                <a:ea typeface="宋体" panose="02010600030101010101" pitchFamily="2" charset="-122"/>
              </a:endParaRPr>
            </a:p>
          </p:txBody>
        </p:sp>
        <p:sp>
          <p:nvSpPr>
            <p:cNvPr id="27661" name="文本框 576616"/>
            <p:cNvSpPr txBox="1"/>
            <p:nvPr/>
          </p:nvSpPr>
          <p:spPr>
            <a:xfrm>
              <a:off x="1777" y="1408"/>
              <a:ext cx="468" cy="480"/>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662" name="文本框 576626"/>
            <p:cNvSpPr txBox="1"/>
            <p:nvPr/>
          </p:nvSpPr>
          <p:spPr>
            <a:xfrm>
              <a:off x="3956" y="1593"/>
              <a:ext cx="241" cy="249"/>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bj</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63" name="文本框 576627"/>
            <p:cNvSpPr txBox="1"/>
            <p:nvPr/>
          </p:nvSpPr>
          <p:spPr>
            <a:xfrm>
              <a:off x="4554" y="1592"/>
              <a:ext cx="384" cy="250"/>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edu</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64" name="文本框 576628"/>
            <p:cNvSpPr txBox="1"/>
            <p:nvPr/>
          </p:nvSpPr>
          <p:spPr>
            <a:xfrm>
              <a:off x="5097" y="1592"/>
              <a:ext cx="418"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com</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65" name="文本框 576629"/>
            <p:cNvSpPr txBox="1"/>
            <p:nvPr/>
          </p:nvSpPr>
          <p:spPr>
            <a:xfrm>
              <a:off x="4172" y="1408"/>
              <a:ext cx="468" cy="480"/>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666" name="文本框 576634"/>
            <p:cNvSpPr txBox="1"/>
            <p:nvPr/>
          </p:nvSpPr>
          <p:spPr>
            <a:xfrm>
              <a:off x="1437" y="1592"/>
              <a:ext cx="400" cy="250"/>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cctv</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67" name="文本框 576635"/>
            <p:cNvSpPr txBox="1"/>
            <p:nvPr/>
          </p:nvSpPr>
          <p:spPr>
            <a:xfrm>
              <a:off x="2185" y="1591"/>
              <a:ext cx="374" cy="251"/>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ibm</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68" name="文本框 576636"/>
            <p:cNvSpPr txBox="1"/>
            <p:nvPr/>
          </p:nvSpPr>
          <p:spPr>
            <a:xfrm>
              <a:off x="2595" y="1592"/>
              <a:ext cx="294"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hp</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669" name="矩形 576638"/>
            <p:cNvSpPr/>
            <p:nvPr/>
          </p:nvSpPr>
          <p:spPr>
            <a:xfrm>
              <a:off x="113" y="1608"/>
              <a:ext cx="754" cy="248"/>
            </a:xfrm>
            <a:prstGeom prst="rect">
              <a:avLst/>
            </a:prstGeom>
            <a:solidFill>
              <a:srgbClr val="FFCCFF"/>
            </a:solidFill>
            <a:ln w="19050">
              <a:noFill/>
            </a:ln>
          </p:spPr>
          <p:txBody>
            <a:bodyPr wrap="none" lIns="90488" tIns="44450" rIns="90488" bIns="44450" anchor="t">
              <a:spAutoFit/>
            </a:bodyPr>
            <a:p>
              <a:pPr defTabSz="762000" eaLnBrk="0" hangingPunct="0"/>
              <a:r>
                <a:rPr lang="zh-CN" altLang="en-US" sz="2000" dirty="0">
                  <a:solidFill>
                    <a:schemeClr val="folHlink"/>
                  </a:solidFill>
                  <a:latin typeface="Arial" panose="020B0604020202020204" pitchFamily="34" charset="0"/>
                  <a:ea typeface="黑体" panose="02010609060101010101" pitchFamily="49" charset="-122"/>
                </a:rPr>
                <a:t>二级域名</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27670" name="直接连接符 576653"/>
            <p:cNvSpPr/>
            <p:nvPr/>
          </p:nvSpPr>
          <p:spPr>
            <a:xfrm>
              <a:off x="2173" y="1258"/>
              <a:ext cx="213" cy="373"/>
            </a:xfrm>
            <a:prstGeom prst="line">
              <a:avLst/>
            </a:prstGeom>
            <a:ln w="19050" cap="flat" cmpd="sng">
              <a:solidFill>
                <a:schemeClr val="tx2"/>
              </a:solidFill>
              <a:prstDash val="solid"/>
              <a:round/>
              <a:headEnd type="none" w="med" len="med"/>
              <a:tailEnd type="none" w="med" len="med"/>
            </a:ln>
          </p:spPr>
        </p:sp>
        <p:sp>
          <p:nvSpPr>
            <p:cNvPr id="27671" name="直接连接符 576654"/>
            <p:cNvSpPr/>
            <p:nvPr/>
          </p:nvSpPr>
          <p:spPr>
            <a:xfrm>
              <a:off x="2173" y="1269"/>
              <a:ext cx="546" cy="349"/>
            </a:xfrm>
            <a:prstGeom prst="line">
              <a:avLst/>
            </a:prstGeom>
            <a:ln w="19050" cap="flat" cmpd="sng">
              <a:solidFill>
                <a:schemeClr val="tx2"/>
              </a:solidFill>
              <a:prstDash val="solid"/>
              <a:round/>
              <a:headEnd type="none" w="med" len="med"/>
              <a:tailEnd type="none" w="med" len="med"/>
            </a:ln>
          </p:spPr>
        </p:sp>
        <p:sp>
          <p:nvSpPr>
            <p:cNvPr id="27672" name="直接连接符 576655"/>
            <p:cNvSpPr/>
            <p:nvPr/>
          </p:nvSpPr>
          <p:spPr>
            <a:xfrm flipV="1">
              <a:off x="1672" y="1279"/>
              <a:ext cx="501" cy="348"/>
            </a:xfrm>
            <a:prstGeom prst="line">
              <a:avLst/>
            </a:prstGeom>
            <a:ln w="19050" cap="flat" cmpd="sng">
              <a:solidFill>
                <a:schemeClr val="tx2"/>
              </a:solidFill>
              <a:prstDash val="solid"/>
              <a:round/>
              <a:headEnd type="none" w="med" len="med"/>
              <a:tailEnd type="none" w="med" len="med"/>
            </a:ln>
          </p:spPr>
        </p:sp>
        <p:sp>
          <p:nvSpPr>
            <p:cNvPr id="27673" name="直接连接符 576656"/>
            <p:cNvSpPr/>
            <p:nvPr/>
          </p:nvSpPr>
          <p:spPr>
            <a:xfrm>
              <a:off x="4662" y="1216"/>
              <a:ext cx="111" cy="431"/>
            </a:xfrm>
            <a:prstGeom prst="line">
              <a:avLst/>
            </a:prstGeom>
            <a:ln w="19050" cap="flat" cmpd="sng">
              <a:solidFill>
                <a:schemeClr val="tx2"/>
              </a:solidFill>
              <a:prstDash val="solid"/>
              <a:round/>
              <a:headEnd type="none" w="med" len="med"/>
              <a:tailEnd type="none" w="med" len="med"/>
            </a:ln>
          </p:spPr>
        </p:sp>
        <p:sp>
          <p:nvSpPr>
            <p:cNvPr id="27674" name="直接连接符 576657"/>
            <p:cNvSpPr/>
            <p:nvPr/>
          </p:nvSpPr>
          <p:spPr>
            <a:xfrm>
              <a:off x="4665" y="1224"/>
              <a:ext cx="626" cy="402"/>
            </a:xfrm>
            <a:prstGeom prst="line">
              <a:avLst/>
            </a:prstGeom>
            <a:ln w="19050" cap="flat" cmpd="sng">
              <a:solidFill>
                <a:schemeClr val="tx2"/>
              </a:solidFill>
              <a:prstDash val="solid"/>
              <a:round/>
              <a:headEnd type="none" w="med" len="med"/>
              <a:tailEnd type="none" w="med" len="med"/>
            </a:ln>
          </p:spPr>
        </p:sp>
        <p:sp>
          <p:nvSpPr>
            <p:cNvPr id="27675" name="直接连接符 576658"/>
            <p:cNvSpPr/>
            <p:nvPr/>
          </p:nvSpPr>
          <p:spPr>
            <a:xfrm flipH="1">
              <a:off x="4090" y="1224"/>
              <a:ext cx="572" cy="399"/>
            </a:xfrm>
            <a:prstGeom prst="line">
              <a:avLst/>
            </a:prstGeom>
            <a:ln w="19050" cap="flat" cmpd="sng">
              <a:solidFill>
                <a:schemeClr val="tx2"/>
              </a:solidFill>
              <a:prstDash val="solid"/>
              <a:round/>
              <a:headEnd type="none" w="med" len="med"/>
              <a:tailEnd type="none" w="med" len="med"/>
            </a:ln>
          </p:spPr>
        </p:sp>
        <p:grpSp>
          <p:nvGrpSpPr>
            <p:cNvPr id="27676" name="组合 576668"/>
            <p:cNvGrpSpPr/>
            <p:nvPr/>
          </p:nvGrpSpPr>
          <p:grpSpPr>
            <a:xfrm>
              <a:off x="1168" y="1244"/>
              <a:ext cx="268" cy="101"/>
              <a:chOff x="2875" y="1143"/>
              <a:chExt cx="330" cy="132"/>
            </a:xfrm>
          </p:grpSpPr>
          <p:sp>
            <p:nvSpPr>
              <p:cNvPr id="27677" name="直接连接符 576669"/>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678" name="直接连接符 576670"/>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679" name="直接连接符 576671"/>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680" name="直接连接符 576672"/>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681" name="组合 576673"/>
            <p:cNvGrpSpPr/>
            <p:nvPr/>
          </p:nvGrpSpPr>
          <p:grpSpPr>
            <a:xfrm>
              <a:off x="2507" y="1244"/>
              <a:ext cx="268" cy="101"/>
              <a:chOff x="2875" y="1143"/>
              <a:chExt cx="330" cy="132"/>
            </a:xfrm>
          </p:grpSpPr>
          <p:sp>
            <p:nvSpPr>
              <p:cNvPr id="27682" name="直接连接符 576674"/>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683" name="直接连接符 576675"/>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684" name="直接连接符 576676"/>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685" name="直接连接符 576677"/>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686" name="组合 576678"/>
            <p:cNvGrpSpPr/>
            <p:nvPr/>
          </p:nvGrpSpPr>
          <p:grpSpPr>
            <a:xfrm>
              <a:off x="2936" y="1244"/>
              <a:ext cx="268" cy="101"/>
              <a:chOff x="2875" y="1143"/>
              <a:chExt cx="330" cy="132"/>
            </a:xfrm>
          </p:grpSpPr>
          <p:sp>
            <p:nvSpPr>
              <p:cNvPr id="27687" name="直接连接符 576679"/>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688" name="直接连接符 576680"/>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689" name="直接连接符 576681"/>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690" name="直接连接符 576682"/>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691" name="组合 576683"/>
            <p:cNvGrpSpPr/>
            <p:nvPr/>
          </p:nvGrpSpPr>
          <p:grpSpPr>
            <a:xfrm>
              <a:off x="3363" y="1244"/>
              <a:ext cx="268" cy="101"/>
              <a:chOff x="2875" y="1143"/>
              <a:chExt cx="330" cy="132"/>
            </a:xfrm>
          </p:grpSpPr>
          <p:sp>
            <p:nvSpPr>
              <p:cNvPr id="27692" name="直接连接符 576684"/>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693" name="直接连接符 576685"/>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694" name="直接连接符 576686"/>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695" name="直接连接符 576687"/>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696" name="组合 576688"/>
            <p:cNvGrpSpPr/>
            <p:nvPr/>
          </p:nvGrpSpPr>
          <p:grpSpPr>
            <a:xfrm>
              <a:off x="3792" y="1244"/>
              <a:ext cx="268" cy="101"/>
              <a:chOff x="2875" y="1143"/>
              <a:chExt cx="330" cy="132"/>
            </a:xfrm>
          </p:grpSpPr>
          <p:sp>
            <p:nvSpPr>
              <p:cNvPr id="27697" name="直接连接符 576689"/>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698" name="直接连接符 576690"/>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699" name="直接连接符 576691"/>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700" name="直接连接符 576692"/>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701" name="组合 576693"/>
            <p:cNvGrpSpPr/>
            <p:nvPr/>
          </p:nvGrpSpPr>
          <p:grpSpPr>
            <a:xfrm>
              <a:off x="4935" y="1244"/>
              <a:ext cx="268" cy="101"/>
              <a:chOff x="2875" y="1143"/>
              <a:chExt cx="330" cy="132"/>
            </a:xfrm>
          </p:grpSpPr>
          <p:sp>
            <p:nvSpPr>
              <p:cNvPr id="27702" name="直接连接符 576694"/>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703" name="直接连接符 576695"/>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704" name="直接连接符 576696"/>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705" name="直接连接符 576697"/>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grpSp>
        <p:nvGrpSpPr>
          <p:cNvPr id="576727" name="组合 576726"/>
          <p:cNvGrpSpPr/>
          <p:nvPr/>
        </p:nvGrpSpPr>
        <p:grpSpPr>
          <a:xfrm>
            <a:off x="179388" y="2814638"/>
            <a:ext cx="8775700" cy="1119187"/>
            <a:chOff x="113" y="1773"/>
            <a:chExt cx="5528" cy="705"/>
          </a:xfrm>
        </p:grpSpPr>
        <p:sp>
          <p:nvSpPr>
            <p:cNvPr id="27707" name="矩形 576723"/>
            <p:cNvSpPr/>
            <p:nvPr/>
          </p:nvSpPr>
          <p:spPr>
            <a:xfrm>
              <a:off x="1020" y="2205"/>
              <a:ext cx="4621" cy="245"/>
            </a:xfrm>
            <a:prstGeom prst="rect">
              <a:avLst/>
            </a:prstGeom>
            <a:solidFill>
              <a:srgbClr val="CCFF99"/>
            </a:solidFill>
            <a:ln w="19050">
              <a:noFill/>
            </a:ln>
          </p:spPr>
          <p:txBody>
            <a:bodyPr anchor="t"/>
            <a:p>
              <a:endParaRPr lang="zh-CN" altLang="en-US">
                <a:latin typeface="Tahoma" panose="020B0604030504040204" pitchFamily="34" charset="0"/>
                <a:ea typeface="宋体" panose="02010600030101010101" pitchFamily="2" charset="-122"/>
              </a:endParaRPr>
            </a:p>
          </p:txBody>
        </p:sp>
        <p:sp>
          <p:nvSpPr>
            <p:cNvPr id="27708" name="文本框 576630"/>
            <p:cNvSpPr txBox="1"/>
            <p:nvPr/>
          </p:nvSpPr>
          <p:spPr>
            <a:xfrm>
              <a:off x="5150" y="2205"/>
              <a:ext cx="375" cy="251"/>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pku</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09" name="文本框 576631"/>
            <p:cNvSpPr txBox="1"/>
            <p:nvPr/>
          </p:nvSpPr>
          <p:spPr>
            <a:xfrm>
              <a:off x="3924" y="2205"/>
              <a:ext cx="721" cy="251"/>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tsinghua</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10" name="文本框 576632"/>
            <p:cNvSpPr txBox="1"/>
            <p:nvPr/>
          </p:nvSpPr>
          <p:spPr>
            <a:xfrm>
              <a:off x="4649" y="1998"/>
              <a:ext cx="468" cy="480"/>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711" name="矩形 576639"/>
            <p:cNvSpPr/>
            <p:nvPr/>
          </p:nvSpPr>
          <p:spPr>
            <a:xfrm>
              <a:off x="113" y="2182"/>
              <a:ext cx="754" cy="248"/>
            </a:xfrm>
            <a:prstGeom prst="rect">
              <a:avLst/>
            </a:prstGeom>
            <a:solidFill>
              <a:srgbClr val="CCFF99"/>
            </a:solidFill>
            <a:ln w="19050">
              <a:noFill/>
            </a:ln>
          </p:spPr>
          <p:txBody>
            <a:bodyPr wrap="none" lIns="90488" tIns="44450" rIns="90488" bIns="44450" anchor="t">
              <a:spAutoFit/>
            </a:bodyPr>
            <a:p>
              <a:pPr defTabSz="762000" eaLnBrk="0" hangingPunct="0"/>
              <a:r>
                <a:rPr lang="zh-CN" altLang="en-US" sz="2000" dirty="0">
                  <a:solidFill>
                    <a:schemeClr val="folHlink"/>
                  </a:solidFill>
                  <a:latin typeface="Arial" panose="020B0604020202020204" pitchFamily="34" charset="0"/>
                  <a:ea typeface="黑体" panose="02010609060101010101" pitchFamily="49" charset="-122"/>
                </a:rPr>
                <a:t>三级域名</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27712" name="文本框 576640"/>
            <p:cNvSpPr txBox="1"/>
            <p:nvPr/>
          </p:nvSpPr>
          <p:spPr>
            <a:xfrm>
              <a:off x="1064" y="2205"/>
              <a:ext cx="410" cy="251"/>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mail</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13" name="直接连接符 576659"/>
            <p:cNvSpPr/>
            <p:nvPr/>
          </p:nvSpPr>
          <p:spPr>
            <a:xfrm flipH="1">
              <a:off x="4386" y="1773"/>
              <a:ext cx="387" cy="420"/>
            </a:xfrm>
            <a:prstGeom prst="line">
              <a:avLst/>
            </a:prstGeom>
            <a:ln w="19050" cap="flat" cmpd="sng">
              <a:solidFill>
                <a:schemeClr val="tx2"/>
              </a:solidFill>
              <a:prstDash val="solid"/>
              <a:round/>
              <a:headEnd type="none" w="med" len="med"/>
              <a:tailEnd type="none" w="med" len="med"/>
            </a:ln>
          </p:spPr>
        </p:sp>
        <p:sp>
          <p:nvSpPr>
            <p:cNvPr id="27714" name="直接连接符 576660"/>
            <p:cNvSpPr/>
            <p:nvPr/>
          </p:nvSpPr>
          <p:spPr>
            <a:xfrm>
              <a:off x="4792" y="1784"/>
              <a:ext cx="548" cy="430"/>
            </a:xfrm>
            <a:prstGeom prst="line">
              <a:avLst/>
            </a:prstGeom>
            <a:ln w="19050" cap="flat" cmpd="sng">
              <a:solidFill>
                <a:schemeClr val="tx2"/>
              </a:solidFill>
              <a:prstDash val="solid"/>
              <a:round/>
              <a:headEnd type="none" w="med" len="med"/>
              <a:tailEnd type="none" w="med" len="med"/>
            </a:ln>
          </p:spPr>
        </p:sp>
        <p:sp>
          <p:nvSpPr>
            <p:cNvPr id="27715" name="文本框 576661"/>
            <p:cNvSpPr txBox="1"/>
            <p:nvPr/>
          </p:nvSpPr>
          <p:spPr>
            <a:xfrm>
              <a:off x="1826" y="2205"/>
              <a:ext cx="464" cy="251"/>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www</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16" name="文本框 576663"/>
            <p:cNvSpPr txBox="1"/>
            <p:nvPr/>
          </p:nvSpPr>
          <p:spPr>
            <a:xfrm>
              <a:off x="1414" y="1998"/>
              <a:ext cx="468" cy="480"/>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717" name="直接连接符 576664"/>
            <p:cNvSpPr/>
            <p:nvPr/>
          </p:nvSpPr>
          <p:spPr>
            <a:xfrm flipV="1">
              <a:off x="1274" y="1794"/>
              <a:ext cx="383" cy="449"/>
            </a:xfrm>
            <a:prstGeom prst="line">
              <a:avLst/>
            </a:prstGeom>
            <a:ln w="19050" cap="flat" cmpd="sng">
              <a:solidFill>
                <a:schemeClr val="tx2"/>
              </a:solidFill>
              <a:prstDash val="solid"/>
              <a:round/>
              <a:headEnd type="none" w="med" len="med"/>
              <a:tailEnd type="none" w="med" len="med"/>
            </a:ln>
          </p:spPr>
        </p:sp>
        <p:sp>
          <p:nvSpPr>
            <p:cNvPr id="27718" name="直接连接符 576665"/>
            <p:cNvSpPr/>
            <p:nvPr/>
          </p:nvSpPr>
          <p:spPr>
            <a:xfrm>
              <a:off x="1657" y="1794"/>
              <a:ext cx="361" cy="473"/>
            </a:xfrm>
            <a:prstGeom prst="line">
              <a:avLst/>
            </a:prstGeom>
            <a:ln w="19050" cap="flat" cmpd="sng">
              <a:solidFill>
                <a:schemeClr val="tx2"/>
              </a:solidFill>
              <a:prstDash val="solid"/>
              <a:round/>
              <a:headEnd type="none" w="med" len="med"/>
              <a:tailEnd type="none" w="med" len="med"/>
            </a:ln>
          </p:spPr>
        </p:sp>
        <p:grpSp>
          <p:nvGrpSpPr>
            <p:cNvPr id="27719" name="组合 576698"/>
            <p:cNvGrpSpPr/>
            <p:nvPr/>
          </p:nvGrpSpPr>
          <p:grpSpPr>
            <a:xfrm>
              <a:off x="2613" y="1797"/>
              <a:ext cx="269" cy="101"/>
              <a:chOff x="2875" y="1143"/>
              <a:chExt cx="330" cy="132"/>
            </a:xfrm>
          </p:grpSpPr>
          <p:sp>
            <p:nvSpPr>
              <p:cNvPr id="27720" name="直接连接符 576699"/>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721" name="直接连接符 576700"/>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722" name="直接连接符 576701"/>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723" name="直接连接符 576702"/>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724" name="组合 576703"/>
            <p:cNvGrpSpPr/>
            <p:nvPr/>
          </p:nvGrpSpPr>
          <p:grpSpPr>
            <a:xfrm>
              <a:off x="5131" y="1797"/>
              <a:ext cx="268" cy="101"/>
              <a:chOff x="2875" y="1143"/>
              <a:chExt cx="330" cy="132"/>
            </a:xfrm>
          </p:grpSpPr>
          <p:sp>
            <p:nvSpPr>
              <p:cNvPr id="27725" name="直接连接符 576704"/>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726" name="直接连接符 576705"/>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727" name="直接连接符 576706"/>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728" name="直接连接符 576707"/>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729" name="组合 576708"/>
            <p:cNvGrpSpPr/>
            <p:nvPr/>
          </p:nvGrpSpPr>
          <p:grpSpPr>
            <a:xfrm>
              <a:off x="2239" y="1797"/>
              <a:ext cx="268" cy="101"/>
              <a:chOff x="2875" y="1143"/>
              <a:chExt cx="330" cy="132"/>
            </a:xfrm>
          </p:grpSpPr>
          <p:sp>
            <p:nvSpPr>
              <p:cNvPr id="27730" name="直接连接符 576709"/>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731" name="直接连接符 576710"/>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732" name="直接连接符 576711"/>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733" name="直接连接符 576712"/>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nvGrpSpPr>
            <p:cNvPr id="27734" name="组合 576713"/>
            <p:cNvGrpSpPr/>
            <p:nvPr/>
          </p:nvGrpSpPr>
          <p:grpSpPr>
            <a:xfrm>
              <a:off x="3953" y="1797"/>
              <a:ext cx="268" cy="101"/>
              <a:chOff x="2875" y="1143"/>
              <a:chExt cx="330" cy="132"/>
            </a:xfrm>
          </p:grpSpPr>
          <p:sp>
            <p:nvSpPr>
              <p:cNvPr id="27735" name="直接连接符 576714"/>
              <p:cNvSpPr/>
              <p:nvPr/>
            </p:nvSpPr>
            <p:spPr>
              <a:xfrm>
                <a:off x="3061" y="1143"/>
                <a:ext cx="144" cy="132"/>
              </a:xfrm>
              <a:prstGeom prst="line">
                <a:avLst/>
              </a:prstGeom>
              <a:ln w="19050" cap="flat" cmpd="sng">
                <a:solidFill>
                  <a:schemeClr val="tx2"/>
                </a:solidFill>
                <a:prstDash val="solid"/>
                <a:round/>
                <a:headEnd type="none" w="med" len="med"/>
                <a:tailEnd type="none" w="med" len="med"/>
              </a:ln>
            </p:spPr>
          </p:sp>
          <p:sp>
            <p:nvSpPr>
              <p:cNvPr id="27736" name="直接连接符 576715"/>
              <p:cNvSpPr/>
              <p:nvPr/>
            </p:nvSpPr>
            <p:spPr>
              <a:xfrm>
                <a:off x="3050" y="1143"/>
                <a:ext cx="37" cy="129"/>
              </a:xfrm>
              <a:prstGeom prst="line">
                <a:avLst/>
              </a:prstGeom>
              <a:ln w="19050" cap="flat" cmpd="sng">
                <a:solidFill>
                  <a:schemeClr val="tx2"/>
                </a:solidFill>
                <a:prstDash val="solid"/>
                <a:round/>
                <a:headEnd type="none" w="med" len="med"/>
                <a:tailEnd type="none" w="med" len="med"/>
              </a:ln>
            </p:spPr>
          </p:sp>
          <p:sp>
            <p:nvSpPr>
              <p:cNvPr id="27737" name="直接连接符 576716"/>
              <p:cNvSpPr/>
              <p:nvPr/>
            </p:nvSpPr>
            <p:spPr>
              <a:xfrm flipH="1">
                <a:off x="2875" y="1143"/>
                <a:ext cx="144" cy="132"/>
              </a:xfrm>
              <a:prstGeom prst="line">
                <a:avLst/>
              </a:prstGeom>
              <a:ln w="19050" cap="flat" cmpd="sng">
                <a:solidFill>
                  <a:schemeClr val="tx2"/>
                </a:solidFill>
                <a:prstDash val="solid"/>
                <a:round/>
                <a:headEnd type="none" w="med" len="med"/>
                <a:tailEnd type="none" w="med" len="med"/>
              </a:ln>
            </p:spPr>
          </p:sp>
          <p:sp>
            <p:nvSpPr>
              <p:cNvPr id="27738" name="直接连接符 576717"/>
              <p:cNvSpPr/>
              <p:nvPr/>
            </p:nvSpPr>
            <p:spPr>
              <a:xfrm flipH="1">
                <a:off x="2980" y="1143"/>
                <a:ext cx="54" cy="126"/>
              </a:xfrm>
              <a:prstGeom prst="line">
                <a:avLst/>
              </a:prstGeom>
              <a:ln w="19050" cap="flat" cmpd="sng">
                <a:solidFill>
                  <a:schemeClr val="tx2"/>
                </a:solidFill>
                <a:prstDash val="solid"/>
                <a:round/>
                <a:headEnd type="none" w="med" len="med"/>
                <a:tailEnd type="none" w="med" len="med"/>
              </a:ln>
            </p:spPr>
          </p:sp>
        </p:grpSp>
      </p:grpSp>
      <p:grpSp>
        <p:nvGrpSpPr>
          <p:cNvPr id="576725" name="组合 576724"/>
          <p:cNvGrpSpPr/>
          <p:nvPr/>
        </p:nvGrpSpPr>
        <p:grpSpPr>
          <a:xfrm>
            <a:off x="179388" y="1122363"/>
            <a:ext cx="8775700" cy="938212"/>
            <a:chOff x="113" y="707"/>
            <a:chExt cx="5528" cy="591"/>
          </a:xfrm>
        </p:grpSpPr>
        <p:sp>
          <p:nvSpPr>
            <p:cNvPr id="27740" name="矩形 576720"/>
            <p:cNvSpPr/>
            <p:nvPr/>
          </p:nvSpPr>
          <p:spPr>
            <a:xfrm>
              <a:off x="1020" y="1026"/>
              <a:ext cx="4621" cy="245"/>
            </a:xfrm>
            <a:prstGeom prst="rect">
              <a:avLst/>
            </a:prstGeom>
            <a:solidFill>
              <a:srgbClr val="CCECFF"/>
            </a:solidFill>
            <a:ln w="19050">
              <a:noFill/>
            </a:ln>
          </p:spPr>
          <p:txBody>
            <a:bodyPr anchor="t"/>
            <a:p>
              <a:endParaRPr lang="zh-CN" altLang="en-US">
                <a:latin typeface="Tahoma" panose="020B0604030504040204" pitchFamily="34" charset="0"/>
                <a:ea typeface="宋体" panose="02010600030101010101" pitchFamily="2" charset="-122"/>
              </a:endParaRPr>
            </a:p>
          </p:txBody>
        </p:sp>
        <p:sp>
          <p:nvSpPr>
            <p:cNvPr id="27741" name="文本框 576617"/>
            <p:cNvSpPr txBox="1"/>
            <p:nvPr/>
          </p:nvSpPr>
          <p:spPr>
            <a:xfrm>
              <a:off x="1975" y="1026"/>
              <a:ext cx="418"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com</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2" name="文本框 576618"/>
            <p:cNvSpPr txBox="1"/>
            <p:nvPr/>
          </p:nvSpPr>
          <p:spPr>
            <a:xfrm>
              <a:off x="2472" y="1026"/>
              <a:ext cx="338"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net</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3" name="文本框 576619"/>
            <p:cNvSpPr txBox="1"/>
            <p:nvPr/>
          </p:nvSpPr>
          <p:spPr>
            <a:xfrm>
              <a:off x="2900" y="1026"/>
              <a:ext cx="346"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org</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4" name="文本框 576620"/>
            <p:cNvSpPr txBox="1"/>
            <p:nvPr/>
          </p:nvSpPr>
          <p:spPr>
            <a:xfrm>
              <a:off x="3329" y="1026"/>
              <a:ext cx="383" cy="250"/>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edu</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5" name="文本框 576621"/>
            <p:cNvSpPr txBox="1"/>
            <p:nvPr/>
          </p:nvSpPr>
          <p:spPr>
            <a:xfrm>
              <a:off x="3758" y="1026"/>
              <a:ext cx="374" cy="250"/>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gov</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6" name="文本框 576622"/>
            <p:cNvSpPr txBox="1"/>
            <p:nvPr/>
          </p:nvSpPr>
          <p:spPr>
            <a:xfrm>
              <a:off x="1114" y="1026"/>
              <a:ext cx="435" cy="25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49" charset="-122"/>
                </a:rPr>
                <a:t>aero</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7" name="文本框 576623"/>
            <p:cNvSpPr txBox="1"/>
            <p:nvPr/>
          </p:nvSpPr>
          <p:spPr>
            <a:xfrm>
              <a:off x="4489" y="1026"/>
              <a:ext cx="284" cy="250"/>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cn</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8" name="文本框 576624"/>
            <p:cNvSpPr txBox="1"/>
            <p:nvPr/>
          </p:nvSpPr>
          <p:spPr>
            <a:xfrm>
              <a:off x="4918" y="1026"/>
              <a:ext cx="285" cy="250"/>
            </a:xfrm>
            <a:prstGeom prst="rect">
              <a:avLst/>
            </a:prstGeom>
            <a:noFill/>
            <a:ln w="9525">
              <a:noFill/>
            </a:ln>
          </p:spPr>
          <p:txBody>
            <a:bodyPr wrap="none" anchor="t">
              <a:spAutoFit/>
            </a:bodyPr>
            <a:p>
              <a:r>
                <a:rPr lang="en-US" altLang="zh-CN" sz="2000" dirty="0" err="1">
                  <a:solidFill>
                    <a:schemeClr val="folHlink"/>
                  </a:solidFill>
                  <a:latin typeface="Arial" panose="020B0604020202020204" pitchFamily="34" charset="0"/>
                  <a:ea typeface="黑体" panose="02010609060101010101" pitchFamily="49" charset="-122"/>
                </a:rPr>
                <a:t>uk</a:t>
              </a:r>
              <a:endParaRPr lang="en-US" altLang="zh-CN" sz="2000">
                <a:solidFill>
                  <a:schemeClr val="folHlink"/>
                </a:solidFill>
                <a:latin typeface="Arial" panose="020B0604020202020204" pitchFamily="34" charset="0"/>
                <a:ea typeface="黑体" panose="02010609060101010101" pitchFamily="49" charset="-122"/>
              </a:endParaRPr>
            </a:p>
          </p:txBody>
        </p:sp>
        <p:sp>
          <p:nvSpPr>
            <p:cNvPr id="27749" name="文本框 576625"/>
            <p:cNvSpPr txBox="1"/>
            <p:nvPr/>
          </p:nvSpPr>
          <p:spPr>
            <a:xfrm>
              <a:off x="5151" y="819"/>
              <a:ext cx="468" cy="479"/>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750" name="矩形 576637"/>
            <p:cNvSpPr/>
            <p:nvPr/>
          </p:nvSpPr>
          <p:spPr>
            <a:xfrm>
              <a:off x="113" y="1005"/>
              <a:ext cx="754" cy="248"/>
            </a:xfrm>
            <a:prstGeom prst="rect">
              <a:avLst/>
            </a:prstGeom>
            <a:solidFill>
              <a:srgbClr val="CCECFF"/>
            </a:solidFill>
            <a:ln w="19050">
              <a:noFill/>
            </a:ln>
          </p:spPr>
          <p:txBody>
            <a:bodyPr wrap="none" lIns="90488" tIns="44450" rIns="90488" bIns="44450" anchor="t">
              <a:spAutoFit/>
            </a:bodyPr>
            <a:p>
              <a:pPr defTabSz="762000" eaLnBrk="0" hangingPunct="0"/>
              <a:r>
                <a:rPr lang="zh-CN" altLang="en-US" sz="2000" dirty="0">
                  <a:solidFill>
                    <a:schemeClr val="folHlink"/>
                  </a:solidFill>
                  <a:latin typeface="Arial" panose="020B0604020202020204" pitchFamily="34" charset="0"/>
                  <a:ea typeface="黑体" panose="02010609060101010101" pitchFamily="49" charset="-122"/>
                </a:rPr>
                <a:t>顶级域名</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27751" name="直接连接符 576644"/>
            <p:cNvSpPr/>
            <p:nvPr/>
          </p:nvSpPr>
          <p:spPr>
            <a:xfrm flipH="1">
              <a:off x="2201" y="712"/>
              <a:ext cx="1068" cy="389"/>
            </a:xfrm>
            <a:prstGeom prst="line">
              <a:avLst/>
            </a:prstGeom>
            <a:ln w="19050" cap="flat" cmpd="sng">
              <a:solidFill>
                <a:schemeClr val="tx2"/>
              </a:solidFill>
              <a:prstDash val="solid"/>
              <a:round/>
              <a:headEnd type="none" w="med" len="med"/>
              <a:tailEnd type="none" w="med" len="med"/>
            </a:ln>
          </p:spPr>
        </p:sp>
        <p:sp>
          <p:nvSpPr>
            <p:cNvPr id="27752" name="直接连接符 576645"/>
            <p:cNvSpPr/>
            <p:nvPr/>
          </p:nvSpPr>
          <p:spPr>
            <a:xfrm flipH="1">
              <a:off x="2681" y="730"/>
              <a:ext cx="575" cy="352"/>
            </a:xfrm>
            <a:prstGeom prst="line">
              <a:avLst/>
            </a:prstGeom>
            <a:ln w="19050" cap="flat" cmpd="sng">
              <a:solidFill>
                <a:schemeClr val="tx2"/>
              </a:solidFill>
              <a:prstDash val="solid"/>
              <a:round/>
              <a:headEnd type="none" w="med" len="med"/>
              <a:tailEnd type="none" w="med" len="med"/>
            </a:ln>
          </p:spPr>
        </p:sp>
        <p:sp>
          <p:nvSpPr>
            <p:cNvPr id="27753" name="直接连接符 576646"/>
            <p:cNvSpPr/>
            <p:nvPr/>
          </p:nvSpPr>
          <p:spPr>
            <a:xfrm flipH="1">
              <a:off x="3134" y="730"/>
              <a:ext cx="131" cy="344"/>
            </a:xfrm>
            <a:prstGeom prst="line">
              <a:avLst/>
            </a:prstGeom>
            <a:ln w="19050" cap="flat" cmpd="sng">
              <a:solidFill>
                <a:schemeClr val="tx2"/>
              </a:solidFill>
              <a:prstDash val="solid"/>
              <a:round/>
              <a:headEnd type="none" w="med" len="med"/>
              <a:tailEnd type="none" w="med" len="med"/>
            </a:ln>
          </p:spPr>
        </p:sp>
        <p:sp>
          <p:nvSpPr>
            <p:cNvPr id="27754" name="直接连接符 576647"/>
            <p:cNvSpPr/>
            <p:nvPr/>
          </p:nvSpPr>
          <p:spPr>
            <a:xfrm>
              <a:off x="3277" y="723"/>
              <a:ext cx="249" cy="365"/>
            </a:xfrm>
            <a:prstGeom prst="line">
              <a:avLst/>
            </a:prstGeom>
            <a:ln w="19050" cap="flat" cmpd="sng">
              <a:solidFill>
                <a:schemeClr val="tx2"/>
              </a:solidFill>
              <a:prstDash val="solid"/>
              <a:round/>
              <a:headEnd type="none" w="med" len="med"/>
              <a:tailEnd type="none" w="med" len="med"/>
            </a:ln>
          </p:spPr>
        </p:sp>
        <p:sp>
          <p:nvSpPr>
            <p:cNvPr id="27755" name="直接连接符 576648"/>
            <p:cNvSpPr/>
            <p:nvPr/>
          </p:nvSpPr>
          <p:spPr>
            <a:xfrm>
              <a:off x="3275" y="715"/>
              <a:ext cx="681" cy="375"/>
            </a:xfrm>
            <a:prstGeom prst="line">
              <a:avLst/>
            </a:prstGeom>
            <a:ln w="19050" cap="flat" cmpd="sng">
              <a:solidFill>
                <a:schemeClr val="tx2"/>
              </a:solidFill>
              <a:prstDash val="solid"/>
              <a:round/>
              <a:headEnd type="none" w="med" len="med"/>
              <a:tailEnd type="none" w="med" len="med"/>
            </a:ln>
          </p:spPr>
        </p:sp>
        <p:sp>
          <p:nvSpPr>
            <p:cNvPr id="27756" name="直接连接符 576649"/>
            <p:cNvSpPr/>
            <p:nvPr/>
          </p:nvSpPr>
          <p:spPr>
            <a:xfrm>
              <a:off x="3288" y="708"/>
              <a:ext cx="1353" cy="377"/>
            </a:xfrm>
            <a:prstGeom prst="line">
              <a:avLst/>
            </a:prstGeom>
            <a:ln w="19050" cap="flat" cmpd="sng">
              <a:solidFill>
                <a:schemeClr val="tx2"/>
              </a:solidFill>
              <a:prstDash val="solid"/>
              <a:round/>
              <a:headEnd type="none" w="med" len="med"/>
              <a:tailEnd type="none" w="med" len="med"/>
            </a:ln>
          </p:spPr>
        </p:sp>
        <p:sp>
          <p:nvSpPr>
            <p:cNvPr id="27757" name="直接连接符 576650"/>
            <p:cNvSpPr/>
            <p:nvPr/>
          </p:nvSpPr>
          <p:spPr>
            <a:xfrm flipH="1">
              <a:off x="1358" y="707"/>
              <a:ext cx="1933" cy="370"/>
            </a:xfrm>
            <a:prstGeom prst="line">
              <a:avLst/>
            </a:prstGeom>
            <a:ln w="19050" cap="flat" cmpd="sng">
              <a:solidFill>
                <a:schemeClr val="tx2"/>
              </a:solidFill>
              <a:prstDash val="solid"/>
              <a:round/>
              <a:headEnd type="none" w="med" len="med"/>
              <a:tailEnd type="none" w="med" len="med"/>
            </a:ln>
          </p:spPr>
        </p:sp>
        <p:sp>
          <p:nvSpPr>
            <p:cNvPr id="27758" name="直接连接符 576651"/>
            <p:cNvSpPr/>
            <p:nvPr/>
          </p:nvSpPr>
          <p:spPr>
            <a:xfrm>
              <a:off x="3250" y="709"/>
              <a:ext cx="1777" cy="351"/>
            </a:xfrm>
            <a:prstGeom prst="line">
              <a:avLst/>
            </a:prstGeom>
            <a:ln w="19050" cap="flat" cmpd="sng">
              <a:solidFill>
                <a:schemeClr val="tx2"/>
              </a:solidFill>
              <a:prstDash val="solid"/>
              <a:round/>
              <a:headEnd type="none" w="med" len="med"/>
              <a:tailEnd type="none" w="med" len="med"/>
            </a:ln>
          </p:spPr>
        </p:sp>
        <p:sp>
          <p:nvSpPr>
            <p:cNvPr id="27759" name="文本框 576652"/>
            <p:cNvSpPr txBox="1"/>
            <p:nvPr/>
          </p:nvSpPr>
          <p:spPr>
            <a:xfrm>
              <a:off x="1542" y="818"/>
              <a:ext cx="468" cy="480"/>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sp>
          <p:nvSpPr>
            <p:cNvPr id="27760" name="文本框 576718"/>
            <p:cNvSpPr txBox="1"/>
            <p:nvPr/>
          </p:nvSpPr>
          <p:spPr>
            <a:xfrm>
              <a:off x="4042" y="817"/>
              <a:ext cx="468" cy="481"/>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76725"/>
                                        </p:tgtEl>
                                        <p:attrNameLst>
                                          <p:attrName>style.visibility</p:attrName>
                                        </p:attrNameLst>
                                      </p:cBhvr>
                                      <p:to>
                                        <p:strVal val="visible"/>
                                      </p:to>
                                    </p:set>
                                    <p:animEffect transition="in" filter="wipe(up)">
                                      <p:cBhvr>
                                        <p:cTn id="7" dur="1000"/>
                                        <p:tgtEl>
                                          <p:spTgt spid="576725"/>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76726"/>
                                        </p:tgtEl>
                                        <p:attrNameLst>
                                          <p:attrName>style.visibility</p:attrName>
                                        </p:attrNameLst>
                                      </p:cBhvr>
                                      <p:to>
                                        <p:strVal val="visible"/>
                                      </p:to>
                                    </p:set>
                                    <p:animEffect transition="in" filter="wipe(up)">
                                      <p:cBhvr>
                                        <p:cTn id="11" dur="1000"/>
                                        <p:tgtEl>
                                          <p:spTgt spid="576726"/>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76727"/>
                                        </p:tgtEl>
                                        <p:attrNameLst>
                                          <p:attrName>style.visibility</p:attrName>
                                        </p:attrNameLst>
                                      </p:cBhvr>
                                      <p:to>
                                        <p:strVal val="visible"/>
                                      </p:to>
                                    </p:set>
                                    <p:animEffect transition="in" filter="wipe(up)">
                                      <p:cBhvr>
                                        <p:cTn id="15" dur="1000"/>
                                        <p:tgtEl>
                                          <p:spTgt spid="576727"/>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76728"/>
                                        </p:tgtEl>
                                        <p:attrNameLst>
                                          <p:attrName>style.visibility</p:attrName>
                                        </p:attrNameLst>
                                      </p:cBhvr>
                                      <p:to>
                                        <p:strVal val="visible"/>
                                      </p:to>
                                    </p:set>
                                    <p:animEffect transition="in" filter="wipe(up)">
                                      <p:cBhvr>
                                        <p:cTn id="19" dur="1000"/>
                                        <p:tgtEl>
                                          <p:spTgt spid="57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63170" name="标题 1210369"/>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63171" name="直接连接符 1210370"/>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63172" name="直接连接符 1210371"/>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63173" name="矩形 1210372"/>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74" name="矩形 1210373"/>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75" name="矩形 1210374"/>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76" name="矩形 1210375"/>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77" name="矩形 1210376"/>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78" name="文本框 1210377"/>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79" name="文本框 1210378"/>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80" name="直接连接符 1210379"/>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63181" name="矩形 1210380"/>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82" name="矩形 1210381"/>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83" name="矩形 1210382"/>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84" name="矩形 1210383"/>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85" name="矩形 1210384"/>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86" name="文本框 1210385"/>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87" name="文本框 1210386"/>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88" name="直接连接符 1210387"/>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63189" name="矩形 1210388"/>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90" name="矩形 1210389"/>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91" name="矩形 1210390"/>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92" name="矩形 1210391"/>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93" name="矩形 1210392"/>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94" name="文本框 1210393"/>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95" name="文本框 1210394"/>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96" name="直接连接符 1210395"/>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63197" name="矩形 1210396"/>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198" name="矩形 1210397"/>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199" name="矩形 1210398"/>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00" name="矩形 1210399"/>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01" name="矩形 1210400"/>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02" name="文本框 1210401"/>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03" name="文本框 1210402"/>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04" name="直接连接符 1210403"/>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63205" name="矩形 1210404"/>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06" name="矩形 1210405"/>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07" name="矩形 1210406"/>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08" name="矩形 1210407"/>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09" name="矩形 1210408"/>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0" name="文本框 1210409"/>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1" name="文本框 1210410"/>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2" name="直接连接符 1210411"/>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63213" name="矩形 1210412"/>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14" name="矩形 1210413"/>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5" name="矩形 1210414"/>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16" name="矩形 1210415"/>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7" name="矩形 1210416"/>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8" name="文本框 1210417"/>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19" name="文本框 1210418"/>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20" name="直接连接符 1210419"/>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63221" name="矩形 1210420"/>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22" name="矩形 1210421"/>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23" name="矩形 1210422"/>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24" name="矩形 1210423"/>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25" name="矩形 1210424"/>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26" name="文本框 1210425"/>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27" name="文本框 1210426"/>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28" name="直接连接符 1210427"/>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63229" name="矩形 1210428"/>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30" name="矩形 1210429"/>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1" name="矩形 1210430"/>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32" name="矩形 1210431"/>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3" name="矩形 1210432"/>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4" name="文本框 1210433"/>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5" name="文本框 1210434"/>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6" name="矩形 1210435"/>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37" name="矩形 1210436"/>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8" name="文本框 1210437"/>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3239" name="文本框 1210438"/>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3240" name="文本框 1210439"/>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1" name="文本框 1210440"/>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2" name="文本框 1210441"/>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3" name="文本框 1210442"/>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4" name="文本框 1210443"/>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5" name="文本框 1210444"/>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6" name="文本框 1210445"/>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7" name="文本框 1210446"/>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48" name="文本框 1210447"/>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63249" name="文本框 1210448"/>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3250" name="矩形 1210450"/>
          <p:cNvSpPr/>
          <p:nvPr/>
        </p:nvSpPr>
        <p:spPr>
          <a:xfrm>
            <a:off x="0" y="4622800"/>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63251" name="文本框 1210452"/>
          <p:cNvSpPr txBox="1"/>
          <p:nvPr/>
        </p:nvSpPr>
        <p:spPr>
          <a:xfrm>
            <a:off x="468313" y="4941888"/>
            <a:ext cx="8424862" cy="1077912"/>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：租用期过了一半（</a:t>
            </a:r>
            <a:r>
              <a:rPr lang="en-US" altLang="zh-CN" sz="2800" dirty="0">
                <a:solidFill>
                  <a:srgbClr val="333399"/>
                </a:solidFill>
                <a:latin typeface="Arial" panose="020B0604020202020204" pitchFamily="34" charset="0"/>
                <a:ea typeface="黑体" panose="02010609060101010101" pitchFamily="49" charset="-122"/>
              </a:rPr>
              <a:t>T1 </a:t>
            </a:r>
            <a:r>
              <a:rPr lang="zh-CN" altLang="en-US" sz="2800" dirty="0">
                <a:solidFill>
                  <a:srgbClr val="333399"/>
                </a:solidFill>
                <a:latin typeface="Arial" panose="020B0604020202020204" pitchFamily="34" charset="0"/>
                <a:ea typeface="黑体" panose="02010609060101010101" pitchFamily="49" charset="-122"/>
              </a:rPr>
              <a:t>时间到），</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发送</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请求报文 </a:t>
            </a:r>
            <a:r>
              <a:rPr lang="en-US" altLang="zh-CN" sz="2800" dirty="0">
                <a:solidFill>
                  <a:srgbClr val="333399"/>
                </a:solidFill>
                <a:latin typeface="Arial" panose="020B0604020202020204" pitchFamily="34" charset="0"/>
                <a:ea typeface="黑体" panose="02010609060101010101" pitchFamily="49" charset="-122"/>
              </a:rPr>
              <a:t>DHCPREQUEST </a:t>
            </a:r>
            <a:r>
              <a:rPr lang="zh-CN" altLang="en-US" sz="2800" dirty="0">
                <a:solidFill>
                  <a:srgbClr val="333399"/>
                </a:solidFill>
                <a:latin typeface="Arial" panose="020B0604020202020204" pitchFamily="34" charset="0"/>
                <a:ea typeface="黑体" panose="02010609060101010101" pitchFamily="49" charset="-122"/>
              </a:rPr>
              <a:t>要求更新租用期。 </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65218" name="标题 1212417"/>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65219" name="直接连接符 1212418"/>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65220" name="直接连接符 1212419"/>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65221" name="矩形 1212420"/>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22" name="矩形 1212421"/>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23" name="矩形 1212422"/>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24" name="矩形 1212423"/>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25" name="矩形 1212424"/>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26" name="文本框 1212425"/>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27" name="文本框 1212426"/>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28" name="直接连接符 1212427"/>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65229" name="矩形 1212428"/>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30" name="矩形 1212429"/>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31" name="矩形 1212430"/>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32" name="矩形 1212431"/>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33" name="矩形 1212432"/>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34" name="文本框 1212433"/>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35" name="文本框 1212434"/>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36" name="直接连接符 1212435"/>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65237" name="矩形 1212436"/>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38" name="矩形 1212437"/>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39" name="矩形 1212438"/>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40" name="矩形 1212439"/>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41" name="矩形 1212440"/>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42" name="文本框 1212441"/>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43" name="文本框 1212442"/>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44" name="直接连接符 1212443"/>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65245" name="矩形 1212444"/>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46" name="矩形 1212445"/>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47" name="矩形 1212446"/>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48" name="矩形 1212447"/>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49" name="矩形 1212448"/>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0" name="文本框 1212449"/>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1" name="文本框 1212450"/>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2" name="直接连接符 1212451"/>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65253" name="矩形 1212452"/>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54" name="矩形 1212453"/>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5" name="矩形 1212454"/>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56" name="矩形 1212455"/>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7" name="矩形 1212456"/>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8" name="文本框 1212457"/>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59" name="文本框 1212458"/>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60" name="直接连接符 1212459"/>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65261" name="矩形 1212460"/>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62" name="矩形 1212461"/>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63" name="矩形 1212462"/>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64" name="矩形 1212463"/>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65" name="矩形 1212464"/>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66" name="文本框 1212465"/>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67" name="文本框 1212466"/>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68" name="直接连接符 1212467"/>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65269" name="矩形 1212468"/>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70" name="矩形 1212469"/>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71" name="矩形 1212470"/>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72" name="矩形 1212471"/>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73" name="矩形 1212472"/>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74" name="文本框 1212473"/>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75" name="文本框 1212474"/>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76" name="直接连接符 1212475"/>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65277" name="矩形 1212476"/>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78" name="矩形 1212477"/>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79" name="矩形 1212478"/>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80" name="矩形 1212479"/>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81" name="矩形 1212480"/>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82" name="文本框 1212481"/>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83" name="文本框 1212482"/>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84" name="矩形 1212483"/>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85" name="矩形 1212484"/>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86" name="文本框 1212485"/>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5287" name="文本框 1212486"/>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5288" name="文本框 1212487"/>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89" name="文本框 1212488"/>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0" name="文本框 1212489"/>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1" name="文本框 1212490"/>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2" name="文本框 1212491"/>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3" name="文本框 1212492"/>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4" name="文本框 1212493"/>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5" name="文本框 1212494"/>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6" name="文本框 1212495"/>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65297" name="文本框 1212496"/>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5298" name="矩形 1212498"/>
          <p:cNvSpPr/>
          <p:nvPr/>
        </p:nvSpPr>
        <p:spPr>
          <a:xfrm>
            <a:off x="0" y="765175"/>
            <a:ext cx="9144000" cy="2235200"/>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65299" name="文本框 1212500"/>
          <p:cNvSpPr txBox="1"/>
          <p:nvPr/>
        </p:nvSpPr>
        <p:spPr>
          <a:xfrm>
            <a:off x="395288" y="1128713"/>
            <a:ext cx="8424862" cy="1504950"/>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服务器若同意，则发回确认报文</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a:t>
            </a:r>
            <a:r>
              <a:rPr lang="en-US" altLang="zh-CN" sz="2800" dirty="0">
                <a:solidFill>
                  <a:srgbClr val="333399"/>
                </a:solidFill>
                <a:latin typeface="Arial" panose="020B0604020202020204" pitchFamily="34" charset="0"/>
                <a:ea typeface="黑体" panose="02010609060101010101" pitchFamily="49" charset="-122"/>
              </a:rPr>
              <a:t>DHCPACK</a:t>
            </a:r>
            <a:r>
              <a:rPr lang="zh-CN" altLang="en-US" sz="2800" dirty="0">
                <a:solidFill>
                  <a:srgbClr val="333399"/>
                </a:solidFill>
                <a:latin typeface="Arial" panose="020B0604020202020204" pitchFamily="34" charset="0"/>
                <a:ea typeface="黑体" panose="02010609060101010101" pitchFamily="49" charset="-122"/>
              </a:rPr>
              <a:t>。</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客户得到了新的租</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用期，重新设置计时器。</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67266" name="标题 1216513"/>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67267" name="直接连接符 1216514"/>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67268" name="直接连接符 1216515"/>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67269" name="矩形 1216516"/>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70" name="矩形 1216517"/>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71" name="矩形 1216518"/>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72" name="矩形 1216519"/>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73" name="矩形 1216520"/>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74" name="文本框 1216521"/>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75" name="文本框 1216522"/>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76" name="直接连接符 1216523"/>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67277" name="矩形 1216524"/>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78" name="矩形 1216525"/>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79" name="矩形 1216526"/>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80" name="矩形 1216527"/>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81" name="矩形 1216528"/>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82" name="文本框 1216529"/>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83" name="文本框 1216530"/>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84" name="直接连接符 1216531"/>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67285" name="矩形 1216532"/>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86" name="矩形 1216533"/>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87" name="矩形 1216534"/>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88" name="矩形 1216535"/>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89" name="矩形 1216536"/>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0" name="文本框 1216537"/>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1" name="文本框 1216538"/>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2" name="直接连接符 1216539"/>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67293" name="矩形 1216540"/>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94" name="矩形 1216541"/>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5" name="矩形 1216542"/>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296" name="矩形 1216543"/>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7" name="矩形 1216544"/>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8" name="文本框 1216545"/>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299" name="文本框 1216546"/>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00" name="直接连接符 1216547"/>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67301" name="矩形 1216548"/>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02" name="矩形 1216549"/>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03" name="矩形 1216550"/>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04" name="矩形 1216551"/>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05" name="矩形 1216552"/>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06" name="文本框 1216553"/>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07" name="文本框 1216554"/>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08" name="直接连接符 1216555"/>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67309" name="矩形 1216556"/>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10" name="矩形 1216557"/>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11" name="矩形 1216558"/>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12" name="矩形 1216559"/>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13" name="矩形 1216560"/>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14" name="文本框 1216561"/>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15" name="文本框 1216562"/>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16" name="直接连接符 1216563"/>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67317" name="矩形 1216564"/>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18" name="矩形 1216565"/>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19" name="矩形 1216566"/>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20" name="矩形 1216567"/>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21" name="矩形 1216568"/>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22" name="文本框 1216569"/>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23" name="文本框 1216570"/>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24" name="直接连接符 1216571"/>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67325" name="矩形 1216572"/>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26" name="矩形 1216573"/>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27" name="矩形 1216574"/>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28" name="矩形 1216575"/>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29" name="矩形 1216576"/>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30" name="文本框 1216577"/>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31" name="文本框 1216578"/>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32" name="矩形 1216579"/>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33" name="矩形 1216580"/>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34" name="文本框 1216581"/>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7335" name="文本框 1216582"/>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7336" name="文本框 1216583"/>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37" name="文本框 1216584"/>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38" name="文本框 1216585"/>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39" name="文本框 1216586"/>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40" name="文本框 1216587"/>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41" name="文本框 1216588"/>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42" name="文本框 1216589"/>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43" name="文本框 1216590"/>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44" name="文本框 1216591"/>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67345" name="文本框 1216592"/>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7346" name="矩形 1216593"/>
          <p:cNvSpPr/>
          <p:nvPr/>
        </p:nvSpPr>
        <p:spPr>
          <a:xfrm>
            <a:off x="0" y="765175"/>
            <a:ext cx="9144000" cy="2447925"/>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67347" name="文本框 1216595"/>
          <p:cNvSpPr txBox="1"/>
          <p:nvPr/>
        </p:nvSpPr>
        <p:spPr>
          <a:xfrm>
            <a:off x="395288" y="908050"/>
            <a:ext cx="8424862" cy="1931988"/>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服务器若不同意，则发回否认报文</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a:t>
            </a:r>
            <a:r>
              <a:rPr lang="en-US" altLang="zh-CN" sz="2800" dirty="0">
                <a:solidFill>
                  <a:srgbClr val="333399"/>
                </a:solidFill>
                <a:latin typeface="Arial" panose="020B0604020202020204" pitchFamily="34" charset="0"/>
                <a:ea typeface="黑体" panose="02010609060101010101" pitchFamily="49" charset="-122"/>
              </a:rPr>
              <a:t>DHCPNACK</a:t>
            </a:r>
            <a:r>
              <a:rPr lang="zh-CN" altLang="en-US" sz="2800" dirty="0">
                <a:solidFill>
                  <a:srgbClr val="333399"/>
                </a:solidFill>
                <a:latin typeface="Arial" panose="020B0604020202020204" pitchFamily="34" charset="0"/>
                <a:ea typeface="黑体" panose="02010609060101010101" pitchFamily="49" charset="-122"/>
              </a:rPr>
              <a:t>。这时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客户必须立即</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停止使用原来的 </a:t>
            </a:r>
            <a:r>
              <a:rPr lang="en-US" altLang="zh-CN" sz="2800" dirty="0">
                <a:solidFill>
                  <a:srgbClr val="333399"/>
                </a:solidFill>
                <a:latin typeface="Arial" panose="020B0604020202020204" pitchFamily="34" charset="0"/>
                <a:ea typeface="黑体" panose="02010609060101010101" pitchFamily="49" charset="-122"/>
              </a:rPr>
              <a:t>IP </a:t>
            </a:r>
            <a:r>
              <a:rPr lang="zh-CN" altLang="en-US" sz="2800" dirty="0">
                <a:solidFill>
                  <a:srgbClr val="333399"/>
                </a:solidFill>
                <a:latin typeface="Arial" panose="020B0604020202020204" pitchFamily="34" charset="0"/>
                <a:ea typeface="黑体" panose="02010609060101010101" pitchFamily="49" charset="-122"/>
              </a:rPr>
              <a:t>地址，而必须重新申</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请 </a:t>
            </a:r>
            <a:r>
              <a:rPr lang="en-US" altLang="zh-CN" sz="2800" dirty="0">
                <a:solidFill>
                  <a:srgbClr val="333399"/>
                </a:solidFill>
                <a:latin typeface="Arial" panose="020B0604020202020204" pitchFamily="34" charset="0"/>
                <a:ea typeface="黑体" panose="02010609060101010101" pitchFamily="49" charset="-122"/>
              </a:rPr>
              <a:t>IP </a:t>
            </a:r>
            <a:r>
              <a:rPr lang="zh-CN" altLang="en-US" sz="2800" dirty="0">
                <a:solidFill>
                  <a:srgbClr val="333399"/>
                </a:solidFill>
                <a:latin typeface="Arial" panose="020B0604020202020204" pitchFamily="34" charset="0"/>
                <a:ea typeface="黑体" panose="02010609060101010101" pitchFamily="49" charset="-122"/>
              </a:rPr>
              <a:t>地址（回到步骤</a:t>
            </a:r>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69314" name="标题 1218561"/>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69315" name="直接连接符 1218562"/>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69316" name="直接连接符 1218563"/>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69317" name="矩形 1218564"/>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18" name="矩形 1218565"/>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19" name="矩形 1218566"/>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20" name="矩形 1218567"/>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21" name="矩形 1218568"/>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22" name="文本框 1218569"/>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23" name="文本框 1218570"/>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24" name="直接连接符 1218571"/>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69325" name="矩形 1218572"/>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26" name="矩形 1218573"/>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27" name="矩形 1218574"/>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28" name="矩形 1218575"/>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29" name="矩形 1218576"/>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0" name="文本框 1218577"/>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1" name="文本框 1218578"/>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2" name="直接连接符 1218579"/>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69333" name="矩形 1218580"/>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34" name="矩形 1218581"/>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5" name="矩形 1218582"/>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36" name="矩形 1218583"/>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7" name="矩形 1218584"/>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8" name="文本框 1218585"/>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39" name="文本框 1218586"/>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40" name="直接连接符 1218587"/>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69341" name="矩形 1218588"/>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42" name="矩形 1218589"/>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43" name="矩形 1218590"/>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44" name="矩形 1218591"/>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45" name="矩形 1218592"/>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46" name="文本框 1218593"/>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47" name="文本框 1218594"/>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48" name="直接连接符 1218595"/>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69349" name="矩形 1218596"/>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50" name="矩形 1218597"/>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51" name="矩形 1218598"/>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52" name="矩形 1218599"/>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53" name="矩形 1218600"/>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54" name="文本框 1218601"/>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55" name="文本框 1218602"/>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56" name="直接连接符 1218603"/>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69357" name="矩形 1218604"/>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58" name="矩形 1218605"/>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59" name="矩形 1218606"/>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60" name="矩形 1218607"/>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61" name="矩形 1218608"/>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62" name="文本框 1218609"/>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63" name="文本框 1218610"/>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64" name="直接连接符 1218611"/>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69365" name="矩形 1218612"/>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66" name="矩形 1218613"/>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67" name="矩形 1218614"/>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68" name="矩形 1218615"/>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69" name="矩形 1218616"/>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0" name="文本框 1218617"/>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1" name="文本框 1218618"/>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2" name="直接连接符 1218619"/>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69373" name="矩形 1218620"/>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74" name="矩形 1218621"/>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5" name="矩形 1218622"/>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76" name="矩形 1218623"/>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7" name="矩形 1218624"/>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8" name="文本框 1218625"/>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79" name="文本框 1218626"/>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80" name="矩形 1218627"/>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81" name="矩形 1218628"/>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82" name="文本框 1218629"/>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69383" name="文本框 1218630"/>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69384" name="文本框 1218631"/>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85" name="文本框 1218632"/>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86" name="文本框 1218633"/>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87" name="文本框 1218634"/>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88" name="文本框 1218635"/>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89" name="文本框 1218636"/>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90" name="文本框 1218637"/>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91" name="文本框 1218638"/>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92" name="文本框 1218639"/>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69393" name="文本框 1218640"/>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69394" name="矩形 1218641"/>
          <p:cNvSpPr/>
          <p:nvPr/>
        </p:nvSpPr>
        <p:spPr>
          <a:xfrm>
            <a:off x="0" y="765175"/>
            <a:ext cx="9144000" cy="2447925"/>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69395" name="文本框 1218643"/>
          <p:cNvSpPr txBox="1"/>
          <p:nvPr/>
        </p:nvSpPr>
        <p:spPr>
          <a:xfrm>
            <a:off x="250825" y="1125538"/>
            <a:ext cx="8569325" cy="1809750"/>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zh-CN" altLang="en-US" sz="2800" dirty="0">
                <a:solidFill>
                  <a:srgbClr val="333399"/>
                </a:solidFill>
                <a:latin typeface="Arial" panose="020B0604020202020204" pitchFamily="34" charset="0"/>
                <a:ea typeface="黑体" panose="02010609060101010101" pitchFamily="49" charset="-122"/>
              </a:rPr>
              <a:t>若</a:t>
            </a:r>
            <a:r>
              <a:rPr lang="en-US" altLang="zh-CN" sz="2800" dirty="0">
                <a:solidFill>
                  <a:srgbClr val="333399"/>
                </a:solidFill>
                <a:latin typeface="Arial" panose="020B0604020202020204" pitchFamily="34" charset="0"/>
                <a:ea typeface="黑体" panose="02010609060101010101" pitchFamily="49" charset="-122"/>
              </a:rPr>
              <a:t>DHCP</a:t>
            </a:r>
            <a:r>
              <a:rPr lang="zh-CN" altLang="en-US" sz="2800" dirty="0">
                <a:solidFill>
                  <a:srgbClr val="333399"/>
                </a:solidFill>
                <a:latin typeface="Arial" panose="020B0604020202020204" pitchFamily="34" charset="0"/>
                <a:ea typeface="黑体" panose="02010609060101010101" pitchFamily="49" charset="-122"/>
              </a:rPr>
              <a:t>服务器不响应步骤</a:t>
            </a:r>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的请求报文</a:t>
            </a:r>
            <a:r>
              <a:rPr lang="en-US" altLang="zh-CN" sz="2800" dirty="0">
                <a:solidFill>
                  <a:srgbClr val="333399"/>
                </a:solidFill>
                <a:latin typeface="Arial" panose="020B0604020202020204" pitchFamily="34" charset="0"/>
                <a:ea typeface="黑体" panose="02010609060101010101" pitchFamily="49" charset="-122"/>
              </a:rPr>
              <a:t>DHCPREQUEST</a:t>
            </a:r>
            <a:r>
              <a:rPr lang="zh-CN" altLang="en-US" sz="2800" dirty="0">
                <a:solidFill>
                  <a:srgbClr val="333399"/>
                </a:solidFill>
                <a:latin typeface="Arial" panose="020B0604020202020204" pitchFamily="34" charset="0"/>
                <a:ea typeface="黑体" panose="02010609060101010101" pitchFamily="49" charset="-122"/>
              </a:rPr>
              <a:t>，则在租用期过了 </a:t>
            </a:r>
            <a:r>
              <a:rPr lang="en-US" altLang="zh-CN" sz="2800" dirty="0">
                <a:solidFill>
                  <a:srgbClr val="333399"/>
                </a:solidFill>
                <a:latin typeface="Arial" panose="020B0604020202020204" pitchFamily="34" charset="0"/>
                <a:ea typeface="黑体" panose="02010609060101010101" pitchFamily="49" charset="-122"/>
              </a:rPr>
              <a:t>87.5% </a:t>
            </a:r>
            <a:r>
              <a:rPr lang="zh-CN" altLang="en-US" sz="2800" dirty="0">
                <a:solidFill>
                  <a:srgbClr val="333399"/>
                </a:solidFill>
                <a:latin typeface="Arial" panose="020B0604020202020204" pitchFamily="34" charset="0"/>
                <a:ea typeface="黑体" panose="02010609060101010101" pitchFamily="49" charset="-122"/>
              </a:rPr>
              <a:t>时，</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客户必须重新发送请求报文 </a:t>
            </a:r>
            <a:r>
              <a:rPr lang="en-US" altLang="zh-CN" sz="2800" dirty="0">
                <a:solidFill>
                  <a:srgbClr val="333399"/>
                </a:solidFill>
                <a:latin typeface="Arial" panose="020B0604020202020204" pitchFamily="34" charset="0"/>
                <a:ea typeface="黑体" panose="02010609060101010101" pitchFamily="49" charset="-122"/>
              </a:rPr>
              <a:t>DHCPREQUEST</a:t>
            </a:r>
            <a:r>
              <a:rPr lang="zh-CN" altLang="en-US" sz="2800" dirty="0">
                <a:solidFill>
                  <a:srgbClr val="333399"/>
                </a:solidFill>
                <a:latin typeface="Arial" panose="020B0604020202020204" pitchFamily="34" charset="0"/>
                <a:ea typeface="黑体" panose="02010609060101010101" pitchFamily="49" charset="-122"/>
              </a:rPr>
              <a:t>（重复步骤</a:t>
            </a:r>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），然后又继续后面的步骤。 </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71362" name="标题 1220609"/>
          <p:cNvSpPr>
            <a:spLocks noGrp="1"/>
          </p:cNvSpPr>
          <p:nvPr>
            <p:ph type="title"/>
          </p:nvPr>
        </p:nvSpPr>
        <p:spPr>
          <a:xfrm>
            <a:off x="971550" y="188913"/>
            <a:ext cx="7793038" cy="539750"/>
          </a:xfrm>
          <a:ln/>
        </p:spPr>
        <p:txBody>
          <a:bodyPr anchor="b"/>
          <a:p>
            <a:pPr algn="ctr"/>
            <a:r>
              <a:rPr lang="en-US" altLang="zh-CN" sz="3200" dirty="0"/>
              <a:t>DHCP </a:t>
            </a:r>
            <a:r>
              <a:rPr lang="zh-CN" altLang="en-US" sz="3200" dirty="0"/>
              <a:t>协议的工作过程 </a:t>
            </a:r>
            <a:endParaRPr lang="zh-CN" altLang="en-US" sz="3200" dirty="0"/>
          </a:p>
        </p:txBody>
      </p:sp>
      <p:sp>
        <p:nvSpPr>
          <p:cNvPr id="271363" name="直接连接符 1220610"/>
          <p:cNvSpPr/>
          <p:nvPr/>
        </p:nvSpPr>
        <p:spPr>
          <a:xfrm flipH="1">
            <a:off x="5659438" y="1100138"/>
            <a:ext cx="1390650" cy="0"/>
          </a:xfrm>
          <a:prstGeom prst="line">
            <a:avLst/>
          </a:prstGeom>
          <a:ln w="57150" cap="flat" cmpd="sng">
            <a:solidFill>
              <a:srgbClr val="333399"/>
            </a:solidFill>
            <a:prstDash val="solid"/>
            <a:round/>
            <a:headEnd type="none" w="med" len="med"/>
            <a:tailEnd type="triangle" w="med" len="lg"/>
          </a:ln>
        </p:spPr>
      </p:sp>
      <p:sp>
        <p:nvSpPr>
          <p:cNvPr id="271364" name="直接连接符 1220611"/>
          <p:cNvSpPr/>
          <p:nvPr/>
        </p:nvSpPr>
        <p:spPr>
          <a:xfrm>
            <a:off x="2265363" y="1747838"/>
            <a:ext cx="4767262" cy="0"/>
          </a:xfrm>
          <a:prstGeom prst="line">
            <a:avLst/>
          </a:prstGeom>
          <a:ln w="57150" cap="flat" cmpd="sng">
            <a:solidFill>
              <a:srgbClr val="333399"/>
            </a:solidFill>
            <a:prstDash val="solid"/>
            <a:round/>
            <a:headEnd type="none" w="med" len="med"/>
            <a:tailEnd type="triangle" w="med" len="lg"/>
          </a:ln>
        </p:spPr>
      </p:sp>
      <p:sp>
        <p:nvSpPr>
          <p:cNvPr id="271365" name="矩形 1220612"/>
          <p:cNvSpPr/>
          <p:nvPr/>
        </p:nvSpPr>
        <p:spPr>
          <a:xfrm>
            <a:off x="576263" y="1576388"/>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66" name="矩形 1220613"/>
          <p:cNvSpPr/>
          <p:nvPr/>
        </p:nvSpPr>
        <p:spPr>
          <a:xfrm>
            <a:off x="3257550" y="1617663"/>
            <a:ext cx="2681288" cy="25717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DHCPDISCOVER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67" name="矩形 1220614"/>
          <p:cNvSpPr/>
          <p:nvPr/>
        </p:nvSpPr>
        <p:spPr>
          <a:xfrm>
            <a:off x="7527925" y="1576388"/>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68" name="矩形 1220615"/>
          <p:cNvSpPr/>
          <p:nvPr/>
        </p:nvSpPr>
        <p:spPr>
          <a:xfrm>
            <a:off x="7032625" y="1617663"/>
            <a:ext cx="495300" cy="25717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69" name="矩形 1220616"/>
          <p:cNvSpPr/>
          <p:nvPr/>
        </p:nvSpPr>
        <p:spPr>
          <a:xfrm>
            <a:off x="1570038" y="1617663"/>
            <a:ext cx="695325" cy="257175"/>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0" name="文本框 1220617"/>
          <p:cNvSpPr txBox="1"/>
          <p:nvPr/>
        </p:nvSpPr>
        <p:spPr>
          <a:xfrm>
            <a:off x="1566863" y="18542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1" name="文本框 1220618"/>
          <p:cNvSpPr txBox="1"/>
          <p:nvPr/>
        </p:nvSpPr>
        <p:spPr>
          <a:xfrm>
            <a:off x="6848475" y="185102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2" name="直接连接符 1220619"/>
          <p:cNvSpPr/>
          <p:nvPr/>
        </p:nvSpPr>
        <p:spPr>
          <a:xfrm flipH="1">
            <a:off x="2263775" y="2359025"/>
            <a:ext cx="4768850" cy="0"/>
          </a:xfrm>
          <a:prstGeom prst="line">
            <a:avLst/>
          </a:prstGeom>
          <a:ln w="57150" cap="flat" cmpd="sng">
            <a:solidFill>
              <a:schemeClr val="hlink"/>
            </a:solidFill>
            <a:prstDash val="solid"/>
            <a:round/>
            <a:headEnd type="none" w="med" len="med"/>
            <a:tailEnd type="triangle" w="med" len="lg"/>
          </a:ln>
        </p:spPr>
      </p:sp>
      <p:sp>
        <p:nvSpPr>
          <p:cNvPr id="271373" name="矩形 1220620"/>
          <p:cNvSpPr/>
          <p:nvPr/>
        </p:nvSpPr>
        <p:spPr>
          <a:xfrm>
            <a:off x="576263" y="2187575"/>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74" name="矩形 1220621"/>
          <p:cNvSpPr/>
          <p:nvPr/>
        </p:nvSpPr>
        <p:spPr>
          <a:xfrm>
            <a:off x="3257550" y="2230438"/>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DHCPOFFER</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5" name="矩形 1220622"/>
          <p:cNvSpPr/>
          <p:nvPr/>
        </p:nvSpPr>
        <p:spPr>
          <a:xfrm>
            <a:off x="7527925" y="2187575"/>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76" name="矩形 1220623"/>
          <p:cNvSpPr/>
          <p:nvPr/>
        </p:nvSpPr>
        <p:spPr>
          <a:xfrm>
            <a:off x="7032625" y="2230438"/>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7" name="矩形 1220624"/>
          <p:cNvSpPr/>
          <p:nvPr/>
        </p:nvSpPr>
        <p:spPr>
          <a:xfrm>
            <a:off x="1568450" y="2230438"/>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8" name="文本框 1220625"/>
          <p:cNvSpPr txBox="1"/>
          <p:nvPr/>
        </p:nvSpPr>
        <p:spPr>
          <a:xfrm>
            <a:off x="1566863" y="2462213"/>
            <a:ext cx="722312"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79" name="文本框 1220626"/>
          <p:cNvSpPr txBox="1"/>
          <p:nvPr/>
        </p:nvSpPr>
        <p:spPr>
          <a:xfrm>
            <a:off x="6848475" y="2462213"/>
            <a:ext cx="72072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80" name="直接连接符 1220627"/>
          <p:cNvSpPr/>
          <p:nvPr/>
        </p:nvSpPr>
        <p:spPr>
          <a:xfrm>
            <a:off x="2265363" y="2968625"/>
            <a:ext cx="4767262" cy="0"/>
          </a:xfrm>
          <a:prstGeom prst="line">
            <a:avLst/>
          </a:prstGeom>
          <a:ln w="57150" cap="flat" cmpd="sng">
            <a:solidFill>
              <a:srgbClr val="333399"/>
            </a:solidFill>
            <a:prstDash val="solid"/>
            <a:round/>
            <a:headEnd type="none" w="med" len="med"/>
            <a:tailEnd type="triangle" w="med" len="lg"/>
          </a:ln>
        </p:spPr>
      </p:sp>
      <p:sp>
        <p:nvSpPr>
          <p:cNvPr id="271381" name="矩形 1220628"/>
          <p:cNvSpPr/>
          <p:nvPr/>
        </p:nvSpPr>
        <p:spPr>
          <a:xfrm>
            <a:off x="576263" y="2798763"/>
            <a:ext cx="993775" cy="341312"/>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82" name="矩形 1220629"/>
          <p:cNvSpPr/>
          <p:nvPr/>
        </p:nvSpPr>
        <p:spPr>
          <a:xfrm>
            <a:off x="3257550" y="2841625"/>
            <a:ext cx="2681288" cy="25558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83" name="矩形 1220630"/>
          <p:cNvSpPr/>
          <p:nvPr/>
        </p:nvSpPr>
        <p:spPr>
          <a:xfrm>
            <a:off x="7527925" y="2798763"/>
            <a:ext cx="993775" cy="34131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84" name="矩形 1220631"/>
          <p:cNvSpPr/>
          <p:nvPr/>
        </p:nvSpPr>
        <p:spPr>
          <a:xfrm>
            <a:off x="7032625" y="2841625"/>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85" name="矩形 1220632"/>
          <p:cNvSpPr/>
          <p:nvPr/>
        </p:nvSpPr>
        <p:spPr>
          <a:xfrm>
            <a:off x="1570038" y="2841625"/>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86" name="文本框 1220633"/>
          <p:cNvSpPr txBox="1"/>
          <p:nvPr/>
        </p:nvSpPr>
        <p:spPr>
          <a:xfrm>
            <a:off x="1566863" y="30749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87" name="文本框 1220634"/>
          <p:cNvSpPr txBox="1"/>
          <p:nvPr/>
        </p:nvSpPr>
        <p:spPr>
          <a:xfrm>
            <a:off x="6848475" y="30749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88" name="直接连接符 1220635"/>
          <p:cNvSpPr/>
          <p:nvPr/>
        </p:nvSpPr>
        <p:spPr>
          <a:xfrm flipH="1">
            <a:off x="2263775" y="3579813"/>
            <a:ext cx="4768850" cy="0"/>
          </a:xfrm>
          <a:prstGeom prst="line">
            <a:avLst/>
          </a:prstGeom>
          <a:ln w="57150" cap="flat" cmpd="sng">
            <a:solidFill>
              <a:schemeClr val="hlink"/>
            </a:solidFill>
            <a:prstDash val="solid"/>
            <a:round/>
            <a:headEnd type="none" w="med" len="med"/>
            <a:tailEnd type="triangle" w="med" len="lg"/>
          </a:ln>
        </p:spPr>
      </p:sp>
      <p:sp>
        <p:nvSpPr>
          <p:cNvPr id="271389" name="矩形 1220636"/>
          <p:cNvSpPr/>
          <p:nvPr/>
        </p:nvSpPr>
        <p:spPr>
          <a:xfrm>
            <a:off x="576263" y="3409950"/>
            <a:ext cx="992187" cy="339725"/>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90" name="矩形 1220637"/>
          <p:cNvSpPr/>
          <p:nvPr/>
        </p:nvSpPr>
        <p:spPr>
          <a:xfrm>
            <a:off x="3257550" y="3452813"/>
            <a:ext cx="2681288" cy="2540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91" name="矩形 1220638"/>
          <p:cNvSpPr/>
          <p:nvPr/>
        </p:nvSpPr>
        <p:spPr>
          <a:xfrm>
            <a:off x="7527925" y="3409950"/>
            <a:ext cx="993775" cy="339725"/>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92" name="矩形 1220639"/>
          <p:cNvSpPr/>
          <p:nvPr/>
        </p:nvSpPr>
        <p:spPr>
          <a:xfrm>
            <a:off x="7032625" y="3452813"/>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93" name="矩形 1220640"/>
          <p:cNvSpPr/>
          <p:nvPr/>
        </p:nvSpPr>
        <p:spPr>
          <a:xfrm>
            <a:off x="1568450" y="3452813"/>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94" name="文本框 1220641"/>
          <p:cNvSpPr txBox="1"/>
          <p:nvPr/>
        </p:nvSpPr>
        <p:spPr>
          <a:xfrm>
            <a:off x="1566863" y="36845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95" name="文本框 1220642"/>
          <p:cNvSpPr txBox="1"/>
          <p:nvPr/>
        </p:nvSpPr>
        <p:spPr>
          <a:xfrm>
            <a:off x="6848475" y="36845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96" name="直接连接符 1220643"/>
          <p:cNvSpPr/>
          <p:nvPr/>
        </p:nvSpPr>
        <p:spPr>
          <a:xfrm>
            <a:off x="2265363" y="4187825"/>
            <a:ext cx="4767262" cy="0"/>
          </a:xfrm>
          <a:prstGeom prst="line">
            <a:avLst/>
          </a:prstGeom>
          <a:ln w="57150" cap="flat" cmpd="sng">
            <a:solidFill>
              <a:srgbClr val="333399"/>
            </a:solidFill>
            <a:prstDash val="solid"/>
            <a:round/>
            <a:headEnd type="none" w="med" len="med"/>
            <a:tailEnd type="triangle" w="med" len="lg"/>
          </a:ln>
        </p:spPr>
      </p:sp>
      <p:sp>
        <p:nvSpPr>
          <p:cNvPr id="271397" name="矩形 1220644"/>
          <p:cNvSpPr/>
          <p:nvPr/>
        </p:nvSpPr>
        <p:spPr>
          <a:xfrm>
            <a:off x="576263" y="4017963"/>
            <a:ext cx="993775"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398" name="矩形 1220645"/>
          <p:cNvSpPr/>
          <p:nvPr/>
        </p:nvSpPr>
        <p:spPr>
          <a:xfrm>
            <a:off x="3257550" y="4060825"/>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DHCPREQUEST</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399" name="矩形 1220646"/>
          <p:cNvSpPr/>
          <p:nvPr/>
        </p:nvSpPr>
        <p:spPr>
          <a:xfrm>
            <a:off x="7527925" y="4017963"/>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00" name="矩形 1220647"/>
          <p:cNvSpPr/>
          <p:nvPr/>
        </p:nvSpPr>
        <p:spPr>
          <a:xfrm>
            <a:off x="7032625" y="4060825"/>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01" name="矩形 1220648"/>
          <p:cNvSpPr/>
          <p:nvPr/>
        </p:nvSpPr>
        <p:spPr>
          <a:xfrm>
            <a:off x="1570038" y="4060825"/>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02" name="文本框 1220649"/>
          <p:cNvSpPr txBox="1"/>
          <p:nvPr/>
        </p:nvSpPr>
        <p:spPr>
          <a:xfrm>
            <a:off x="1566863" y="4292600"/>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03" name="文本框 1220650"/>
          <p:cNvSpPr txBox="1"/>
          <p:nvPr/>
        </p:nvSpPr>
        <p:spPr>
          <a:xfrm>
            <a:off x="6848475" y="4292600"/>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04" name="直接连接符 1220651"/>
          <p:cNvSpPr/>
          <p:nvPr/>
        </p:nvSpPr>
        <p:spPr>
          <a:xfrm flipH="1">
            <a:off x="2263775" y="4800600"/>
            <a:ext cx="4768850" cy="0"/>
          </a:xfrm>
          <a:prstGeom prst="line">
            <a:avLst/>
          </a:prstGeom>
          <a:ln w="57150" cap="flat" cmpd="sng">
            <a:solidFill>
              <a:schemeClr val="hlink"/>
            </a:solidFill>
            <a:prstDash val="solid"/>
            <a:round/>
            <a:headEnd type="none" w="med" len="med"/>
            <a:tailEnd type="triangle" w="med" len="lg"/>
          </a:ln>
        </p:spPr>
      </p:sp>
      <p:sp>
        <p:nvSpPr>
          <p:cNvPr id="271405" name="矩形 1220652"/>
          <p:cNvSpPr/>
          <p:nvPr/>
        </p:nvSpPr>
        <p:spPr>
          <a:xfrm>
            <a:off x="576263" y="4629150"/>
            <a:ext cx="992187"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06" name="矩形 1220653"/>
          <p:cNvSpPr/>
          <p:nvPr/>
        </p:nvSpPr>
        <p:spPr>
          <a:xfrm>
            <a:off x="3257550" y="4672013"/>
            <a:ext cx="2681288" cy="25558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DHCPNACK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07" name="矩形 1220654"/>
          <p:cNvSpPr/>
          <p:nvPr/>
        </p:nvSpPr>
        <p:spPr>
          <a:xfrm>
            <a:off x="7527925" y="4629150"/>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08" name="矩形 1220655"/>
          <p:cNvSpPr/>
          <p:nvPr/>
        </p:nvSpPr>
        <p:spPr>
          <a:xfrm>
            <a:off x="7032625" y="4672013"/>
            <a:ext cx="495300" cy="25558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09" name="矩形 1220656"/>
          <p:cNvSpPr/>
          <p:nvPr/>
        </p:nvSpPr>
        <p:spPr>
          <a:xfrm>
            <a:off x="1568450" y="4672013"/>
            <a:ext cx="695325" cy="255587"/>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0" name="文本框 1220657"/>
          <p:cNvSpPr txBox="1"/>
          <p:nvPr/>
        </p:nvSpPr>
        <p:spPr>
          <a:xfrm>
            <a:off x="1566863" y="4903788"/>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1" name="文本框 1220658"/>
          <p:cNvSpPr txBox="1"/>
          <p:nvPr/>
        </p:nvSpPr>
        <p:spPr>
          <a:xfrm>
            <a:off x="6848475" y="4903788"/>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2" name="直接连接符 1220659"/>
          <p:cNvSpPr/>
          <p:nvPr/>
        </p:nvSpPr>
        <p:spPr>
          <a:xfrm flipH="1">
            <a:off x="2263775" y="5411788"/>
            <a:ext cx="4768850" cy="0"/>
          </a:xfrm>
          <a:prstGeom prst="line">
            <a:avLst/>
          </a:prstGeom>
          <a:ln w="57150" cap="flat" cmpd="sng">
            <a:solidFill>
              <a:schemeClr val="hlink"/>
            </a:solidFill>
            <a:prstDash val="solid"/>
            <a:round/>
            <a:headEnd type="none" w="med" len="med"/>
            <a:tailEnd type="triangle" w="med" len="lg"/>
          </a:ln>
        </p:spPr>
      </p:sp>
      <p:sp>
        <p:nvSpPr>
          <p:cNvPr id="271413" name="矩形 1220660"/>
          <p:cNvSpPr/>
          <p:nvPr/>
        </p:nvSpPr>
        <p:spPr>
          <a:xfrm>
            <a:off x="576263" y="5240338"/>
            <a:ext cx="992187" cy="3381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14" name="矩形 1220661"/>
          <p:cNvSpPr/>
          <p:nvPr/>
        </p:nvSpPr>
        <p:spPr>
          <a:xfrm>
            <a:off x="3257550" y="5283200"/>
            <a:ext cx="2681288" cy="25558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DHCPACK</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5" name="矩形 1220662"/>
          <p:cNvSpPr/>
          <p:nvPr/>
        </p:nvSpPr>
        <p:spPr>
          <a:xfrm>
            <a:off x="7527925" y="5240338"/>
            <a:ext cx="993775" cy="338137"/>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16" name="矩形 1220663"/>
          <p:cNvSpPr/>
          <p:nvPr/>
        </p:nvSpPr>
        <p:spPr>
          <a:xfrm>
            <a:off x="7032625" y="5283200"/>
            <a:ext cx="495300" cy="25558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7" name="矩形 1220664"/>
          <p:cNvSpPr/>
          <p:nvPr/>
        </p:nvSpPr>
        <p:spPr>
          <a:xfrm>
            <a:off x="1568450" y="5283200"/>
            <a:ext cx="695325" cy="255588"/>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8" name="文本框 1220665"/>
          <p:cNvSpPr txBox="1"/>
          <p:nvPr/>
        </p:nvSpPr>
        <p:spPr>
          <a:xfrm>
            <a:off x="1566863" y="5514975"/>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19" name="文本框 1220666"/>
          <p:cNvSpPr txBox="1"/>
          <p:nvPr/>
        </p:nvSpPr>
        <p:spPr>
          <a:xfrm>
            <a:off x="6848475" y="55149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20" name="直接连接符 1220667"/>
          <p:cNvSpPr/>
          <p:nvPr/>
        </p:nvSpPr>
        <p:spPr>
          <a:xfrm>
            <a:off x="2265363" y="6256338"/>
            <a:ext cx="4767262" cy="0"/>
          </a:xfrm>
          <a:prstGeom prst="line">
            <a:avLst/>
          </a:prstGeom>
          <a:ln w="57150" cap="flat" cmpd="sng">
            <a:solidFill>
              <a:srgbClr val="333399"/>
            </a:solidFill>
            <a:prstDash val="solid"/>
            <a:round/>
            <a:headEnd type="none" w="med" len="med"/>
            <a:tailEnd type="triangle" w="med" len="lg"/>
          </a:ln>
        </p:spPr>
      </p:sp>
      <p:sp>
        <p:nvSpPr>
          <p:cNvPr id="271421" name="矩形 1220668"/>
          <p:cNvSpPr/>
          <p:nvPr/>
        </p:nvSpPr>
        <p:spPr>
          <a:xfrm>
            <a:off x="576263" y="6086475"/>
            <a:ext cx="993775" cy="338138"/>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22" name="矩形 1220669"/>
          <p:cNvSpPr/>
          <p:nvPr/>
        </p:nvSpPr>
        <p:spPr>
          <a:xfrm>
            <a:off x="3257550" y="6129338"/>
            <a:ext cx="2681288" cy="25400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DHCPRELEASE</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23" name="矩形 1220670"/>
          <p:cNvSpPr/>
          <p:nvPr/>
        </p:nvSpPr>
        <p:spPr>
          <a:xfrm>
            <a:off x="7527925" y="608647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24" name="矩形 1220671"/>
          <p:cNvSpPr/>
          <p:nvPr/>
        </p:nvSpPr>
        <p:spPr>
          <a:xfrm>
            <a:off x="7032625" y="6129338"/>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25" name="矩形 1220672"/>
          <p:cNvSpPr/>
          <p:nvPr/>
        </p:nvSpPr>
        <p:spPr>
          <a:xfrm>
            <a:off x="1570038" y="6129338"/>
            <a:ext cx="695325" cy="2540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68</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26" name="文本框 1220673"/>
          <p:cNvSpPr txBox="1"/>
          <p:nvPr/>
        </p:nvSpPr>
        <p:spPr>
          <a:xfrm>
            <a:off x="1566863" y="6361113"/>
            <a:ext cx="722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27" name="文本框 1220674"/>
          <p:cNvSpPr txBox="1"/>
          <p:nvPr/>
        </p:nvSpPr>
        <p:spPr>
          <a:xfrm>
            <a:off x="6848475" y="6361113"/>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28" name="矩形 1220675"/>
          <p:cNvSpPr/>
          <p:nvPr/>
        </p:nvSpPr>
        <p:spPr>
          <a:xfrm>
            <a:off x="7527925" y="936625"/>
            <a:ext cx="993775" cy="338138"/>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29" name="矩形 1220676"/>
          <p:cNvSpPr/>
          <p:nvPr/>
        </p:nvSpPr>
        <p:spPr>
          <a:xfrm>
            <a:off x="7032625" y="977900"/>
            <a:ext cx="495300" cy="2540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r>
              <a:rPr lang="en-US" altLang="zh-CN" sz="2000">
                <a:solidFill>
                  <a:srgbClr val="333399"/>
                </a:solidFill>
                <a:latin typeface="Arial" panose="020B0604020202020204" pitchFamily="34" charset="0"/>
                <a:ea typeface="黑体" panose="02010609060101010101" pitchFamily="49" charset="-122"/>
              </a:rPr>
              <a:t>67</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30" name="文本框 1220677"/>
          <p:cNvSpPr txBox="1"/>
          <p:nvPr/>
        </p:nvSpPr>
        <p:spPr>
          <a:xfrm>
            <a:off x="6848475" y="1209675"/>
            <a:ext cx="7207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UDP</a:t>
            </a:r>
            <a:endParaRPr lang="en-US" altLang="zh-CN" sz="2000">
              <a:solidFill>
                <a:srgbClr val="333399"/>
              </a:solidFill>
              <a:latin typeface="Arial" panose="020B0604020202020204" pitchFamily="34" charset="0"/>
              <a:ea typeface="黑体" panose="02010609060101010101" pitchFamily="49" charset="-122"/>
            </a:endParaRPr>
          </a:p>
        </p:txBody>
      </p:sp>
      <p:sp>
        <p:nvSpPr>
          <p:cNvPr id="271431" name="文本框 1220678"/>
          <p:cNvSpPr txBox="1"/>
          <p:nvPr/>
        </p:nvSpPr>
        <p:spPr>
          <a:xfrm>
            <a:off x="5740400" y="6921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被动打开</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271432" name="文本框 1220679"/>
          <p:cNvSpPr txBox="1"/>
          <p:nvPr/>
        </p:nvSpPr>
        <p:spPr>
          <a:xfrm>
            <a:off x="8526463" y="82073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3" name="文本框 1220680"/>
          <p:cNvSpPr txBox="1"/>
          <p:nvPr/>
        </p:nvSpPr>
        <p:spPr>
          <a:xfrm>
            <a:off x="79375" y="14351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4" name="文本框 1220681"/>
          <p:cNvSpPr txBox="1"/>
          <p:nvPr/>
        </p:nvSpPr>
        <p:spPr>
          <a:xfrm>
            <a:off x="8526463" y="20574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5" name="文本框 1220682"/>
          <p:cNvSpPr txBox="1"/>
          <p:nvPr/>
        </p:nvSpPr>
        <p:spPr>
          <a:xfrm>
            <a:off x="79375" y="26543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6" name="文本框 1220683"/>
          <p:cNvSpPr txBox="1"/>
          <p:nvPr/>
        </p:nvSpPr>
        <p:spPr>
          <a:xfrm>
            <a:off x="8521700" y="3278188"/>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7" name="文本框 1220684"/>
          <p:cNvSpPr txBox="1"/>
          <p:nvPr/>
        </p:nvSpPr>
        <p:spPr>
          <a:xfrm>
            <a:off x="79375" y="39020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8" name="文本框 1220685"/>
          <p:cNvSpPr txBox="1"/>
          <p:nvPr/>
        </p:nvSpPr>
        <p:spPr>
          <a:xfrm>
            <a:off x="8521700" y="4486275"/>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39" name="文本框 1220686"/>
          <p:cNvSpPr txBox="1"/>
          <p:nvPr/>
        </p:nvSpPr>
        <p:spPr>
          <a:xfrm>
            <a:off x="8521700" y="5110163"/>
            <a:ext cx="501650" cy="519112"/>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40" name="文本框 1220687"/>
          <p:cNvSpPr txBox="1"/>
          <p:nvPr/>
        </p:nvSpPr>
        <p:spPr>
          <a:xfrm rot="-5400000">
            <a:off x="4025900" y="5483225"/>
            <a:ext cx="641350" cy="641350"/>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49" charset="-122"/>
              </a:rPr>
              <a:t>…</a:t>
            </a:r>
            <a:endParaRPr lang="en-US" altLang="zh-CN" b="1">
              <a:solidFill>
                <a:srgbClr val="333399"/>
              </a:solidFill>
              <a:latin typeface="Arial" panose="020B0604020202020204" pitchFamily="34" charset="0"/>
              <a:ea typeface="黑体" panose="02010609060101010101" pitchFamily="49" charset="-122"/>
            </a:endParaRPr>
          </a:p>
        </p:txBody>
      </p:sp>
      <p:sp>
        <p:nvSpPr>
          <p:cNvPr id="271441" name="文本框 1220688"/>
          <p:cNvSpPr txBox="1"/>
          <p:nvPr/>
        </p:nvSpPr>
        <p:spPr>
          <a:xfrm>
            <a:off x="79375" y="5892800"/>
            <a:ext cx="501650" cy="519113"/>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sp>
        <p:nvSpPr>
          <p:cNvPr id="271442" name="矩形 1220689"/>
          <p:cNvSpPr/>
          <p:nvPr/>
        </p:nvSpPr>
        <p:spPr>
          <a:xfrm>
            <a:off x="0" y="765175"/>
            <a:ext cx="9144000" cy="2447925"/>
          </a:xfrm>
          <a:prstGeom prst="rect">
            <a:avLst/>
          </a:prstGeom>
          <a:solidFill>
            <a:srgbClr val="CCECFF"/>
          </a:solidFill>
          <a:ln w="9525">
            <a:noFill/>
          </a:ln>
        </p:spPr>
        <p:txBody>
          <a:bodyPr wrap="none" anchor="ctr"/>
          <a:p>
            <a:pPr algn="ctr"/>
            <a:endParaRPr lang="zh-CN" sz="2800" dirty="0">
              <a:latin typeface="Tahoma" panose="020B0604030504040204" pitchFamily="34" charset="0"/>
              <a:ea typeface="宋体" panose="02010600030101010101" pitchFamily="2" charset="-122"/>
            </a:endParaRPr>
          </a:p>
        </p:txBody>
      </p:sp>
      <p:sp>
        <p:nvSpPr>
          <p:cNvPr id="271443" name="文本框 1220691"/>
          <p:cNvSpPr txBox="1"/>
          <p:nvPr/>
        </p:nvSpPr>
        <p:spPr>
          <a:xfrm>
            <a:off x="539750" y="1258888"/>
            <a:ext cx="8064500" cy="1504950"/>
          </a:xfrm>
          <a:prstGeom prst="rect">
            <a:avLst/>
          </a:prstGeom>
          <a:solidFill>
            <a:srgbClr val="FFFF99"/>
          </a:solidFill>
          <a:ln w="9525" cap="flat" cmpd="sng">
            <a:solidFill>
              <a:srgbClr val="333399"/>
            </a:solidFill>
            <a:prstDash val="solid"/>
            <a:miter/>
            <a:headEnd type="none" w="med" len="med"/>
            <a:tailEnd type="none" w="med" len="med"/>
          </a:ln>
        </p:spPr>
        <p:txBody>
          <a:bodyPr anchor="t">
            <a:spAutoFit/>
          </a:bodyPr>
          <a:p>
            <a:pPr algn="just"/>
            <a:r>
              <a:rPr lang="en-US" altLang="zh-CN"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zh-CN" altLang="en-US" sz="2800" dirty="0">
                <a:solidFill>
                  <a:srgbClr val="333399"/>
                </a:solidFill>
                <a:latin typeface="Arial" panose="020B0604020202020204" pitchFamily="34" charset="0"/>
                <a:ea typeface="黑体" panose="02010609060101010101" pitchFamily="49" charset="-122"/>
              </a:rPr>
              <a:t>：</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客户可随时提前终止服务器所提供的</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租用期，这时只需向 </a:t>
            </a:r>
            <a:r>
              <a:rPr lang="en-US" altLang="zh-CN" sz="2800" dirty="0">
                <a:solidFill>
                  <a:srgbClr val="333399"/>
                </a:solidFill>
                <a:latin typeface="Arial" panose="020B0604020202020204" pitchFamily="34" charset="0"/>
                <a:ea typeface="黑体" panose="02010609060101010101" pitchFamily="49" charset="-122"/>
              </a:rPr>
              <a:t>DHCP </a:t>
            </a:r>
            <a:r>
              <a:rPr lang="zh-CN" altLang="en-US" sz="2800" dirty="0">
                <a:solidFill>
                  <a:srgbClr val="333399"/>
                </a:solidFill>
                <a:latin typeface="Arial" panose="020B0604020202020204" pitchFamily="34" charset="0"/>
                <a:ea typeface="黑体" panose="02010609060101010101" pitchFamily="49" charset="-122"/>
              </a:rPr>
              <a:t>服务器发送释</a:t>
            </a:r>
            <a:endParaRPr lang="zh-CN" altLang="en-US" sz="2800" dirty="0">
              <a:solidFill>
                <a:srgbClr val="333399"/>
              </a:solidFill>
              <a:latin typeface="Arial" panose="020B0604020202020204" pitchFamily="34" charset="0"/>
              <a:ea typeface="黑体" panose="02010609060101010101" pitchFamily="49" charset="-122"/>
            </a:endParaRPr>
          </a:p>
          <a:p>
            <a:pPr algn="just"/>
            <a:r>
              <a:rPr lang="zh-CN" altLang="en-US" sz="2800" dirty="0">
                <a:solidFill>
                  <a:srgbClr val="333399"/>
                </a:solidFill>
                <a:latin typeface="Arial" panose="020B0604020202020204" pitchFamily="34" charset="0"/>
                <a:ea typeface="黑体" panose="02010609060101010101" pitchFamily="49" charset="-122"/>
              </a:rPr>
              <a:t>        放报文 </a:t>
            </a:r>
            <a:r>
              <a:rPr lang="en-US" altLang="zh-CN" sz="2800" dirty="0">
                <a:solidFill>
                  <a:srgbClr val="333399"/>
                </a:solidFill>
                <a:latin typeface="Arial" panose="020B0604020202020204" pitchFamily="34" charset="0"/>
                <a:ea typeface="黑体" panose="02010609060101010101" pitchFamily="49" charset="-122"/>
              </a:rPr>
              <a:t>DHCPRELEASE </a:t>
            </a:r>
            <a:r>
              <a:rPr lang="zh-CN" altLang="en-US" sz="2800" dirty="0">
                <a:solidFill>
                  <a:srgbClr val="333399"/>
                </a:solidFill>
                <a:latin typeface="Arial" panose="020B0604020202020204" pitchFamily="34" charset="0"/>
                <a:ea typeface="黑体" panose="02010609060101010101" pitchFamily="49" charset="-122"/>
              </a:rPr>
              <a:t>即可。</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9698" name="标题 1064961"/>
          <p:cNvSpPr>
            <a:spLocks noGrp="1"/>
          </p:cNvSpPr>
          <p:nvPr>
            <p:ph type="title"/>
          </p:nvPr>
        </p:nvSpPr>
        <p:spPr>
          <a:ln/>
        </p:spPr>
        <p:txBody>
          <a:bodyPr anchor="b"/>
          <a:p>
            <a:pPr algn="ctr"/>
            <a:r>
              <a:rPr lang="en-US" altLang="zh-CN" dirty="0"/>
              <a:t>6.1.3  </a:t>
            </a:r>
            <a:r>
              <a:rPr lang="zh-CN" altLang="en-US" dirty="0"/>
              <a:t>域名服务器 </a:t>
            </a:r>
            <a:endParaRPr lang="zh-CN" altLang="en-US" dirty="0"/>
          </a:p>
        </p:txBody>
      </p:sp>
      <p:sp>
        <p:nvSpPr>
          <p:cNvPr id="29699" name="文本占位符 1064962"/>
          <p:cNvSpPr>
            <a:spLocks noGrp="1"/>
          </p:cNvSpPr>
          <p:nvPr>
            <p:ph idx="1"/>
          </p:nvPr>
        </p:nvSpPr>
        <p:spPr>
          <a:xfrm>
            <a:off x="1042988" y="1773238"/>
            <a:ext cx="7772400" cy="4608512"/>
          </a:xfrm>
          <a:ln/>
        </p:spPr>
        <p:txBody>
          <a:bodyPr anchor="t"/>
          <a:p>
            <a:r>
              <a:rPr lang="zh-CN" altLang="en-US" sz="2800" dirty="0"/>
              <a:t>一个服务器所负责管辖的（或有权限的）范围叫做</a:t>
            </a:r>
            <a:r>
              <a:rPr lang="zh-CN" altLang="en-US" sz="2800" dirty="0">
                <a:solidFill>
                  <a:schemeClr val="hlink"/>
                </a:solidFill>
              </a:rPr>
              <a:t>区</a:t>
            </a:r>
            <a:r>
              <a:rPr lang="en-US" altLang="zh-CN" sz="2800" dirty="0"/>
              <a:t>(zone)</a:t>
            </a:r>
            <a:r>
              <a:rPr lang="zh-CN" altLang="en-US" sz="2800" dirty="0"/>
              <a:t>。</a:t>
            </a:r>
            <a:endParaRPr lang="zh-CN" altLang="en-US" sz="2800" dirty="0"/>
          </a:p>
          <a:p>
            <a:r>
              <a:rPr lang="zh-CN" altLang="en-US" sz="2800" dirty="0"/>
              <a:t>各单位根据具体情况来划分自己管辖范围的区。但在一个区中的所有节点必须是能够连通的。</a:t>
            </a:r>
            <a:endParaRPr lang="zh-CN" altLang="en-US" sz="2800" dirty="0"/>
          </a:p>
          <a:p>
            <a:r>
              <a:rPr lang="zh-CN" altLang="en-US" sz="2800" dirty="0"/>
              <a:t>每一个区设置相应的</a:t>
            </a:r>
            <a:r>
              <a:rPr lang="zh-CN" altLang="en-US" sz="2800" dirty="0">
                <a:solidFill>
                  <a:schemeClr val="hlink"/>
                </a:solidFill>
              </a:rPr>
              <a:t>权限域名服务器</a:t>
            </a:r>
            <a:r>
              <a:rPr lang="zh-CN" altLang="en-US" sz="2800" dirty="0"/>
              <a:t>，用来保存该区中的所有主机的域名到</a:t>
            </a:r>
            <a:r>
              <a:rPr lang="en-US" altLang="zh-CN" sz="2800" dirty="0"/>
              <a:t>IP</a:t>
            </a:r>
            <a:r>
              <a:rPr lang="zh-CN" altLang="en-US" sz="2800" dirty="0"/>
              <a:t>地址的映射。</a:t>
            </a:r>
            <a:endParaRPr lang="zh-CN" altLang="en-US" sz="2800" dirty="0"/>
          </a:p>
          <a:p>
            <a:r>
              <a:rPr lang="en-US" altLang="zh-CN" sz="2800" dirty="0"/>
              <a:t>DNS </a:t>
            </a:r>
            <a:r>
              <a:rPr lang="zh-CN" altLang="en-US" sz="2800" dirty="0"/>
              <a:t>服务器的管辖范围不是以“域”为单位，而是以“区”为单位。  </a:t>
            </a:r>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标题 1065987"/>
          <p:cNvSpPr>
            <a:spLocks noGrp="1"/>
          </p:cNvSpPr>
          <p:nvPr>
            <p:ph type="title"/>
          </p:nvPr>
        </p:nvSpPr>
        <p:spPr>
          <a:xfrm>
            <a:off x="1150938" y="188913"/>
            <a:ext cx="7793037" cy="768350"/>
          </a:xfrm>
          <a:ln/>
        </p:spPr>
        <p:txBody>
          <a:bodyPr anchor="b"/>
          <a:p>
            <a:pPr algn="ctr"/>
            <a:r>
              <a:rPr lang="zh-CN" altLang="en-US" dirty="0"/>
              <a:t>区的不同划分方法举例 </a:t>
            </a:r>
            <a:endParaRPr lang="zh-CN" altLang="en-US" dirty="0"/>
          </a:p>
        </p:txBody>
      </p:sp>
      <p:sp>
        <p:nvSpPr>
          <p:cNvPr id="30722" name="直接连接符 1066075"/>
          <p:cNvSpPr/>
          <p:nvPr/>
        </p:nvSpPr>
        <p:spPr>
          <a:xfrm>
            <a:off x="2328863" y="2401888"/>
            <a:ext cx="9525" cy="800100"/>
          </a:xfrm>
          <a:prstGeom prst="line">
            <a:avLst/>
          </a:prstGeom>
          <a:ln w="9525" cap="flat" cmpd="sng">
            <a:solidFill>
              <a:schemeClr val="tx1"/>
            </a:solidFill>
            <a:prstDash val="solid"/>
            <a:round/>
            <a:headEnd type="none" w="med" len="med"/>
            <a:tailEnd type="none" w="med" len="med"/>
          </a:ln>
        </p:spPr>
      </p:sp>
      <p:sp>
        <p:nvSpPr>
          <p:cNvPr id="30723" name="文本框 1066076"/>
          <p:cNvSpPr txBox="1"/>
          <p:nvPr/>
        </p:nvSpPr>
        <p:spPr>
          <a:xfrm>
            <a:off x="250825" y="2789238"/>
            <a:ext cx="1724025"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49" charset="-122"/>
              </a:rPr>
              <a:t>域 </a:t>
            </a:r>
            <a:r>
              <a:rPr lang="en-US" altLang="zh-CN" sz="2400">
                <a:solidFill>
                  <a:schemeClr val="folHlink"/>
                </a:solidFill>
                <a:latin typeface="Arial" panose="020B0604020202020204" pitchFamily="34" charset="0"/>
                <a:ea typeface="黑体" panose="02010609060101010101" pitchFamily="49" charset="-122"/>
              </a:rPr>
              <a:t>abc.com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24" name="任意多边形 1066077"/>
          <p:cNvSpPr/>
          <p:nvPr/>
        </p:nvSpPr>
        <p:spPr>
          <a:xfrm>
            <a:off x="552450" y="2979738"/>
            <a:ext cx="3433763" cy="2295525"/>
          </a:xfrm>
          <a:custGeom>
            <a:avLst/>
            <a:gdLst/>
            <a:ahLst/>
            <a:cxnLst/>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w="38100">
            <a:noFill/>
          </a:ln>
        </p:spPr>
        <p:txBody>
          <a:bodyPr/>
          <a:p>
            <a:endParaRPr lang="zh-CN" altLang="en-US"/>
          </a:p>
        </p:txBody>
      </p:sp>
      <p:sp>
        <p:nvSpPr>
          <p:cNvPr id="30725" name="圆角矩形 1066078"/>
          <p:cNvSpPr/>
          <p:nvPr/>
        </p:nvSpPr>
        <p:spPr>
          <a:xfrm>
            <a:off x="128588" y="2857500"/>
            <a:ext cx="4227512" cy="2641600"/>
          </a:xfrm>
          <a:prstGeom prst="roundRect">
            <a:avLst>
              <a:gd name="adj" fmla="val 9319"/>
            </a:avLst>
          </a:prstGeom>
          <a:noFill/>
          <a:ln w="28575" cap="flat" cmpd="sng">
            <a:solidFill>
              <a:schemeClr val="tx1"/>
            </a:solidFill>
            <a:prstDash val="dash"/>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0726" name="文本框 1066079"/>
          <p:cNvSpPr txBox="1"/>
          <p:nvPr/>
        </p:nvSpPr>
        <p:spPr>
          <a:xfrm>
            <a:off x="107950" y="3389313"/>
            <a:ext cx="1336675" cy="603250"/>
          </a:xfrm>
          <a:prstGeom prst="rect">
            <a:avLst/>
          </a:prstGeom>
          <a:noFill/>
          <a:ln w="9525">
            <a:noFill/>
          </a:ln>
        </p:spPr>
        <p:txBody>
          <a:bodyPr wrap="none" anchor="t">
            <a:spAutoFit/>
          </a:bodyPr>
          <a:p>
            <a:pPr algn="ctr">
              <a:lnSpc>
                <a:spcPct val="70000"/>
              </a:lnSpc>
            </a:pPr>
            <a:r>
              <a:rPr lang="zh-CN" altLang="zh-CN" sz="2400" dirty="0">
                <a:solidFill>
                  <a:schemeClr val="folHlink"/>
                </a:solidFill>
                <a:latin typeface="Arial" panose="020B0604020202020204" pitchFamily="34" charset="0"/>
                <a:ea typeface="黑体" panose="02010609060101010101" pitchFamily="49" charset="-122"/>
              </a:rPr>
              <a:t> 区</a:t>
            </a:r>
            <a:endParaRPr lang="en-US" altLang="zh-CN" sz="2400">
              <a:solidFill>
                <a:schemeClr val="folHlink"/>
              </a:solidFill>
              <a:latin typeface="Arial" panose="020B0604020202020204" pitchFamily="34" charset="0"/>
              <a:ea typeface="黑体" panose="02010609060101010101" pitchFamily="49" charset="-122"/>
            </a:endParaRPr>
          </a:p>
          <a:p>
            <a:pPr algn="ctr">
              <a:lnSpc>
                <a:spcPct val="70000"/>
              </a:lnSpc>
            </a:pPr>
            <a:r>
              <a:rPr lang="en-US" altLang="zh-CN" sz="2400">
                <a:solidFill>
                  <a:schemeClr val="folHlink"/>
                </a:solidFill>
                <a:latin typeface="Arial" panose="020B0604020202020204" pitchFamily="34" charset="0"/>
                <a:ea typeface="黑体" panose="02010609060101010101" pitchFamily="49" charset="-122"/>
              </a:rPr>
              <a:t>abc.com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27" name="任意多边形 1066080"/>
          <p:cNvSpPr/>
          <p:nvPr/>
        </p:nvSpPr>
        <p:spPr>
          <a:xfrm>
            <a:off x="752475" y="3913188"/>
            <a:ext cx="131763" cy="582612"/>
          </a:xfrm>
          <a:custGeom>
            <a:avLst/>
            <a:gdLst/>
            <a:ahLst/>
            <a:cxnLst/>
            <a:pathLst>
              <a:path w="172" h="244">
                <a:moveTo>
                  <a:pt x="0" y="0"/>
                </a:moveTo>
                <a:lnTo>
                  <a:pt x="172" y="244"/>
                </a:lnTo>
              </a:path>
            </a:pathLst>
          </a:custGeom>
          <a:noFill/>
          <a:ln w="9525" cap="flat" cmpd="sng">
            <a:solidFill>
              <a:schemeClr val="tx1"/>
            </a:solidFill>
            <a:prstDash val="solid"/>
            <a:round/>
            <a:headEnd type="none" w="med" len="med"/>
            <a:tailEnd type="triangle" w="sm" len="lg"/>
          </a:ln>
        </p:spPr>
        <p:txBody>
          <a:bodyPr/>
          <a:p>
            <a:endParaRPr lang="zh-CN" altLang="en-US"/>
          </a:p>
        </p:txBody>
      </p:sp>
      <p:sp>
        <p:nvSpPr>
          <p:cNvPr id="30728" name="直接连接符 1066081"/>
          <p:cNvSpPr/>
          <p:nvPr/>
        </p:nvSpPr>
        <p:spPr>
          <a:xfrm flipH="1">
            <a:off x="1882775" y="3371850"/>
            <a:ext cx="360363" cy="661988"/>
          </a:xfrm>
          <a:prstGeom prst="line">
            <a:avLst/>
          </a:prstGeom>
          <a:ln w="28575" cap="flat" cmpd="sng">
            <a:solidFill>
              <a:schemeClr val="folHlink"/>
            </a:solidFill>
            <a:prstDash val="solid"/>
            <a:round/>
            <a:headEnd type="none" w="med" len="med"/>
            <a:tailEnd type="none" w="med" len="med"/>
          </a:ln>
        </p:spPr>
      </p:sp>
      <p:sp>
        <p:nvSpPr>
          <p:cNvPr id="30729" name="直接连接符 1066082"/>
          <p:cNvSpPr/>
          <p:nvPr/>
        </p:nvSpPr>
        <p:spPr>
          <a:xfrm>
            <a:off x="2443163" y="3402013"/>
            <a:ext cx="471487" cy="617537"/>
          </a:xfrm>
          <a:prstGeom prst="line">
            <a:avLst/>
          </a:prstGeom>
          <a:ln w="28575" cap="flat" cmpd="sng">
            <a:solidFill>
              <a:schemeClr val="folHlink"/>
            </a:solidFill>
            <a:prstDash val="solid"/>
            <a:round/>
            <a:headEnd type="none" w="med" len="med"/>
            <a:tailEnd type="none" w="med" len="med"/>
          </a:ln>
        </p:spPr>
      </p:sp>
      <p:sp>
        <p:nvSpPr>
          <p:cNvPr id="30730" name="直接连接符 1066083"/>
          <p:cNvSpPr/>
          <p:nvPr/>
        </p:nvSpPr>
        <p:spPr>
          <a:xfrm>
            <a:off x="2995613" y="4143375"/>
            <a:ext cx="504825" cy="792163"/>
          </a:xfrm>
          <a:prstGeom prst="line">
            <a:avLst/>
          </a:prstGeom>
          <a:ln w="28575" cap="flat" cmpd="sng">
            <a:solidFill>
              <a:schemeClr val="folHlink"/>
            </a:solidFill>
            <a:prstDash val="solid"/>
            <a:round/>
            <a:headEnd type="none" w="med" len="med"/>
            <a:tailEnd type="none" w="med" len="med"/>
          </a:ln>
        </p:spPr>
      </p:sp>
      <p:sp>
        <p:nvSpPr>
          <p:cNvPr id="30731" name="直接连接符 1066084"/>
          <p:cNvSpPr/>
          <p:nvPr/>
        </p:nvSpPr>
        <p:spPr>
          <a:xfrm>
            <a:off x="1906588" y="4162425"/>
            <a:ext cx="615950" cy="704850"/>
          </a:xfrm>
          <a:prstGeom prst="line">
            <a:avLst/>
          </a:prstGeom>
          <a:ln w="28575" cap="flat" cmpd="sng">
            <a:solidFill>
              <a:schemeClr val="folHlink"/>
            </a:solidFill>
            <a:prstDash val="solid"/>
            <a:round/>
            <a:headEnd type="none" w="med" len="med"/>
            <a:tailEnd type="none" w="med" len="med"/>
          </a:ln>
        </p:spPr>
      </p:sp>
      <p:sp>
        <p:nvSpPr>
          <p:cNvPr id="30732" name="直接连接符 1066085"/>
          <p:cNvSpPr/>
          <p:nvPr/>
        </p:nvSpPr>
        <p:spPr>
          <a:xfrm flipH="1">
            <a:off x="1800225" y="4173538"/>
            <a:ext cx="17463" cy="603250"/>
          </a:xfrm>
          <a:prstGeom prst="line">
            <a:avLst/>
          </a:prstGeom>
          <a:ln w="28575" cap="flat" cmpd="sng">
            <a:solidFill>
              <a:schemeClr val="folHlink"/>
            </a:solidFill>
            <a:prstDash val="solid"/>
            <a:round/>
            <a:headEnd type="none" w="med" len="med"/>
            <a:tailEnd type="none" w="med" len="med"/>
          </a:ln>
        </p:spPr>
      </p:sp>
      <p:sp>
        <p:nvSpPr>
          <p:cNvPr id="30733" name="直接连接符 1066086"/>
          <p:cNvSpPr/>
          <p:nvPr/>
        </p:nvSpPr>
        <p:spPr>
          <a:xfrm flipH="1">
            <a:off x="1047750" y="4092575"/>
            <a:ext cx="747713" cy="774700"/>
          </a:xfrm>
          <a:prstGeom prst="line">
            <a:avLst/>
          </a:prstGeom>
          <a:ln w="28575" cap="flat" cmpd="sng">
            <a:solidFill>
              <a:schemeClr val="folHlink"/>
            </a:solidFill>
            <a:prstDash val="solid"/>
            <a:round/>
            <a:headEnd type="none" w="med" len="med"/>
            <a:tailEnd type="none" w="med" len="med"/>
          </a:ln>
        </p:spPr>
      </p:sp>
      <p:sp>
        <p:nvSpPr>
          <p:cNvPr id="30734" name="椭圆 1066087"/>
          <p:cNvSpPr/>
          <p:nvPr/>
        </p:nvSpPr>
        <p:spPr>
          <a:xfrm>
            <a:off x="1990725" y="3146425"/>
            <a:ext cx="649288" cy="3841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dirty="0" err="1">
                <a:solidFill>
                  <a:schemeClr val="folHlink"/>
                </a:solidFill>
                <a:latin typeface="Arial" panose="020B0604020202020204" pitchFamily="34" charset="0"/>
                <a:ea typeface="黑体" panose="02010609060101010101" pitchFamily="49" charset="-122"/>
              </a:rPr>
              <a:t>abc</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35" name="椭圆 1066088"/>
          <p:cNvSpPr/>
          <p:nvPr/>
        </p:nvSpPr>
        <p:spPr>
          <a:xfrm>
            <a:off x="1549400" y="3938588"/>
            <a:ext cx="569913" cy="30638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x</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36" name="椭圆 1066089"/>
          <p:cNvSpPr/>
          <p:nvPr/>
        </p:nvSpPr>
        <p:spPr>
          <a:xfrm>
            <a:off x="738188" y="4781550"/>
            <a:ext cx="569912" cy="3079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u</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37" name="椭圆 1066090"/>
          <p:cNvSpPr/>
          <p:nvPr/>
        </p:nvSpPr>
        <p:spPr>
          <a:xfrm>
            <a:off x="1495425" y="4781550"/>
            <a:ext cx="569913" cy="3079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v</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38" name="椭圆 1066091"/>
          <p:cNvSpPr/>
          <p:nvPr/>
        </p:nvSpPr>
        <p:spPr>
          <a:xfrm>
            <a:off x="2254250" y="4781550"/>
            <a:ext cx="569913" cy="3079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w</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39" name="椭圆 1066092"/>
          <p:cNvSpPr/>
          <p:nvPr/>
        </p:nvSpPr>
        <p:spPr>
          <a:xfrm>
            <a:off x="3175000" y="4781550"/>
            <a:ext cx="569913" cy="3079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t</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40" name="椭圆 1066093"/>
          <p:cNvSpPr/>
          <p:nvPr/>
        </p:nvSpPr>
        <p:spPr>
          <a:xfrm>
            <a:off x="2687638" y="3938588"/>
            <a:ext cx="569912" cy="30638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y</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1066095" name="文本框 1066094"/>
          <p:cNvSpPr txBox="1"/>
          <p:nvPr/>
        </p:nvSpPr>
        <p:spPr>
          <a:xfrm>
            <a:off x="1403350" y="5518150"/>
            <a:ext cx="1597025"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rPr>
              <a:t>(a) </a:t>
            </a:r>
            <a:r>
              <a:rPr lang="zh-CN" altLang="en-US" sz="2400" dirty="0">
                <a:solidFill>
                  <a:schemeClr val="folHlink"/>
                </a:solidFill>
                <a:latin typeface="Arial" panose="020B0604020202020204" pitchFamily="34" charset="0"/>
                <a:ea typeface="黑体" panose="02010609060101010101" pitchFamily="49" charset="-122"/>
              </a:rPr>
              <a:t>区 </a:t>
            </a:r>
            <a:r>
              <a:rPr lang="en-US" altLang="zh-CN" sz="2400" dirty="0">
                <a:solidFill>
                  <a:schemeClr val="folHlink"/>
                </a:solidFill>
                <a:latin typeface="Arial" panose="020B0604020202020204" pitchFamily="34" charset="0"/>
                <a:ea typeface="黑体" panose="02010609060101010101" pitchFamily="49" charset="-122"/>
              </a:rPr>
              <a:t>= </a:t>
            </a:r>
            <a:r>
              <a:rPr lang="zh-CN" altLang="en-US" sz="2400" dirty="0">
                <a:solidFill>
                  <a:schemeClr val="folHlink"/>
                </a:solidFill>
                <a:latin typeface="Arial" panose="020B0604020202020204" pitchFamily="34" charset="0"/>
                <a:ea typeface="黑体" panose="02010609060101010101" pitchFamily="49" charset="-122"/>
              </a:rPr>
              <a:t>域</a:t>
            </a:r>
            <a:endParaRPr lang="zh-CN" altLang="en-US" sz="2400" dirty="0">
              <a:solidFill>
                <a:schemeClr val="folHlink"/>
              </a:solidFill>
              <a:latin typeface="Arial" panose="020B0604020202020204" pitchFamily="34" charset="0"/>
              <a:ea typeface="黑体" panose="02010609060101010101" pitchFamily="49" charset="-122"/>
            </a:endParaRPr>
          </a:p>
        </p:txBody>
      </p:sp>
      <p:grpSp>
        <p:nvGrpSpPr>
          <p:cNvPr id="1066157" name="组合 1066156"/>
          <p:cNvGrpSpPr/>
          <p:nvPr/>
        </p:nvGrpSpPr>
        <p:grpSpPr>
          <a:xfrm>
            <a:off x="4716463" y="1125538"/>
            <a:ext cx="4248150" cy="4849812"/>
            <a:chOff x="2971" y="709"/>
            <a:chExt cx="2676" cy="3055"/>
          </a:xfrm>
        </p:grpSpPr>
        <p:grpSp>
          <p:nvGrpSpPr>
            <p:cNvPr id="30743" name="组合 1066072"/>
            <p:cNvGrpSpPr/>
            <p:nvPr/>
          </p:nvGrpSpPr>
          <p:grpSpPr>
            <a:xfrm>
              <a:off x="4196" y="1530"/>
              <a:ext cx="256" cy="98"/>
              <a:chOff x="1519" y="813"/>
              <a:chExt cx="227" cy="77"/>
            </a:xfrm>
          </p:grpSpPr>
          <p:sp>
            <p:nvSpPr>
              <p:cNvPr id="30744" name="直接连接符 1066073"/>
              <p:cNvSpPr/>
              <p:nvPr/>
            </p:nvSpPr>
            <p:spPr>
              <a:xfrm>
                <a:off x="1647" y="813"/>
                <a:ext cx="99" cy="77"/>
              </a:xfrm>
              <a:prstGeom prst="line">
                <a:avLst/>
              </a:prstGeom>
              <a:ln w="28575" cap="flat" cmpd="sng">
                <a:solidFill>
                  <a:schemeClr val="folHlink"/>
                </a:solidFill>
                <a:prstDash val="solid"/>
                <a:round/>
                <a:headEnd type="none" w="med" len="med"/>
                <a:tailEnd type="none" w="med" len="med"/>
              </a:ln>
            </p:spPr>
          </p:sp>
          <p:sp>
            <p:nvSpPr>
              <p:cNvPr id="30745" name="直接连接符 1066074"/>
              <p:cNvSpPr/>
              <p:nvPr/>
            </p:nvSpPr>
            <p:spPr>
              <a:xfrm flipH="1">
                <a:off x="1519" y="813"/>
                <a:ext cx="99" cy="77"/>
              </a:xfrm>
              <a:prstGeom prst="line">
                <a:avLst/>
              </a:prstGeom>
              <a:ln w="28575" cap="flat" cmpd="sng">
                <a:solidFill>
                  <a:schemeClr val="folHlink"/>
                </a:solidFill>
                <a:prstDash val="solid"/>
                <a:round/>
                <a:headEnd type="none" w="med" len="med"/>
                <a:tailEnd type="none" w="med" len="med"/>
              </a:ln>
            </p:spPr>
          </p:sp>
        </p:grpSp>
        <p:sp>
          <p:nvSpPr>
            <p:cNvPr id="30746" name="文本框 1066095"/>
            <p:cNvSpPr txBox="1"/>
            <p:nvPr/>
          </p:nvSpPr>
          <p:spPr>
            <a:xfrm>
              <a:off x="3742" y="3476"/>
              <a:ext cx="1006"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rPr>
                <a:t>(b) </a:t>
              </a:r>
              <a:r>
                <a:rPr lang="zh-CN" altLang="en-US" sz="2400" dirty="0">
                  <a:solidFill>
                    <a:schemeClr val="folHlink"/>
                  </a:solidFill>
                  <a:latin typeface="Arial" panose="020B0604020202020204" pitchFamily="34" charset="0"/>
                  <a:ea typeface="黑体" panose="02010609060101010101" pitchFamily="49" charset="-122"/>
                </a:rPr>
                <a:t>区 </a:t>
              </a:r>
              <a:r>
                <a:rPr lang="en-US" altLang="zh-CN" sz="2400" dirty="0">
                  <a:solidFill>
                    <a:schemeClr val="folHlink"/>
                  </a:solidFill>
                  <a:latin typeface="Arial" panose="020B0604020202020204" pitchFamily="34" charset="0"/>
                  <a:ea typeface="黑体" panose="02010609060101010101" pitchFamily="49" charset="-122"/>
                </a:rPr>
                <a:t>&lt; </a:t>
              </a:r>
              <a:r>
                <a:rPr lang="zh-CN" altLang="en-US" sz="2400" dirty="0">
                  <a:solidFill>
                    <a:schemeClr val="folHlink"/>
                  </a:solidFill>
                  <a:latin typeface="Arial" panose="020B0604020202020204" pitchFamily="34" charset="0"/>
                  <a:ea typeface="黑体" panose="02010609060101010101" pitchFamily="49" charset="-122"/>
                </a:rPr>
                <a:t>域</a:t>
              </a:r>
              <a:endParaRPr lang="zh-CN" altLang="en-US" sz="2400">
                <a:solidFill>
                  <a:schemeClr val="folHlink"/>
                </a:solidFill>
                <a:latin typeface="Arial" panose="020B0604020202020204" pitchFamily="34" charset="0"/>
                <a:ea typeface="黑体" panose="02010609060101010101" pitchFamily="49" charset="-122"/>
              </a:endParaRPr>
            </a:p>
          </p:txBody>
        </p:sp>
        <p:sp>
          <p:nvSpPr>
            <p:cNvPr id="30747" name="直接连接符 1066096"/>
            <p:cNvSpPr/>
            <p:nvPr/>
          </p:nvSpPr>
          <p:spPr>
            <a:xfrm>
              <a:off x="4328" y="1523"/>
              <a:ext cx="5" cy="505"/>
            </a:xfrm>
            <a:prstGeom prst="line">
              <a:avLst/>
            </a:prstGeom>
            <a:ln w="28575" cap="flat" cmpd="sng">
              <a:solidFill>
                <a:schemeClr val="folHlink"/>
              </a:solidFill>
              <a:prstDash val="solid"/>
              <a:round/>
              <a:headEnd type="none" w="med" len="med"/>
              <a:tailEnd type="none" w="med" len="med"/>
            </a:ln>
          </p:spPr>
        </p:sp>
        <p:sp>
          <p:nvSpPr>
            <p:cNvPr id="30748" name="文本框 1066097"/>
            <p:cNvSpPr txBox="1"/>
            <p:nvPr/>
          </p:nvSpPr>
          <p:spPr>
            <a:xfrm>
              <a:off x="3061" y="1757"/>
              <a:ext cx="1087" cy="288"/>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49" charset="-122"/>
                </a:rPr>
                <a:t>域 </a:t>
              </a:r>
              <a:r>
                <a:rPr lang="en-US" altLang="zh-CN" sz="2400">
                  <a:solidFill>
                    <a:schemeClr val="folHlink"/>
                  </a:solidFill>
                  <a:latin typeface="Arial" panose="020B0604020202020204" pitchFamily="34" charset="0"/>
                  <a:ea typeface="黑体" panose="02010609060101010101" pitchFamily="49" charset="-122"/>
                </a:rPr>
                <a:t>abc.com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49" name="任意多边形 1066098"/>
            <p:cNvSpPr/>
            <p:nvPr/>
          </p:nvSpPr>
          <p:spPr>
            <a:xfrm>
              <a:off x="4458" y="2341"/>
              <a:ext cx="849" cy="958"/>
            </a:xfrm>
            <a:custGeom>
              <a:avLst/>
              <a:gdLst/>
              <a:ahLst/>
              <a:cxnLst/>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w="38100">
              <a:noFill/>
            </a:ln>
          </p:spPr>
          <p:txBody>
            <a:bodyPr/>
            <a:p>
              <a:endParaRPr lang="zh-CN" altLang="en-US"/>
            </a:p>
          </p:txBody>
        </p:sp>
        <p:sp>
          <p:nvSpPr>
            <p:cNvPr id="30750" name="任意多边形 1066099"/>
            <p:cNvSpPr/>
            <p:nvPr/>
          </p:nvSpPr>
          <p:spPr>
            <a:xfrm>
              <a:off x="3215" y="1882"/>
              <a:ext cx="1535" cy="1436"/>
            </a:xfrm>
            <a:custGeom>
              <a:avLst/>
              <a:gdLst/>
              <a:ahLst/>
              <a:cxnLst/>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w="38100">
              <a:noFill/>
            </a:ln>
          </p:spPr>
          <p:txBody>
            <a:bodyPr/>
            <a:p>
              <a:endParaRPr lang="zh-CN" altLang="en-US"/>
            </a:p>
          </p:txBody>
        </p:sp>
        <p:sp>
          <p:nvSpPr>
            <p:cNvPr id="30751" name="圆角矩形 1066100"/>
            <p:cNvSpPr/>
            <p:nvPr/>
          </p:nvSpPr>
          <p:spPr>
            <a:xfrm>
              <a:off x="2971" y="1800"/>
              <a:ext cx="2665" cy="1664"/>
            </a:xfrm>
            <a:prstGeom prst="roundRect">
              <a:avLst>
                <a:gd name="adj" fmla="val 9319"/>
              </a:avLst>
            </a:prstGeom>
            <a:noFill/>
            <a:ln w="28575" cap="flat" cmpd="sng">
              <a:solidFill>
                <a:schemeClr val="tx1"/>
              </a:solidFill>
              <a:prstDash val="dash"/>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0752" name="文本框 1066101"/>
            <p:cNvSpPr txBox="1"/>
            <p:nvPr/>
          </p:nvSpPr>
          <p:spPr>
            <a:xfrm>
              <a:off x="2971" y="2131"/>
              <a:ext cx="842" cy="380"/>
            </a:xfrm>
            <a:prstGeom prst="rect">
              <a:avLst/>
            </a:prstGeom>
            <a:noFill/>
            <a:ln w="9525">
              <a:noFill/>
            </a:ln>
          </p:spPr>
          <p:txBody>
            <a:bodyPr wrap="none" anchor="t">
              <a:spAutoFit/>
            </a:bodyPr>
            <a:p>
              <a:pPr algn="ctr">
                <a:lnSpc>
                  <a:spcPct val="70000"/>
                </a:lnSpc>
              </a:pPr>
              <a:r>
                <a:rPr lang="zh-CN" altLang="zh-CN" sz="2400" dirty="0">
                  <a:solidFill>
                    <a:schemeClr val="folHlink"/>
                  </a:solidFill>
                  <a:latin typeface="Arial" panose="020B0604020202020204" pitchFamily="34" charset="0"/>
                  <a:ea typeface="黑体" panose="02010609060101010101" pitchFamily="49" charset="-122"/>
                </a:rPr>
                <a:t> 区</a:t>
              </a:r>
              <a:endParaRPr lang="en-US" altLang="zh-CN" sz="2400">
                <a:solidFill>
                  <a:schemeClr val="folHlink"/>
                </a:solidFill>
                <a:latin typeface="Arial" panose="020B0604020202020204" pitchFamily="34" charset="0"/>
                <a:ea typeface="黑体" panose="02010609060101010101" pitchFamily="49" charset="-122"/>
              </a:endParaRPr>
            </a:p>
            <a:p>
              <a:pPr algn="ctr">
                <a:lnSpc>
                  <a:spcPct val="70000"/>
                </a:lnSpc>
              </a:pPr>
              <a:r>
                <a:rPr lang="en-US" altLang="zh-CN" sz="2400">
                  <a:solidFill>
                    <a:schemeClr val="folHlink"/>
                  </a:solidFill>
                  <a:latin typeface="Arial" panose="020B0604020202020204" pitchFamily="34" charset="0"/>
                  <a:ea typeface="黑体" panose="02010609060101010101" pitchFamily="49" charset="-122"/>
                </a:rPr>
                <a:t>abc.com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53" name="文本框 1066102"/>
            <p:cNvSpPr txBox="1"/>
            <p:nvPr/>
          </p:nvSpPr>
          <p:spPr>
            <a:xfrm>
              <a:off x="4649" y="1950"/>
              <a:ext cx="998" cy="404"/>
            </a:xfrm>
            <a:prstGeom prst="rect">
              <a:avLst/>
            </a:prstGeom>
            <a:noFill/>
            <a:ln w="9525">
              <a:noFill/>
            </a:ln>
          </p:spPr>
          <p:txBody>
            <a:bodyPr anchor="t">
              <a:spAutoFit/>
            </a:bodyPr>
            <a:p>
              <a:pPr algn="ctr">
                <a:lnSpc>
                  <a:spcPct val="75000"/>
                </a:lnSpc>
              </a:pPr>
              <a:r>
                <a:rPr lang="zh-CN" altLang="en-US" sz="2400" dirty="0">
                  <a:solidFill>
                    <a:schemeClr val="folHlink"/>
                  </a:solidFill>
                  <a:latin typeface="Arial" panose="020B0604020202020204" pitchFamily="34" charset="0"/>
                  <a:ea typeface="黑体" panose="02010609060101010101" pitchFamily="49" charset="-122"/>
                </a:rPr>
                <a:t>区</a:t>
              </a:r>
              <a:endParaRPr lang="zh-CN" altLang="en-US" sz="2400" dirty="0">
                <a:solidFill>
                  <a:schemeClr val="folHlink"/>
                </a:solidFill>
                <a:latin typeface="Arial" panose="020B0604020202020204" pitchFamily="34" charset="0"/>
                <a:ea typeface="黑体" panose="02010609060101010101" pitchFamily="49" charset="-122"/>
              </a:endParaRPr>
            </a:p>
            <a:p>
              <a:pPr algn="ctr">
                <a:lnSpc>
                  <a:spcPct val="75000"/>
                </a:lnSpc>
              </a:pPr>
              <a:r>
                <a:rPr lang="en-US" altLang="zh-CN" sz="2400" dirty="0" err="1">
                  <a:solidFill>
                    <a:schemeClr val="folHlink"/>
                  </a:solidFill>
                  <a:latin typeface="Arial" panose="020B0604020202020204" pitchFamily="34" charset="0"/>
                  <a:ea typeface="黑体" panose="02010609060101010101" pitchFamily="49" charset="-122"/>
                </a:rPr>
                <a:t>y.abc.com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54" name="直接连接符 1066103"/>
            <p:cNvSpPr/>
            <p:nvPr/>
          </p:nvSpPr>
          <p:spPr>
            <a:xfrm>
              <a:off x="3382" y="2491"/>
              <a:ext cx="156" cy="227"/>
            </a:xfrm>
            <a:prstGeom prst="line">
              <a:avLst/>
            </a:prstGeom>
            <a:ln w="9525" cap="flat" cmpd="sng">
              <a:solidFill>
                <a:schemeClr val="tx1"/>
              </a:solidFill>
              <a:prstDash val="solid"/>
              <a:round/>
              <a:headEnd type="none" w="med" len="med"/>
              <a:tailEnd type="triangle" w="sm" len="lg"/>
            </a:ln>
          </p:spPr>
        </p:sp>
        <p:sp>
          <p:nvSpPr>
            <p:cNvPr id="30755" name="直接连接符 1066104"/>
            <p:cNvSpPr/>
            <p:nvPr/>
          </p:nvSpPr>
          <p:spPr>
            <a:xfrm rot="-10800000" flipV="1">
              <a:off x="5103" y="2316"/>
              <a:ext cx="124" cy="426"/>
            </a:xfrm>
            <a:prstGeom prst="line">
              <a:avLst/>
            </a:prstGeom>
            <a:ln w="9525" cap="flat" cmpd="sng">
              <a:solidFill>
                <a:schemeClr val="tx1"/>
              </a:solidFill>
              <a:prstDash val="solid"/>
              <a:round/>
              <a:headEnd type="none" w="med" len="med"/>
              <a:tailEnd type="triangle" w="sm" len="lg"/>
            </a:ln>
          </p:spPr>
        </p:sp>
        <p:sp>
          <p:nvSpPr>
            <p:cNvPr id="30756" name="直接连接符 1066105"/>
            <p:cNvSpPr/>
            <p:nvPr/>
          </p:nvSpPr>
          <p:spPr>
            <a:xfrm flipH="1">
              <a:off x="4054" y="2124"/>
              <a:ext cx="226" cy="417"/>
            </a:xfrm>
            <a:prstGeom prst="line">
              <a:avLst/>
            </a:prstGeom>
            <a:ln w="28575" cap="flat" cmpd="sng">
              <a:solidFill>
                <a:schemeClr val="folHlink"/>
              </a:solidFill>
              <a:prstDash val="solid"/>
              <a:round/>
              <a:headEnd type="none" w="med" len="med"/>
              <a:tailEnd type="none" w="med" len="med"/>
            </a:ln>
          </p:spPr>
        </p:sp>
        <p:sp>
          <p:nvSpPr>
            <p:cNvPr id="30757" name="直接连接符 1066106"/>
            <p:cNvSpPr/>
            <p:nvPr/>
          </p:nvSpPr>
          <p:spPr>
            <a:xfrm>
              <a:off x="4407" y="2143"/>
              <a:ext cx="297" cy="389"/>
            </a:xfrm>
            <a:prstGeom prst="line">
              <a:avLst/>
            </a:prstGeom>
            <a:ln w="28575" cap="flat" cmpd="sng">
              <a:solidFill>
                <a:schemeClr val="folHlink"/>
              </a:solidFill>
              <a:prstDash val="solid"/>
              <a:round/>
              <a:headEnd type="none" w="med" len="med"/>
              <a:tailEnd type="none" w="med" len="med"/>
            </a:ln>
          </p:spPr>
        </p:sp>
        <p:sp>
          <p:nvSpPr>
            <p:cNvPr id="30758" name="直接连接符 1066107"/>
            <p:cNvSpPr/>
            <p:nvPr/>
          </p:nvSpPr>
          <p:spPr>
            <a:xfrm>
              <a:off x="4754" y="2610"/>
              <a:ext cx="319" cy="499"/>
            </a:xfrm>
            <a:prstGeom prst="line">
              <a:avLst/>
            </a:prstGeom>
            <a:ln w="28575" cap="flat" cmpd="sng">
              <a:solidFill>
                <a:schemeClr val="folHlink"/>
              </a:solidFill>
              <a:prstDash val="solid"/>
              <a:round/>
              <a:headEnd type="none" w="med" len="med"/>
              <a:tailEnd type="none" w="med" len="med"/>
            </a:ln>
          </p:spPr>
        </p:sp>
        <p:sp>
          <p:nvSpPr>
            <p:cNvPr id="30759" name="直接连接符 1066108"/>
            <p:cNvSpPr/>
            <p:nvPr/>
          </p:nvSpPr>
          <p:spPr>
            <a:xfrm>
              <a:off x="4068" y="2622"/>
              <a:ext cx="388" cy="444"/>
            </a:xfrm>
            <a:prstGeom prst="line">
              <a:avLst/>
            </a:prstGeom>
            <a:ln w="28575" cap="flat" cmpd="sng">
              <a:solidFill>
                <a:schemeClr val="folHlink"/>
              </a:solidFill>
              <a:prstDash val="solid"/>
              <a:round/>
              <a:headEnd type="none" w="med" len="med"/>
              <a:tailEnd type="none" w="med" len="med"/>
            </a:ln>
          </p:spPr>
        </p:sp>
        <p:sp>
          <p:nvSpPr>
            <p:cNvPr id="30760" name="直接连接符 1066109"/>
            <p:cNvSpPr/>
            <p:nvPr/>
          </p:nvSpPr>
          <p:spPr>
            <a:xfrm flipH="1">
              <a:off x="4002" y="2629"/>
              <a:ext cx="11" cy="380"/>
            </a:xfrm>
            <a:prstGeom prst="line">
              <a:avLst/>
            </a:prstGeom>
            <a:ln w="28575" cap="flat" cmpd="sng">
              <a:solidFill>
                <a:schemeClr val="folHlink"/>
              </a:solidFill>
              <a:prstDash val="solid"/>
              <a:round/>
              <a:headEnd type="none" w="med" len="med"/>
              <a:tailEnd type="none" w="med" len="med"/>
            </a:ln>
          </p:spPr>
        </p:sp>
        <p:sp>
          <p:nvSpPr>
            <p:cNvPr id="30761" name="直接连接符 1066110"/>
            <p:cNvSpPr/>
            <p:nvPr/>
          </p:nvSpPr>
          <p:spPr>
            <a:xfrm flipH="1">
              <a:off x="3528" y="2578"/>
              <a:ext cx="470" cy="488"/>
            </a:xfrm>
            <a:prstGeom prst="line">
              <a:avLst/>
            </a:prstGeom>
            <a:ln w="28575" cap="flat" cmpd="sng">
              <a:solidFill>
                <a:schemeClr val="folHlink"/>
              </a:solidFill>
              <a:prstDash val="solid"/>
              <a:round/>
              <a:headEnd type="none" w="med" len="med"/>
              <a:tailEnd type="none" w="med" len="med"/>
            </a:ln>
          </p:spPr>
        </p:sp>
        <p:sp>
          <p:nvSpPr>
            <p:cNvPr id="30762" name="椭圆 1066111"/>
            <p:cNvSpPr/>
            <p:nvPr/>
          </p:nvSpPr>
          <p:spPr>
            <a:xfrm>
              <a:off x="4121" y="1982"/>
              <a:ext cx="410" cy="242"/>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dirty="0" err="1">
                  <a:solidFill>
                    <a:schemeClr val="folHlink"/>
                  </a:solidFill>
                  <a:latin typeface="Arial" panose="020B0604020202020204" pitchFamily="34" charset="0"/>
                  <a:ea typeface="黑体" panose="02010609060101010101" pitchFamily="49" charset="-122"/>
                </a:rPr>
                <a:t>abc</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3" name="椭圆 1066112"/>
            <p:cNvSpPr/>
            <p:nvPr/>
          </p:nvSpPr>
          <p:spPr>
            <a:xfrm>
              <a:off x="3844" y="2481"/>
              <a:ext cx="359" cy="19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x</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4" name="椭圆 1066113"/>
            <p:cNvSpPr/>
            <p:nvPr/>
          </p:nvSpPr>
          <p:spPr>
            <a:xfrm>
              <a:off x="3332" y="3012"/>
              <a:ext cx="359" cy="19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u</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5" name="椭圆 1066114"/>
            <p:cNvSpPr/>
            <p:nvPr/>
          </p:nvSpPr>
          <p:spPr>
            <a:xfrm>
              <a:off x="3810" y="3012"/>
              <a:ext cx="359" cy="19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v</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6" name="椭圆 1066115"/>
            <p:cNvSpPr/>
            <p:nvPr/>
          </p:nvSpPr>
          <p:spPr>
            <a:xfrm>
              <a:off x="4287" y="3012"/>
              <a:ext cx="359" cy="19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w</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7" name="椭圆 1066116"/>
            <p:cNvSpPr/>
            <p:nvPr/>
          </p:nvSpPr>
          <p:spPr>
            <a:xfrm>
              <a:off x="4867" y="3012"/>
              <a:ext cx="359" cy="19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t</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8" name="椭圆 1066117"/>
            <p:cNvSpPr/>
            <p:nvPr/>
          </p:nvSpPr>
          <p:spPr>
            <a:xfrm>
              <a:off x="4560" y="2481"/>
              <a:ext cx="359" cy="19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y</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69" name="圆角矩形 1066118"/>
            <p:cNvSpPr/>
            <p:nvPr/>
          </p:nvSpPr>
          <p:spPr>
            <a:xfrm>
              <a:off x="4063" y="1232"/>
              <a:ext cx="522" cy="303"/>
            </a:xfrm>
            <a:prstGeom prst="roundRect">
              <a:avLst>
                <a:gd name="adj" fmla="val 34167"/>
              </a:avLst>
            </a:prstGeom>
            <a:solidFill>
              <a:srgbClr val="CCECFF"/>
            </a:solidFill>
            <a:ln w="9525">
              <a:noFill/>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70" name="圆角矩形 1066119"/>
            <p:cNvSpPr/>
            <p:nvPr/>
          </p:nvSpPr>
          <p:spPr>
            <a:xfrm>
              <a:off x="4909" y="1225"/>
              <a:ext cx="522" cy="304"/>
            </a:xfrm>
            <a:prstGeom prst="roundRect">
              <a:avLst>
                <a:gd name="adj" fmla="val 34167"/>
              </a:avLst>
            </a:prstGeom>
            <a:solidFill>
              <a:srgbClr val="FF9900"/>
            </a:solidFill>
            <a:ln w="9525">
              <a:noFill/>
            </a:ln>
          </p:spPr>
          <p:txBody>
            <a:bodyPr wrap="none" anchor="ctr"/>
            <a:p>
              <a:pPr algn="ctr"/>
              <a:r>
                <a:rPr lang="en-US" altLang="zh-CN" sz="2400" dirty="0" err="1">
                  <a:solidFill>
                    <a:schemeClr val="folHlink"/>
                  </a:solidFill>
                  <a:latin typeface="Arial" panose="020B0604020202020204" pitchFamily="34" charset="0"/>
                  <a:ea typeface="黑体" panose="02010609060101010101" pitchFamily="49" charset="-122"/>
                </a:rPr>
                <a:t>edu</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71" name="圆角矩形 1066120"/>
            <p:cNvSpPr/>
            <p:nvPr/>
          </p:nvSpPr>
          <p:spPr>
            <a:xfrm>
              <a:off x="3220" y="1225"/>
              <a:ext cx="522" cy="304"/>
            </a:xfrm>
            <a:prstGeom prst="roundRect">
              <a:avLst>
                <a:gd name="adj" fmla="val 34167"/>
              </a:avLst>
            </a:prstGeom>
            <a:solidFill>
              <a:srgbClr val="FFFF99"/>
            </a:solidFill>
            <a:ln w="9525">
              <a:noFill/>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org</a:t>
              </a:r>
              <a:endParaRPr lang="en-US" altLang="zh-CN" sz="2400">
                <a:solidFill>
                  <a:schemeClr val="folHlink"/>
                </a:solidFill>
                <a:latin typeface="Arial" panose="020B0604020202020204" pitchFamily="34" charset="0"/>
                <a:ea typeface="黑体" panose="02010609060101010101" pitchFamily="49" charset="-122"/>
              </a:endParaRPr>
            </a:p>
          </p:txBody>
        </p:sp>
        <p:grpSp>
          <p:nvGrpSpPr>
            <p:cNvPr id="30772" name="组合 1066121"/>
            <p:cNvGrpSpPr/>
            <p:nvPr/>
          </p:nvGrpSpPr>
          <p:grpSpPr>
            <a:xfrm>
              <a:off x="5042" y="1530"/>
              <a:ext cx="256" cy="98"/>
              <a:chOff x="2875" y="1143"/>
              <a:chExt cx="330" cy="132"/>
            </a:xfrm>
          </p:grpSpPr>
          <p:sp>
            <p:nvSpPr>
              <p:cNvPr id="30773" name="直接连接符 1066122"/>
              <p:cNvSpPr/>
              <p:nvPr/>
            </p:nvSpPr>
            <p:spPr>
              <a:xfrm>
                <a:off x="3061" y="1143"/>
                <a:ext cx="144" cy="132"/>
              </a:xfrm>
              <a:prstGeom prst="line">
                <a:avLst/>
              </a:prstGeom>
              <a:ln w="28575" cap="flat" cmpd="sng">
                <a:solidFill>
                  <a:schemeClr val="folHlink"/>
                </a:solidFill>
                <a:prstDash val="solid"/>
                <a:round/>
                <a:headEnd type="none" w="med" len="med"/>
                <a:tailEnd type="none" w="med" len="med"/>
              </a:ln>
            </p:spPr>
          </p:sp>
          <p:sp>
            <p:nvSpPr>
              <p:cNvPr id="30774" name="直接连接符 1066123"/>
              <p:cNvSpPr/>
              <p:nvPr/>
            </p:nvSpPr>
            <p:spPr>
              <a:xfrm>
                <a:off x="3050" y="1143"/>
                <a:ext cx="37" cy="129"/>
              </a:xfrm>
              <a:prstGeom prst="line">
                <a:avLst/>
              </a:prstGeom>
              <a:ln w="28575" cap="flat" cmpd="sng">
                <a:solidFill>
                  <a:schemeClr val="folHlink"/>
                </a:solidFill>
                <a:prstDash val="solid"/>
                <a:round/>
                <a:headEnd type="none" w="med" len="med"/>
                <a:tailEnd type="none" w="med" len="med"/>
              </a:ln>
            </p:spPr>
          </p:sp>
          <p:sp>
            <p:nvSpPr>
              <p:cNvPr id="30775" name="直接连接符 1066124"/>
              <p:cNvSpPr/>
              <p:nvPr/>
            </p:nvSpPr>
            <p:spPr>
              <a:xfrm flipH="1">
                <a:off x="2875" y="1143"/>
                <a:ext cx="144" cy="132"/>
              </a:xfrm>
              <a:prstGeom prst="line">
                <a:avLst/>
              </a:prstGeom>
              <a:ln w="28575" cap="flat" cmpd="sng">
                <a:solidFill>
                  <a:schemeClr val="folHlink"/>
                </a:solidFill>
                <a:prstDash val="solid"/>
                <a:round/>
                <a:headEnd type="none" w="med" len="med"/>
                <a:tailEnd type="none" w="med" len="med"/>
              </a:ln>
            </p:spPr>
          </p:sp>
          <p:sp>
            <p:nvSpPr>
              <p:cNvPr id="30776" name="直接连接符 1066125"/>
              <p:cNvSpPr/>
              <p:nvPr/>
            </p:nvSpPr>
            <p:spPr>
              <a:xfrm flipH="1">
                <a:off x="2980" y="1143"/>
                <a:ext cx="54" cy="126"/>
              </a:xfrm>
              <a:prstGeom prst="line">
                <a:avLst/>
              </a:prstGeom>
              <a:ln w="28575" cap="flat" cmpd="sng">
                <a:solidFill>
                  <a:schemeClr val="folHlink"/>
                </a:solidFill>
                <a:prstDash val="solid"/>
                <a:round/>
                <a:headEnd type="none" w="med" len="med"/>
                <a:tailEnd type="none" w="med" len="med"/>
              </a:ln>
            </p:spPr>
          </p:sp>
        </p:grpSp>
        <p:grpSp>
          <p:nvGrpSpPr>
            <p:cNvPr id="30777" name="组合 1066126"/>
            <p:cNvGrpSpPr/>
            <p:nvPr/>
          </p:nvGrpSpPr>
          <p:grpSpPr>
            <a:xfrm>
              <a:off x="3353" y="1530"/>
              <a:ext cx="256" cy="98"/>
              <a:chOff x="2875" y="1143"/>
              <a:chExt cx="330" cy="132"/>
            </a:xfrm>
          </p:grpSpPr>
          <p:sp>
            <p:nvSpPr>
              <p:cNvPr id="30778" name="直接连接符 1066127"/>
              <p:cNvSpPr/>
              <p:nvPr/>
            </p:nvSpPr>
            <p:spPr>
              <a:xfrm>
                <a:off x="3061" y="1143"/>
                <a:ext cx="144" cy="132"/>
              </a:xfrm>
              <a:prstGeom prst="line">
                <a:avLst/>
              </a:prstGeom>
              <a:ln w="28575" cap="flat" cmpd="sng">
                <a:solidFill>
                  <a:schemeClr val="folHlink"/>
                </a:solidFill>
                <a:prstDash val="solid"/>
                <a:round/>
                <a:headEnd type="none" w="med" len="med"/>
                <a:tailEnd type="none" w="med" len="med"/>
              </a:ln>
            </p:spPr>
          </p:sp>
          <p:sp>
            <p:nvSpPr>
              <p:cNvPr id="30779" name="直接连接符 1066128"/>
              <p:cNvSpPr/>
              <p:nvPr/>
            </p:nvSpPr>
            <p:spPr>
              <a:xfrm>
                <a:off x="3050" y="1143"/>
                <a:ext cx="37" cy="129"/>
              </a:xfrm>
              <a:prstGeom prst="line">
                <a:avLst/>
              </a:prstGeom>
              <a:ln w="28575" cap="flat" cmpd="sng">
                <a:solidFill>
                  <a:schemeClr val="folHlink"/>
                </a:solidFill>
                <a:prstDash val="solid"/>
                <a:round/>
                <a:headEnd type="none" w="med" len="med"/>
                <a:tailEnd type="none" w="med" len="med"/>
              </a:ln>
            </p:spPr>
          </p:sp>
          <p:sp>
            <p:nvSpPr>
              <p:cNvPr id="30780" name="直接连接符 1066129"/>
              <p:cNvSpPr/>
              <p:nvPr/>
            </p:nvSpPr>
            <p:spPr>
              <a:xfrm flipH="1">
                <a:off x="2875" y="1143"/>
                <a:ext cx="144" cy="132"/>
              </a:xfrm>
              <a:prstGeom prst="line">
                <a:avLst/>
              </a:prstGeom>
              <a:ln w="28575" cap="flat" cmpd="sng">
                <a:solidFill>
                  <a:schemeClr val="folHlink"/>
                </a:solidFill>
                <a:prstDash val="solid"/>
                <a:round/>
                <a:headEnd type="none" w="med" len="med"/>
                <a:tailEnd type="none" w="med" len="med"/>
              </a:ln>
            </p:spPr>
          </p:sp>
          <p:sp>
            <p:nvSpPr>
              <p:cNvPr id="30781" name="直接连接符 1066130"/>
              <p:cNvSpPr/>
              <p:nvPr/>
            </p:nvSpPr>
            <p:spPr>
              <a:xfrm flipH="1">
                <a:off x="2980" y="1143"/>
                <a:ext cx="54" cy="126"/>
              </a:xfrm>
              <a:prstGeom prst="line">
                <a:avLst/>
              </a:prstGeom>
              <a:ln w="28575" cap="flat" cmpd="sng">
                <a:solidFill>
                  <a:schemeClr val="folHlink"/>
                </a:solidFill>
                <a:prstDash val="solid"/>
                <a:round/>
                <a:headEnd type="none" w="med" len="med"/>
                <a:tailEnd type="none" w="med" len="med"/>
              </a:ln>
            </p:spPr>
          </p:sp>
        </p:grpSp>
        <p:sp>
          <p:nvSpPr>
            <p:cNvPr id="30782" name="圆角矩形 1066131"/>
            <p:cNvSpPr/>
            <p:nvPr/>
          </p:nvSpPr>
          <p:spPr>
            <a:xfrm>
              <a:off x="4049" y="709"/>
              <a:ext cx="523" cy="304"/>
            </a:xfrm>
            <a:prstGeom prst="roundRect">
              <a:avLst>
                <a:gd name="adj" fmla="val 34167"/>
              </a:avLst>
            </a:prstGeom>
            <a:solidFill>
              <a:srgbClr val="FF99FF"/>
            </a:solidFill>
            <a:ln w="9525">
              <a:noFill/>
            </a:ln>
          </p:spPr>
          <p:txBody>
            <a:bodyPr wrap="none" anchor="ctr"/>
            <a:p>
              <a:pPr algn="ctr"/>
              <a:r>
                <a:rPr lang="zh-CN" altLang="en-US" sz="2400" dirty="0">
                  <a:solidFill>
                    <a:schemeClr val="folHlink"/>
                  </a:solidFill>
                  <a:latin typeface="Arial" panose="020B0604020202020204" pitchFamily="34" charset="0"/>
                  <a:ea typeface="黑体" panose="02010609060101010101" pitchFamily="49" charset="-122"/>
                </a:rPr>
                <a:t>根</a:t>
              </a:r>
              <a:endParaRPr lang="zh-CN" altLang="en-US" sz="2400" dirty="0">
                <a:solidFill>
                  <a:schemeClr val="folHlink"/>
                </a:solidFill>
                <a:latin typeface="Arial" panose="020B0604020202020204" pitchFamily="34" charset="0"/>
                <a:ea typeface="黑体" panose="02010609060101010101" pitchFamily="49" charset="-122"/>
              </a:endParaRPr>
            </a:p>
          </p:txBody>
        </p:sp>
        <p:sp>
          <p:nvSpPr>
            <p:cNvPr id="30783" name="直接连接符 1066132"/>
            <p:cNvSpPr/>
            <p:nvPr/>
          </p:nvSpPr>
          <p:spPr>
            <a:xfrm>
              <a:off x="4375" y="1010"/>
              <a:ext cx="792" cy="213"/>
            </a:xfrm>
            <a:prstGeom prst="line">
              <a:avLst/>
            </a:prstGeom>
            <a:ln w="28575" cap="flat" cmpd="sng">
              <a:solidFill>
                <a:schemeClr val="folHlink"/>
              </a:solidFill>
              <a:prstDash val="solid"/>
              <a:round/>
              <a:headEnd type="none" w="med" len="med"/>
              <a:tailEnd type="none" w="med" len="med"/>
            </a:ln>
          </p:spPr>
        </p:sp>
        <p:sp>
          <p:nvSpPr>
            <p:cNvPr id="30784" name="直接连接符 1066133"/>
            <p:cNvSpPr/>
            <p:nvPr/>
          </p:nvSpPr>
          <p:spPr>
            <a:xfrm flipV="1">
              <a:off x="3481" y="1010"/>
              <a:ext cx="779" cy="213"/>
            </a:xfrm>
            <a:prstGeom prst="line">
              <a:avLst/>
            </a:prstGeom>
            <a:ln w="28575" cap="flat" cmpd="sng">
              <a:solidFill>
                <a:schemeClr val="folHlink"/>
              </a:solidFill>
              <a:prstDash val="solid"/>
              <a:round/>
              <a:headEnd type="none" w="med" len="med"/>
              <a:tailEnd type="none" w="med" len="med"/>
            </a:ln>
          </p:spPr>
        </p:sp>
        <p:sp>
          <p:nvSpPr>
            <p:cNvPr id="30785" name="直接连接符 1066134"/>
            <p:cNvSpPr/>
            <p:nvPr/>
          </p:nvSpPr>
          <p:spPr>
            <a:xfrm>
              <a:off x="4321" y="1010"/>
              <a:ext cx="0" cy="213"/>
            </a:xfrm>
            <a:prstGeom prst="line">
              <a:avLst/>
            </a:prstGeom>
            <a:ln w="28575" cap="flat" cmpd="sng">
              <a:solidFill>
                <a:schemeClr val="folHlink"/>
              </a:solidFill>
              <a:prstDash val="solid"/>
              <a:round/>
              <a:headEnd type="none" w="med" len="med"/>
              <a:tailEnd type="none" w="med" len="med"/>
            </a:ln>
          </p:spPr>
        </p:sp>
      </p:grpSp>
      <p:sp>
        <p:nvSpPr>
          <p:cNvPr id="30786" name="圆角矩形 1066135"/>
          <p:cNvSpPr/>
          <p:nvPr/>
        </p:nvSpPr>
        <p:spPr>
          <a:xfrm>
            <a:off x="1914525" y="1955800"/>
            <a:ext cx="830263" cy="481013"/>
          </a:xfrm>
          <a:prstGeom prst="roundRect">
            <a:avLst>
              <a:gd name="adj" fmla="val 34167"/>
            </a:avLst>
          </a:prstGeom>
          <a:solidFill>
            <a:srgbClr val="CCECFF"/>
          </a:solidFill>
          <a:ln w="9525">
            <a:noFill/>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com</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87" name="圆角矩形 1066136"/>
          <p:cNvSpPr/>
          <p:nvPr/>
        </p:nvSpPr>
        <p:spPr>
          <a:xfrm>
            <a:off x="3259138" y="1944688"/>
            <a:ext cx="828675" cy="482600"/>
          </a:xfrm>
          <a:prstGeom prst="roundRect">
            <a:avLst>
              <a:gd name="adj" fmla="val 34167"/>
            </a:avLst>
          </a:prstGeom>
          <a:solidFill>
            <a:srgbClr val="FF9900"/>
          </a:solidFill>
          <a:ln w="9525">
            <a:noFill/>
          </a:ln>
        </p:spPr>
        <p:txBody>
          <a:bodyPr wrap="none" anchor="ctr"/>
          <a:p>
            <a:pPr algn="ctr"/>
            <a:r>
              <a:rPr lang="en-US" altLang="zh-CN" sz="2400" dirty="0" err="1">
                <a:solidFill>
                  <a:schemeClr val="folHlink"/>
                </a:solidFill>
                <a:latin typeface="Arial" panose="020B0604020202020204" pitchFamily="34" charset="0"/>
                <a:ea typeface="黑体" panose="02010609060101010101" pitchFamily="49" charset="-122"/>
              </a:rPr>
              <a:t>edu</a:t>
            </a:r>
            <a:endParaRPr lang="en-US" altLang="zh-CN" sz="2400">
              <a:solidFill>
                <a:schemeClr val="folHlink"/>
              </a:solidFill>
              <a:latin typeface="Arial" panose="020B0604020202020204" pitchFamily="34" charset="0"/>
              <a:ea typeface="黑体" panose="02010609060101010101" pitchFamily="49" charset="-122"/>
            </a:endParaRPr>
          </a:p>
        </p:txBody>
      </p:sp>
      <p:sp>
        <p:nvSpPr>
          <p:cNvPr id="30788" name="圆角矩形 1066137"/>
          <p:cNvSpPr/>
          <p:nvPr/>
        </p:nvSpPr>
        <p:spPr>
          <a:xfrm>
            <a:off x="576263" y="1944688"/>
            <a:ext cx="830262" cy="482600"/>
          </a:xfrm>
          <a:prstGeom prst="roundRect">
            <a:avLst>
              <a:gd name="adj" fmla="val 34167"/>
            </a:avLst>
          </a:prstGeom>
          <a:solidFill>
            <a:srgbClr val="FFFF99"/>
          </a:solidFill>
          <a:ln w="9525">
            <a:noFill/>
          </a:ln>
        </p:spPr>
        <p:txBody>
          <a:bodyPr wrap="none" anchor="ctr"/>
          <a:p>
            <a:pPr algn="ctr"/>
            <a:r>
              <a:rPr lang="en-US" altLang="zh-CN" sz="2400">
                <a:solidFill>
                  <a:schemeClr val="folHlink"/>
                </a:solidFill>
                <a:latin typeface="Arial" panose="020B0604020202020204" pitchFamily="34" charset="0"/>
                <a:ea typeface="黑体" panose="02010609060101010101" pitchFamily="49" charset="-122"/>
              </a:rPr>
              <a:t>org</a:t>
            </a:r>
            <a:endParaRPr lang="en-US" altLang="zh-CN" sz="2400">
              <a:solidFill>
                <a:schemeClr val="folHlink"/>
              </a:solidFill>
              <a:latin typeface="Arial" panose="020B0604020202020204" pitchFamily="34" charset="0"/>
              <a:ea typeface="黑体" panose="02010609060101010101" pitchFamily="49" charset="-122"/>
            </a:endParaRPr>
          </a:p>
        </p:txBody>
      </p:sp>
      <p:grpSp>
        <p:nvGrpSpPr>
          <p:cNvPr id="30789" name="组合 1066138"/>
          <p:cNvGrpSpPr/>
          <p:nvPr/>
        </p:nvGrpSpPr>
        <p:grpSpPr>
          <a:xfrm>
            <a:off x="3470275" y="2428875"/>
            <a:ext cx="406400" cy="155575"/>
            <a:chOff x="2875" y="1143"/>
            <a:chExt cx="330" cy="132"/>
          </a:xfrm>
        </p:grpSpPr>
        <p:sp>
          <p:nvSpPr>
            <p:cNvPr id="30790" name="直接连接符 1066139"/>
            <p:cNvSpPr/>
            <p:nvPr/>
          </p:nvSpPr>
          <p:spPr>
            <a:xfrm>
              <a:off x="3061" y="1143"/>
              <a:ext cx="144" cy="132"/>
            </a:xfrm>
            <a:prstGeom prst="line">
              <a:avLst/>
            </a:prstGeom>
            <a:ln w="28575" cap="flat" cmpd="sng">
              <a:solidFill>
                <a:schemeClr val="folHlink"/>
              </a:solidFill>
              <a:prstDash val="solid"/>
              <a:round/>
              <a:headEnd type="none" w="med" len="med"/>
              <a:tailEnd type="none" w="med" len="med"/>
            </a:ln>
          </p:spPr>
        </p:sp>
        <p:sp>
          <p:nvSpPr>
            <p:cNvPr id="30791" name="直接连接符 1066140"/>
            <p:cNvSpPr/>
            <p:nvPr/>
          </p:nvSpPr>
          <p:spPr>
            <a:xfrm>
              <a:off x="3050" y="1143"/>
              <a:ext cx="37" cy="129"/>
            </a:xfrm>
            <a:prstGeom prst="line">
              <a:avLst/>
            </a:prstGeom>
            <a:ln w="28575" cap="flat" cmpd="sng">
              <a:solidFill>
                <a:schemeClr val="folHlink"/>
              </a:solidFill>
              <a:prstDash val="solid"/>
              <a:round/>
              <a:headEnd type="none" w="med" len="med"/>
              <a:tailEnd type="none" w="med" len="med"/>
            </a:ln>
          </p:spPr>
        </p:sp>
        <p:sp>
          <p:nvSpPr>
            <p:cNvPr id="30792" name="直接连接符 1066141"/>
            <p:cNvSpPr/>
            <p:nvPr/>
          </p:nvSpPr>
          <p:spPr>
            <a:xfrm flipH="1">
              <a:off x="2875" y="1143"/>
              <a:ext cx="144" cy="132"/>
            </a:xfrm>
            <a:prstGeom prst="line">
              <a:avLst/>
            </a:prstGeom>
            <a:ln w="28575" cap="flat" cmpd="sng">
              <a:solidFill>
                <a:schemeClr val="folHlink"/>
              </a:solidFill>
              <a:prstDash val="solid"/>
              <a:round/>
              <a:headEnd type="none" w="med" len="med"/>
              <a:tailEnd type="none" w="med" len="med"/>
            </a:ln>
          </p:spPr>
        </p:sp>
        <p:sp>
          <p:nvSpPr>
            <p:cNvPr id="30793" name="直接连接符 1066142"/>
            <p:cNvSpPr/>
            <p:nvPr/>
          </p:nvSpPr>
          <p:spPr>
            <a:xfrm flipH="1">
              <a:off x="2980" y="1143"/>
              <a:ext cx="54" cy="126"/>
            </a:xfrm>
            <a:prstGeom prst="line">
              <a:avLst/>
            </a:prstGeom>
            <a:ln w="28575" cap="flat" cmpd="sng">
              <a:solidFill>
                <a:schemeClr val="folHlink"/>
              </a:solidFill>
              <a:prstDash val="solid"/>
              <a:round/>
              <a:headEnd type="none" w="med" len="med"/>
              <a:tailEnd type="none" w="med" len="med"/>
            </a:ln>
          </p:spPr>
        </p:sp>
      </p:grpSp>
      <p:grpSp>
        <p:nvGrpSpPr>
          <p:cNvPr id="30794" name="组合 1066143"/>
          <p:cNvGrpSpPr/>
          <p:nvPr/>
        </p:nvGrpSpPr>
        <p:grpSpPr>
          <a:xfrm>
            <a:off x="788988" y="2428875"/>
            <a:ext cx="406400" cy="155575"/>
            <a:chOff x="2875" y="1143"/>
            <a:chExt cx="330" cy="132"/>
          </a:xfrm>
        </p:grpSpPr>
        <p:sp>
          <p:nvSpPr>
            <p:cNvPr id="30795" name="直接连接符 1066144"/>
            <p:cNvSpPr/>
            <p:nvPr/>
          </p:nvSpPr>
          <p:spPr>
            <a:xfrm>
              <a:off x="3061" y="1143"/>
              <a:ext cx="144" cy="132"/>
            </a:xfrm>
            <a:prstGeom prst="line">
              <a:avLst/>
            </a:prstGeom>
            <a:ln w="28575" cap="flat" cmpd="sng">
              <a:solidFill>
                <a:schemeClr val="folHlink"/>
              </a:solidFill>
              <a:prstDash val="solid"/>
              <a:round/>
              <a:headEnd type="none" w="med" len="med"/>
              <a:tailEnd type="none" w="med" len="med"/>
            </a:ln>
          </p:spPr>
        </p:sp>
        <p:sp>
          <p:nvSpPr>
            <p:cNvPr id="30796" name="直接连接符 1066145"/>
            <p:cNvSpPr/>
            <p:nvPr/>
          </p:nvSpPr>
          <p:spPr>
            <a:xfrm>
              <a:off x="3050" y="1143"/>
              <a:ext cx="37" cy="129"/>
            </a:xfrm>
            <a:prstGeom prst="line">
              <a:avLst/>
            </a:prstGeom>
            <a:ln w="28575" cap="flat" cmpd="sng">
              <a:solidFill>
                <a:schemeClr val="folHlink"/>
              </a:solidFill>
              <a:prstDash val="solid"/>
              <a:round/>
              <a:headEnd type="none" w="med" len="med"/>
              <a:tailEnd type="none" w="med" len="med"/>
            </a:ln>
          </p:spPr>
        </p:sp>
        <p:sp>
          <p:nvSpPr>
            <p:cNvPr id="30797" name="直接连接符 1066146"/>
            <p:cNvSpPr/>
            <p:nvPr/>
          </p:nvSpPr>
          <p:spPr>
            <a:xfrm flipH="1">
              <a:off x="2875" y="1143"/>
              <a:ext cx="144" cy="132"/>
            </a:xfrm>
            <a:prstGeom prst="line">
              <a:avLst/>
            </a:prstGeom>
            <a:ln w="28575" cap="flat" cmpd="sng">
              <a:solidFill>
                <a:schemeClr val="folHlink"/>
              </a:solidFill>
              <a:prstDash val="solid"/>
              <a:round/>
              <a:headEnd type="none" w="med" len="med"/>
              <a:tailEnd type="none" w="med" len="med"/>
            </a:ln>
          </p:spPr>
        </p:sp>
        <p:sp>
          <p:nvSpPr>
            <p:cNvPr id="30798" name="直接连接符 1066147"/>
            <p:cNvSpPr/>
            <p:nvPr/>
          </p:nvSpPr>
          <p:spPr>
            <a:xfrm flipH="1">
              <a:off x="2980" y="1143"/>
              <a:ext cx="54" cy="126"/>
            </a:xfrm>
            <a:prstGeom prst="line">
              <a:avLst/>
            </a:prstGeom>
            <a:ln w="28575" cap="flat" cmpd="sng">
              <a:solidFill>
                <a:schemeClr val="folHlink"/>
              </a:solidFill>
              <a:prstDash val="solid"/>
              <a:round/>
              <a:headEnd type="none" w="med" len="med"/>
              <a:tailEnd type="none" w="med" len="med"/>
            </a:ln>
          </p:spPr>
        </p:sp>
      </p:grpSp>
      <p:sp>
        <p:nvSpPr>
          <p:cNvPr id="30799" name="圆角矩形 1066148"/>
          <p:cNvSpPr/>
          <p:nvPr/>
        </p:nvSpPr>
        <p:spPr>
          <a:xfrm>
            <a:off x="1893888" y="1125538"/>
            <a:ext cx="828675" cy="482600"/>
          </a:xfrm>
          <a:prstGeom prst="roundRect">
            <a:avLst>
              <a:gd name="adj" fmla="val 34167"/>
            </a:avLst>
          </a:prstGeom>
          <a:solidFill>
            <a:srgbClr val="FF99FF"/>
          </a:solidFill>
          <a:ln w="9525">
            <a:noFill/>
          </a:ln>
        </p:spPr>
        <p:txBody>
          <a:bodyPr wrap="none" anchor="ctr"/>
          <a:p>
            <a:pPr algn="ctr"/>
            <a:r>
              <a:rPr lang="zh-CN" altLang="en-US" sz="2400" dirty="0">
                <a:solidFill>
                  <a:schemeClr val="folHlink"/>
                </a:solidFill>
                <a:latin typeface="Arial" panose="020B0604020202020204" pitchFamily="34" charset="0"/>
                <a:ea typeface="黑体" panose="02010609060101010101" pitchFamily="49" charset="-122"/>
              </a:rPr>
              <a:t>根</a:t>
            </a:r>
            <a:endParaRPr lang="zh-CN" altLang="en-US" sz="2400" dirty="0">
              <a:solidFill>
                <a:schemeClr val="folHlink"/>
              </a:solidFill>
              <a:latin typeface="Arial" panose="020B0604020202020204" pitchFamily="34" charset="0"/>
              <a:ea typeface="黑体" panose="02010609060101010101" pitchFamily="49" charset="-122"/>
            </a:endParaRPr>
          </a:p>
        </p:txBody>
      </p:sp>
      <p:sp>
        <p:nvSpPr>
          <p:cNvPr id="30800" name="直接连接符 1066149"/>
          <p:cNvSpPr/>
          <p:nvPr/>
        </p:nvSpPr>
        <p:spPr>
          <a:xfrm>
            <a:off x="2411413" y="1603375"/>
            <a:ext cx="1257300" cy="338138"/>
          </a:xfrm>
          <a:prstGeom prst="line">
            <a:avLst/>
          </a:prstGeom>
          <a:ln w="28575" cap="flat" cmpd="sng">
            <a:solidFill>
              <a:schemeClr val="folHlink"/>
            </a:solidFill>
            <a:prstDash val="solid"/>
            <a:round/>
            <a:headEnd type="none" w="med" len="med"/>
            <a:tailEnd type="none" w="med" len="med"/>
          </a:ln>
        </p:spPr>
      </p:sp>
      <p:sp>
        <p:nvSpPr>
          <p:cNvPr id="30801" name="直接连接符 1066150"/>
          <p:cNvSpPr/>
          <p:nvPr/>
        </p:nvSpPr>
        <p:spPr>
          <a:xfrm flipV="1">
            <a:off x="992188" y="1603375"/>
            <a:ext cx="1236662" cy="338138"/>
          </a:xfrm>
          <a:prstGeom prst="line">
            <a:avLst/>
          </a:prstGeom>
          <a:ln w="28575" cap="flat" cmpd="sng">
            <a:solidFill>
              <a:schemeClr val="folHlink"/>
            </a:solidFill>
            <a:prstDash val="solid"/>
            <a:round/>
            <a:headEnd type="none" w="med" len="med"/>
            <a:tailEnd type="none" w="med" len="med"/>
          </a:ln>
        </p:spPr>
      </p:sp>
      <p:sp>
        <p:nvSpPr>
          <p:cNvPr id="30802" name="直接连接符 1066151"/>
          <p:cNvSpPr/>
          <p:nvPr/>
        </p:nvSpPr>
        <p:spPr>
          <a:xfrm>
            <a:off x="2325688" y="1603375"/>
            <a:ext cx="0" cy="338138"/>
          </a:xfrm>
          <a:prstGeom prst="line">
            <a:avLst/>
          </a:prstGeom>
          <a:ln w="28575" cap="flat" cmpd="sng">
            <a:solidFill>
              <a:schemeClr val="folHlink"/>
            </a:solidFill>
            <a:prstDash val="solid"/>
            <a:round/>
            <a:headEnd type="none" w="med" len="med"/>
            <a:tailEnd type="none" w="med" len="med"/>
          </a:ln>
        </p:spPr>
      </p:sp>
      <p:grpSp>
        <p:nvGrpSpPr>
          <p:cNvPr id="30803" name="组合 1066152"/>
          <p:cNvGrpSpPr/>
          <p:nvPr/>
        </p:nvGrpSpPr>
        <p:grpSpPr>
          <a:xfrm>
            <a:off x="2120900" y="2428875"/>
            <a:ext cx="406400" cy="155575"/>
            <a:chOff x="1519" y="813"/>
            <a:chExt cx="227" cy="77"/>
          </a:xfrm>
        </p:grpSpPr>
        <p:sp>
          <p:nvSpPr>
            <p:cNvPr id="30804" name="直接连接符 1066153"/>
            <p:cNvSpPr/>
            <p:nvPr/>
          </p:nvSpPr>
          <p:spPr>
            <a:xfrm>
              <a:off x="1647" y="813"/>
              <a:ext cx="99" cy="77"/>
            </a:xfrm>
            <a:prstGeom prst="line">
              <a:avLst/>
            </a:prstGeom>
            <a:ln w="28575" cap="flat" cmpd="sng">
              <a:solidFill>
                <a:schemeClr val="folHlink"/>
              </a:solidFill>
              <a:prstDash val="solid"/>
              <a:round/>
              <a:headEnd type="none" w="med" len="med"/>
              <a:tailEnd type="none" w="med" len="med"/>
            </a:ln>
          </p:spPr>
        </p:sp>
        <p:sp>
          <p:nvSpPr>
            <p:cNvPr id="30805" name="直接连接符 1066154"/>
            <p:cNvSpPr/>
            <p:nvPr/>
          </p:nvSpPr>
          <p:spPr>
            <a:xfrm flipH="1">
              <a:off x="1519" y="813"/>
              <a:ext cx="99" cy="77"/>
            </a:xfrm>
            <a:prstGeom prst="line">
              <a:avLst/>
            </a:prstGeom>
            <a:ln w="28575" cap="flat" cmpd="sng">
              <a:solidFill>
                <a:schemeClr val="folHlink"/>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66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66157"/>
                                        </p:tgtEl>
                                        <p:attrNameLst>
                                          <p:attrName>style.visibility</p:attrName>
                                        </p:attrNameLst>
                                      </p:cBhvr>
                                      <p:to>
                                        <p:strVal val="visible"/>
                                      </p:to>
                                    </p:set>
                                    <p:animEffect transition="in" filter="wipe(up)">
                                      <p:cBhvr>
                                        <p:cTn id="11" dur="1000"/>
                                        <p:tgtEl>
                                          <p:spTgt spid="106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0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1746" name="圆角矩形 1068062"/>
          <p:cNvSpPr/>
          <p:nvPr/>
        </p:nvSpPr>
        <p:spPr>
          <a:xfrm>
            <a:off x="3751263" y="3959225"/>
            <a:ext cx="2638425" cy="2084388"/>
          </a:xfrm>
          <a:prstGeom prst="roundRect">
            <a:avLst>
              <a:gd name="adj" fmla="val 16667"/>
            </a:avLst>
          </a:prstGeom>
          <a:solidFill>
            <a:srgbClr val="33CCFF"/>
          </a:solidFill>
          <a:ln w="9525" cap="flat" cmpd="sng">
            <a:solidFill>
              <a:schemeClr val="tx1"/>
            </a:solidFill>
            <a:prstDash val="dash"/>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31747" name="标题 1068035"/>
          <p:cNvSpPr>
            <a:spLocks noGrp="1"/>
          </p:cNvSpPr>
          <p:nvPr>
            <p:ph type="title"/>
          </p:nvPr>
        </p:nvSpPr>
        <p:spPr>
          <a:ln/>
        </p:spPr>
        <p:txBody>
          <a:bodyPr anchor="b"/>
          <a:p>
            <a:pPr algn="ctr"/>
            <a:r>
              <a:rPr lang="zh-CN" altLang="en-US" dirty="0"/>
              <a:t>树状结构的 </a:t>
            </a:r>
            <a:r>
              <a:rPr lang="en-US" altLang="zh-CN" dirty="0"/>
              <a:t>DNS </a:t>
            </a:r>
            <a:r>
              <a:rPr lang="zh-CN" altLang="en-US" dirty="0"/>
              <a:t>域名服务器 </a:t>
            </a:r>
            <a:endParaRPr lang="zh-CN" altLang="en-US" dirty="0"/>
          </a:p>
        </p:txBody>
      </p:sp>
      <p:grpSp>
        <p:nvGrpSpPr>
          <p:cNvPr id="31748" name="组合 1068036"/>
          <p:cNvGrpSpPr/>
          <p:nvPr/>
        </p:nvGrpSpPr>
        <p:grpSpPr>
          <a:xfrm>
            <a:off x="3184525" y="2663825"/>
            <a:ext cx="4318000" cy="392113"/>
            <a:chOff x="2294" y="572"/>
            <a:chExt cx="2450" cy="318"/>
          </a:xfrm>
        </p:grpSpPr>
        <p:sp>
          <p:nvSpPr>
            <p:cNvPr id="31749" name="直接连接符 1068037"/>
            <p:cNvSpPr/>
            <p:nvPr/>
          </p:nvSpPr>
          <p:spPr>
            <a:xfrm flipV="1">
              <a:off x="2294" y="572"/>
              <a:ext cx="1089" cy="318"/>
            </a:xfrm>
            <a:prstGeom prst="line">
              <a:avLst/>
            </a:prstGeom>
            <a:ln w="28575" cap="flat" cmpd="sng">
              <a:solidFill>
                <a:schemeClr val="folHlink"/>
              </a:solidFill>
              <a:prstDash val="solid"/>
              <a:round/>
              <a:headEnd type="none" w="med" len="med"/>
              <a:tailEnd type="none" w="med" len="med"/>
            </a:ln>
          </p:spPr>
        </p:sp>
        <p:sp>
          <p:nvSpPr>
            <p:cNvPr id="31750" name="直接连接符 1068038"/>
            <p:cNvSpPr/>
            <p:nvPr/>
          </p:nvSpPr>
          <p:spPr>
            <a:xfrm>
              <a:off x="3474" y="572"/>
              <a:ext cx="0" cy="318"/>
            </a:xfrm>
            <a:prstGeom prst="line">
              <a:avLst/>
            </a:prstGeom>
            <a:ln w="28575" cap="flat" cmpd="sng">
              <a:solidFill>
                <a:schemeClr val="folHlink"/>
              </a:solidFill>
              <a:prstDash val="solid"/>
              <a:round/>
              <a:headEnd type="none" w="med" len="med"/>
              <a:tailEnd type="none" w="med" len="med"/>
            </a:ln>
          </p:spPr>
        </p:sp>
        <p:sp>
          <p:nvSpPr>
            <p:cNvPr id="31751" name="直接连接符 1068039"/>
            <p:cNvSpPr/>
            <p:nvPr/>
          </p:nvSpPr>
          <p:spPr>
            <a:xfrm flipH="1" flipV="1">
              <a:off x="3565" y="572"/>
              <a:ext cx="1179" cy="318"/>
            </a:xfrm>
            <a:prstGeom prst="line">
              <a:avLst/>
            </a:prstGeom>
            <a:ln w="28575" cap="flat" cmpd="sng">
              <a:solidFill>
                <a:schemeClr val="folHlink"/>
              </a:solidFill>
              <a:prstDash val="solid"/>
              <a:round/>
              <a:headEnd type="none" w="med" len="med"/>
              <a:tailEnd type="none" w="med" len="med"/>
            </a:ln>
          </p:spPr>
        </p:sp>
      </p:grpSp>
      <p:sp>
        <p:nvSpPr>
          <p:cNvPr id="31752" name="矩形 1068040"/>
          <p:cNvSpPr/>
          <p:nvPr/>
        </p:nvSpPr>
        <p:spPr>
          <a:xfrm>
            <a:off x="4391025" y="2143125"/>
            <a:ext cx="1758950" cy="496888"/>
          </a:xfrm>
          <a:prstGeom prst="rect">
            <a:avLst/>
          </a:prstGeom>
          <a:solidFill>
            <a:srgbClr val="FF99FF"/>
          </a:solidFill>
          <a:ln w="9525">
            <a:noFill/>
          </a:ln>
          <a:effectLst>
            <a:outerShdw dist="35921" dir="2699999" algn="ctr" rotWithShape="0">
              <a:schemeClr val="bg2"/>
            </a:outerShdw>
          </a:effectLst>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根域名服务器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53" name="矩形 1068041"/>
          <p:cNvSpPr/>
          <p:nvPr/>
        </p:nvSpPr>
        <p:spPr>
          <a:xfrm>
            <a:off x="2232025" y="3055938"/>
            <a:ext cx="1758950" cy="496887"/>
          </a:xfrm>
          <a:prstGeom prst="rect">
            <a:avLst/>
          </a:prstGeom>
          <a:solidFill>
            <a:srgbClr val="CCFF99"/>
          </a:solidFill>
          <a:ln w="9525">
            <a:noFill/>
          </a:ln>
          <a:effectLst>
            <a:outerShdw dist="35921" dir="2699999" algn="ctr" rotWithShape="0">
              <a:schemeClr val="bg2"/>
            </a:outerShdw>
          </a:effectLst>
        </p:spPr>
        <p:txBody>
          <a:bodyPr wrap="none" anchor="ctr"/>
          <a:p>
            <a:pPr algn="ctr"/>
            <a:r>
              <a:rPr lang="en-US" altLang="zh-CN" sz="2000" dirty="0">
                <a:solidFill>
                  <a:schemeClr val="folHlink"/>
                </a:solidFill>
                <a:latin typeface="Arial" panose="020B0604020202020204" pitchFamily="34" charset="0"/>
                <a:ea typeface="黑体" panose="02010609060101010101" pitchFamily="49" charset="-122"/>
              </a:rPr>
              <a:t>org </a:t>
            </a:r>
            <a:r>
              <a:rPr lang="zh-CN" altLang="en-US" sz="2000" dirty="0">
                <a:solidFill>
                  <a:schemeClr val="folHlink"/>
                </a:solidFill>
                <a:latin typeface="Arial" panose="020B0604020202020204" pitchFamily="34" charset="0"/>
                <a:ea typeface="黑体" panose="02010609060101010101" pitchFamily="49" charset="-122"/>
              </a:rPr>
              <a:t>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54" name="矩形 1068042"/>
          <p:cNvSpPr/>
          <p:nvPr/>
        </p:nvSpPr>
        <p:spPr>
          <a:xfrm>
            <a:off x="4391025" y="3055938"/>
            <a:ext cx="1758950" cy="496887"/>
          </a:xfrm>
          <a:prstGeom prst="rect">
            <a:avLst/>
          </a:prstGeom>
          <a:solidFill>
            <a:srgbClr val="CCECFF"/>
          </a:solidFill>
          <a:ln w="9525">
            <a:noFill/>
          </a:ln>
          <a:effectLst>
            <a:outerShdw dist="35921" dir="2699999" algn="ctr" rotWithShape="0">
              <a:schemeClr val="bg2"/>
            </a:outerShdw>
          </a:effectLst>
        </p:spPr>
        <p:txBody>
          <a:bodyPr wrap="none" anchor="ctr"/>
          <a:p>
            <a:pPr algn="ctr"/>
            <a:r>
              <a:rPr lang="en-US" altLang="zh-CN" sz="2000" dirty="0">
                <a:solidFill>
                  <a:schemeClr val="folHlink"/>
                </a:solidFill>
                <a:latin typeface="Arial" panose="020B0604020202020204" pitchFamily="34" charset="0"/>
                <a:ea typeface="黑体" panose="02010609060101010101" pitchFamily="49" charset="-122"/>
              </a:rPr>
              <a:t>com </a:t>
            </a:r>
            <a:r>
              <a:rPr lang="zh-CN" altLang="en-US" sz="2000" dirty="0">
                <a:solidFill>
                  <a:schemeClr val="folHlink"/>
                </a:solidFill>
                <a:latin typeface="Arial" panose="020B0604020202020204" pitchFamily="34" charset="0"/>
                <a:ea typeface="黑体" panose="02010609060101010101" pitchFamily="49" charset="-122"/>
              </a:rPr>
              <a:t>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55" name="矩形 1068043"/>
          <p:cNvSpPr/>
          <p:nvPr/>
        </p:nvSpPr>
        <p:spPr>
          <a:xfrm>
            <a:off x="6551613" y="3055938"/>
            <a:ext cx="1758950" cy="496887"/>
          </a:xfrm>
          <a:prstGeom prst="rect">
            <a:avLst/>
          </a:prstGeom>
          <a:solidFill>
            <a:srgbClr val="CCCC00"/>
          </a:solidFill>
          <a:ln w="9525">
            <a:noFill/>
          </a:ln>
        </p:spPr>
        <p:txBody>
          <a:bodyPr wrap="none" anchor="ctr"/>
          <a:p>
            <a:pPr algn="ctr"/>
            <a:r>
              <a:rPr lang="en-US" altLang="zh-CN" sz="2000" dirty="0" err="1">
                <a:solidFill>
                  <a:schemeClr val="folHlink"/>
                </a:solidFill>
                <a:latin typeface="Arial" panose="020B0604020202020204" pitchFamily="34" charset="0"/>
                <a:ea typeface="黑体" panose="02010609060101010101" pitchFamily="49" charset="-122"/>
              </a:rPr>
              <a:t>edu</a:t>
            </a:r>
            <a:r>
              <a:rPr lang="en-US" altLang="zh-CN" sz="2000" dirty="0">
                <a:solidFill>
                  <a:schemeClr val="folHlink"/>
                </a:solidFill>
                <a:latin typeface="Arial" panose="020B0604020202020204" pitchFamily="34" charset="0"/>
                <a:ea typeface="黑体" panose="02010609060101010101" pitchFamily="49" charset="-122"/>
              </a:rPr>
              <a:t> </a:t>
            </a:r>
            <a:r>
              <a:rPr lang="zh-CN" altLang="en-US" sz="2000" dirty="0">
                <a:solidFill>
                  <a:schemeClr val="folHlink"/>
                </a:solidFill>
                <a:latin typeface="Arial" panose="020B0604020202020204" pitchFamily="34" charset="0"/>
                <a:ea typeface="黑体" panose="02010609060101010101" pitchFamily="49" charset="-122"/>
              </a:rPr>
              <a:t>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grpSp>
        <p:nvGrpSpPr>
          <p:cNvPr id="31756" name="组合 1068044"/>
          <p:cNvGrpSpPr/>
          <p:nvPr/>
        </p:nvGrpSpPr>
        <p:grpSpPr>
          <a:xfrm>
            <a:off x="7027863" y="3552825"/>
            <a:ext cx="800100" cy="249238"/>
            <a:chOff x="2875" y="1143"/>
            <a:chExt cx="330" cy="132"/>
          </a:xfrm>
        </p:grpSpPr>
        <p:sp>
          <p:nvSpPr>
            <p:cNvPr id="31757" name="直接连接符 1068045"/>
            <p:cNvSpPr/>
            <p:nvPr/>
          </p:nvSpPr>
          <p:spPr>
            <a:xfrm>
              <a:off x="3061" y="1143"/>
              <a:ext cx="144" cy="132"/>
            </a:xfrm>
            <a:prstGeom prst="line">
              <a:avLst/>
            </a:prstGeom>
            <a:ln w="28575" cap="flat" cmpd="sng">
              <a:solidFill>
                <a:schemeClr val="folHlink"/>
              </a:solidFill>
              <a:prstDash val="solid"/>
              <a:round/>
              <a:headEnd type="none" w="med" len="med"/>
              <a:tailEnd type="none" w="med" len="med"/>
            </a:ln>
          </p:spPr>
        </p:sp>
        <p:sp>
          <p:nvSpPr>
            <p:cNvPr id="31758" name="直接连接符 1068046"/>
            <p:cNvSpPr/>
            <p:nvPr/>
          </p:nvSpPr>
          <p:spPr>
            <a:xfrm>
              <a:off x="3050" y="1143"/>
              <a:ext cx="37" cy="129"/>
            </a:xfrm>
            <a:prstGeom prst="line">
              <a:avLst/>
            </a:prstGeom>
            <a:ln w="28575" cap="flat" cmpd="sng">
              <a:solidFill>
                <a:schemeClr val="folHlink"/>
              </a:solidFill>
              <a:prstDash val="solid"/>
              <a:round/>
              <a:headEnd type="none" w="med" len="med"/>
              <a:tailEnd type="none" w="med" len="med"/>
            </a:ln>
          </p:spPr>
        </p:sp>
        <p:sp>
          <p:nvSpPr>
            <p:cNvPr id="31759" name="直接连接符 1068047"/>
            <p:cNvSpPr/>
            <p:nvPr/>
          </p:nvSpPr>
          <p:spPr>
            <a:xfrm flipH="1">
              <a:off x="2875" y="1143"/>
              <a:ext cx="144" cy="132"/>
            </a:xfrm>
            <a:prstGeom prst="line">
              <a:avLst/>
            </a:prstGeom>
            <a:ln w="28575" cap="flat" cmpd="sng">
              <a:solidFill>
                <a:schemeClr val="folHlink"/>
              </a:solidFill>
              <a:prstDash val="solid"/>
              <a:round/>
              <a:headEnd type="none" w="med" len="med"/>
              <a:tailEnd type="none" w="med" len="med"/>
            </a:ln>
          </p:spPr>
        </p:sp>
        <p:sp>
          <p:nvSpPr>
            <p:cNvPr id="31760" name="直接连接符 1068048"/>
            <p:cNvSpPr/>
            <p:nvPr/>
          </p:nvSpPr>
          <p:spPr>
            <a:xfrm flipH="1">
              <a:off x="2980" y="1143"/>
              <a:ext cx="54" cy="126"/>
            </a:xfrm>
            <a:prstGeom prst="line">
              <a:avLst/>
            </a:prstGeom>
            <a:ln w="28575" cap="flat" cmpd="sng">
              <a:solidFill>
                <a:schemeClr val="folHlink"/>
              </a:solidFill>
              <a:prstDash val="solid"/>
              <a:round/>
              <a:headEnd type="none" w="med" len="med"/>
              <a:tailEnd type="none" w="med" len="med"/>
            </a:ln>
          </p:spPr>
        </p:sp>
      </p:grpSp>
      <p:sp>
        <p:nvSpPr>
          <p:cNvPr id="31761" name="文本框 1068049"/>
          <p:cNvSpPr txBox="1"/>
          <p:nvPr/>
        </p:nvSpPr>
        <p:spPr>
          <a:xfrm>
            <a:off x="8467725" y="2713038"/>
            <a:ext cx="744538" cy="763587"/>
          </a:xfrm>
          <a:prstGeom prst="rect">
            <a:avLst/>
          </a:prstGeom>
          <a:noFill/>
          <a:ln w="9525">
            <a:noFill/>
          </a:ln>
        </p:spPr>
        <p:txBody>
          <a:bodyPr wrap="none" anchor="t">
            <a:spAutoFit/>
          </a:bodyPr>
          <a:p>
            <a:r>
              <a:rPr lang="en-US" altLang="zh-CN" sz="4400" b="1">
                <a:solidFill>
                  <a:schemeClr val="folHlink"/>
                </a:solidFill>
                <a:latin typeface="Arial" panose="020B0604020202020204" pitchFamily="34" charset="0"/>
                <a:ea typeface="黑体" panose="02010609060101010101" pitchFamily="49" charset="-122"/>
              </a:rPr>
              <a:t>…</a:t>
            </a:r>
            <a:endParaRPr lang="en-US" altLang="zh-CN" sz="4400" b="1">
              <a:solidFill>
                <a:schemeClr val="folHlink"/>
              </a:solidFill>
              <a:latin typeface="Arial" panose="020B0604020202020204" pitchFamily="34" charset="0"/>
              <a:ea typeface="黑体" panose="02010609060101010101" pitchFamily="49" charset="-122"/>
            </a:endParaRPr>
          </a:p>
        </p:txBody>
      </p:sp>
      <p:grpSp>
        <p:nvGrpSpPr>
          <p:cNvPr id="31762" name="组合 1068050"/>
          <p:cNvGrpSpPr/>
          <p:nvPr/>
        </p:nvGrpSpPr>
        <p:grpSpPr>
          <a:xfrm>
            <a:off x="2711450" y="3552825"/>
            <a:ext cx="800100" cy="249238"/>
            <a:chOff x="2875" y="1143"/>
            <a:chExt cx="330" cy="132"/>
          </a:xfrm>
        </p:grpSpPr>
        <p:sp>
          <p:nvSpPr>
            <p:cNvPr id="31763" name="直接连接符 1068051"/>
            <p:cNvSpPr/>
            <p:nvPr/>
          </p:nvSpPr>
          <p:spPr>
            <a:xfrm>
              <a:off x="3061" y="1143"/>
              <a:ext cx="144" cy="132"/>
            </a:xfrm>
            <a:prstGeom prst="line">
              <a:avLst/>
            </a:prstGeom>
            <a:ln w="28575" cap="flat" cmpd="sng">
              <a:solidFill>
                <a:schemeClr val="folHlink"/>
              </a:solidFill>
              <a:prstDash val="solid"/>
              <a:round/>
              <a:headEnd type="none" w="med" len="med"/>
              <a:tailEnd type="none" w="med" len="med"/>
            </a:ln>
          </p:spPr>
        </p:sp>
        <p:sp>
          <p:nvSpPr>
            <p:cNvPr id="31764" name="直接连接符 1068052"/>
            <p:cNvSpPr/>
            <p:nvPr/>
          </p:nvSpPr>
          <p:spPr>
            <a:xfrm>
              <a:off x="3050" y="1143"/>
              <a:ext cx="37" cy="129"/>
            </a:xfrm>
            <a:prstGeom prst="line">
              <a:avLst/>
            </a:prstGeom>
            <a:ln w="28575" cap="flat" cmpd="sng">
              <a:solidFill>
                <a:schemeClr val="folHlink"/>
              </a:solidFill>
              <a:prstDash val="solid"/>
              <a:round/>
              <a:headEnd type="none" w="med" len="med"/>
              <a:tailEnd type="none" w="med" len="med"/>
            </a:ln>
          </p:spPr>
        </p:sp>
        <p:sp>
          <p:nvSpPr>
            <p:cNvPr id="31765" name="直接连接符 1068053"/>
            <p:cNvSpPr/>
            <p:nvPr/>
          </p:nvSpPr>
          <p:spPr>
            <a:xfrm flipH="1">
              <a:off x="2875" y="1143"/>
              <a:ext cx="144" cy="132"/>
            </a:xfrm>
            <a:prstGeom prst="line">
              <a:avLst/>
            </a:prstGeom>
            <a:ln w="28575" cap="flat" cmpd="sng">
              <a:solidFill>
                <a:schemeClr val="folHlink"/>
              </a:solidFill>
              <a:prstDash val="solid"/>
              <a:round/>
              <a:headEnd type="none" w="med" len="med"/>
              <a:tailEnd type="none" w="med" len="med"/>
            </a:ln>
          </p:spPr>
        </p:sp>
        <p:sp>
          <p:nvSpPr>
            <p:cNvPr id="31766" name="直接连接符 1068054"/>
            <p:cNvSpPr/>
            <p:nvPr/>
          </p:nvSpPr>
          <p:spPr>
            <a:xfrm flipH="1">
              <a:off x="2980" y="1143"/>
              <a:ext cx="54" cy="126"/>
            </a:xfrm>
            <a:prstGeom prst="line">
              <a:avLst/>
            </a:prstGeom>
            <a:ln w="28575" cap="flat" cmpd="sng">
              <a:solidFill>
                <a:schemeClr val="folHlink"/>
              </a:solidFill>
              <a:prstDash val="solid"/>
              <a:round/>
              <a:headEnd type="none" w="med" len="med"/>
              <a:tailEnd type="none" w="med" len="med"/>
            </a:ln>
          </p:spPr>
        </p:sp>
      </p:grpSp>
      <p:sp>
        <p:nvSpPr>
          <p:cNvPr id="31767" name="直接连接符 1068055"/>
          <p:cNvSpPr/>
          <p:nvPr/>
        </p:nvSpPr>
        <p:spPr>
          <a:xfrm>
            <a:off x="5402263" y="3552825"/>
            <a:ext cx="347662" cy="249238"/>
          </a:xfrm>
          <a:prstGeom prst="line">
            <a:avLst/>
          </a:prstGeom>
          <a:ln w="28575" cap="flat" cmpd="sng">
            <a:solidFill>
              <a:schemeClr val="folHlink"/>
            </a:solidFill>
            <a:prstDash val="solid"/>
            <a:round/>
            <a:headEnd type="none" w="med" len="med"/>
            <a:tailEnd type="none" w="med" len="med"/>
          </a:ln>
        </p:spPr>
      </p:sp>
      <p:sp>
        <p:nvSpPr>
          <p:cNvPr id="31768" name="直接连接符 1068056"/>
          <p:cNvSpPr/>
          <p:nvPr/>
        </p:nvSpPr>
        <p:spPr>
          <a:xfrm>
            <a:off x="5375275" y="3552825"/>
            <a:ext cx="90488" cy="244475"/>
          </a:xfrm>
          <a:prstGeom prst="line">
            <a:avLst/>
          </a:prstGeom>
          <a:ln w="28575" cap="flat" cmpd="sng">
            <a:solidFill>
              <a:schemeClr val="folHlink"/>
            </a:solidFill>
            <a:prstDash val="solid"/>
            <a:round/>
            <a:headEnd type="none" w="med" len="med"/>
            <a:tailEnd type="none" w="med" len="med"/>
          </a:ln>
        </p:spPr>
      </p:sp>
      <p:sp>
        <p:nvSpPr>
          <p:cNvPr id="31769" name="直接连接符 1068057"/>
          <p:cNvSpPr/>
          <p:nvPr/>
        </p:nvSpPr>
        <p:spPr>
          <a:xfrm flipH="1">
            <a:off x="4949825" y="3552825"/>
            <a:ext cx="349250" cy="249238"/>
          </a:xfrm>
          <a:prstGeom prst="line">
            <a:avLst/>
          </a:prstGeom>
          <a:ln w="28575" cap="flat" cmpd="sng">
            <a:solidFill>
              <a:schemeClr val="folHlink"/>
            </a:solidFill>
            <a:prstDash val="solid"/>
            <a:round/>
            <a:headEnd type="none" w="med" len="med"/>
            <a:tailEnd type="none" w="med" len="med"/>
          </a:ln>
        </p:spPr>
      </p:sp>
      <p:sp>
        <p:nvSpPr>
          <p:cNvPr id="31770" name="直接连接符 1068058"/>
          <p:cNvSpPr/>
          <p:nvPr/>
        </p:nvSpPr>
        <p:spPr>
          <a:xfrm flipH="1">
            <a:off x="5076825" y="3552825"/>
            <a:ext cx="260350" cy="668338"/>
          </a:xfrm>
          <a:prstGeom prst="line">
            <a:avLst/>
          </a:prstGeom>
          <a:ln w="28575" cap="flat" cmpd="sng">
            <a:solidFill>
              <a:schemeClr val="folHlink"/>
            </a:solidFill>
            <a:prstDash val="solid"/>
            <a:round/>
            <a:headEnd type="none" w="med" len="med"/>
            <a:tailEnd type="none" w="med" len="med"/>
          </a:ln>
        </p:spPr>
      </p:sp>
      <p:sp>
        <p:nvSpPr>
          <p:cNvPr id="31771" name="矩形 1068060"/>
          <p:cNvSpPr/>
          <p:nvPr/>
        </p:nvSpPr>
        <p:spPr>
          <a:xfrm>
            <a:off x="4151313" y="5214938"/>
            <a:ext cx="1760537" cy="579437"/>
          </a:xfrm>
          <a:prstGeom prst="rect">
            <a:avLst/>
          </a:prstGeom>
          <a:solidFill>
            <a:srgbClr val="FFFF99"/>
          </a:solidFill>
          <a:ln w="9525">
            <a:noFill/>
          </a:ln>
          <a:effectLst>
            <a:outerShdw dist="35921" dir="2699999" algn="ctr" rotWithShape="0">
              <a:schemeClr val="bg2"/>
            </a:outerShdw>
          </a:effectLst>
        </p:spPr>
        <p:txBody>
          <a:bodyPr wrap="none" anchor="ctr"/>
          <a:p>
            <a:pPr algn="ctr"/>
            <a:r>
              <a:rPr lang="en-US" altLang="zh-CN" sz="2000" dirty="0" err="1">
                <a:solidFill>
                  <a:schemeClr val="folHlink"/>
                </a:solidFill>
                <a:latin typeface="Arial" panose="020B0604020202020204" pitchFamily="34" charset="0"/>
                <a:ea typeface="黑体" panose="02010609060101010101" pitchFamily="49" charset="-122"/>
              </a:rPr>
              <a:t>y.abc.com</a:t>
            </a:r>
            <a:endParaRPr lang="en-US" altLang="zh-CN" sz="2000">
              <a:solidFill>
                <a:schemeClr val="folHlink"/>
              </a:solidFill>
              <a:latin typeface="Arial" panose="020B0604020202020204" pitchFamily="34" charset="0"/>
              <a:ea typeface="黑体" panose="02010609060101010101" pitchFamily="49" charset="-122"/>
            </a:endParaRPr>
          </a:p>
          <a:p>
            <a:pPr algn="ctr"/>
            <a:r>
              <a:rPr lang="zh-CN" altLang="en-US" sz="2000" dirty="0">
                <a:solidFill>
                  <a:schemeClr val="folHlink"/>
                </a:solidFill>
                <a:latin typeface="Arial" panose="020B0604020202020204" pitchFamily="34" charset="0"/>
                <a:ea typeface="黑体" panose="02010609060101010101" pitchFamily="49" charset="-122"/>
              </a:rPr>
              <a:t>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72" name="直接连接符 1068061"/>
          <p:cNvSpPr/>
          <p:nvPr/>
        </p:nvSpPr>
        <p:spPr>
          <a:xfrm>
            <a:off x="5029200" y="4714875"/>
            <a:ext cx="0" cy="498475"/>
          </a:xfrm>
          <a:prstGeom prst="line">
            <a:avLst/>
          </a:prstGeom>
          <a:ln w="28575" cap="flat" cmpd="sng">
            <a:solidFill>
              <a:schemeClr val="folHlink"/>
            </a:solidFill>
            <a:prstDash val="solid"/>
            <a:round/>
            <a:headEnd type="none" w="med" len="med"/>
            <a:tailEnd type="none" w="med" len="med"/>
          </a:ln>
        </p:spPr>
      </p:sp>
      <p:sp>
        <p:nvSpPr>
          <p:cNvPr id="31773" name="直接连接符 1068063"/>
          <p:cNvSpPr/>
          <p:nvPr/>
        </p:nvSpPr>
        <p:spPr>
          <a:xfrm flipH="1" flipV="1">
            <a:off x="5969000" y="4422775"/>
            <a:ext cx="1287463" cy="180975"/>
          </a:xfrm>
          <a:prstGeom prst="line">
            <a:avLst/>
          </a:prstGeom>
          <a:ln w="28575" cap="flat" cmpd="sng">
            <a:solidFill>
              <a:schemeClr val="folHlink"/>
            </a:solidFill>
            <a:prstDash val="solid"/>
            <a:round/>
            <a:headEnd type="none" w="med" len="med"/>
            <a:tailEnd type="triangle" w="sm" len="med"/>
          </a:ln>
        </p:spPr>
      </p:sp>
      <p:sp>
        <p:nvSpPr>
          <p:cNvPr id="31774" name="文本框 1068064"/>
          <p:cNvSpPr txBox="1"/>
          <p:nvPr/>
        </p:nvSpPr>
        <p:spPr>
          <a:xfrm>
            <a:off x="7150100" y="4335463"/>
            <a:ext cx="1962150" cy="700087"/>
          </a:xfrm>
          <a:prstGeom prst="rect">
            <a:avLst/>
          </a:prstGeom>
          <a:noFill/>
          <a:ln w="9525">
            <a:noFill/>
          </a:ln>
        </p:spPr>
        <p:txBody>
          <a:bodyPr wrap="none" anchor="t">
            <a:spAutoFit/>
          </a:bodyPr>
          <a:p>
            <a:pPr algn="ctr"/>
            <a:r>
              <a:rPr lang="en-US" altLang="zh-CN" sz="2000" dirty="0" err="1">
                <a:solidFill>
                  <a:schemeClr val="folHlink"/>
                </a:solidFill>
                <a:latin typeface="Arial" panose="020B0604020202020204" pitchFamily="34" charset="0"/>
                <a:ea typeface="黑体" panose="02010609060101010101" pitchFamily="49" charset="-122"/>
              </a:rPr>
              <a:t>abc</a:t>
            </a:r>
            <a:r>
              <a:rPr lang="en-US" altLang="zh-CN" sz="2000" dirty="0">
                <a:solidFill>
                  <a:schemeClr val="folHlink"/>
                </a:solidFill>
                <a:latin typeface="Arial" panose="020B0604020202020204" pitchFamily="34" charset="0"/>
                <a:ea typeface="黑体" panose="02010609060101010101" pitchFamily="49" charset="-122"/>
              </a:rPr>
              <a:t> </a:t>
            </a:r>
            <a:r>
              <a:rPr lang="zh-CN" altLang="en-US" sz="2000" dirty="0">
                <a:solidFill>
                  <a:schemeClr val="folHlink"/>
                </a:solidFill>
                <a:latin typeface="Arial" panose="020B0604020202020204" pitchFamily="34" charset="0"/>
                <a:ea typeface="黑体" panose="02010609060101010101" pitchFamily="49" charset="-122"/>
              </a:rPr>
              <a:t>公司有两个</a:t>
            </a:r>
            <a:endParaRPr lang="zh-CN" altLang="en-US" sz="2000" dirty="0">
              <a:solidFill>
                <a:schemeClr val="folHlink"/>
              </a:solidFill>
              <a:latin typeface="Arial" panose="020B0604020202020204" pitchFamily="34" charset="0"/>
              <a:ea typeface="黑体" panose="02010609060101010101" pitchFamily="49" charset="-122"/>
            </a:endParaRPr>
          </a:p>
          <a:p>
            <a:pPr algn="ctr"/>
            <a:r>
              <a:rPr lang="zh-CN" altLang="en-US" sz="2000" dirty="0">
                <a:solidFill>
                  <a:schemeClr val="folHlink"/>
                </a:solidFill>
                <a:latin typeface="Arial" panose="020B0604020202020204" pitchFamily="34" charset="0"/>
                <a:ea typeface="黑体" panose="02010609060101010101" pitchFamily="49" charset="-122"/>
              </a:rPr>
              <a:t>权限域名服务器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grpSp>
        <p:nvGrpSpPr>
          <p:cNvPr id="31775" name="组合 1068065"/>
          <p:cNvGrpSpPr/>
          <p:nvPr/>
        </p:nvGrpSpPr>
        <p:grpSpPr>
          <a:xfrm>
            <a:off x="-92075" y="2889250"/>
            <a:ext cx="9113838" cy="830263"/>
            <a:chOff x="158" y="799"/>
            <a:chExt cx="5444" cy="454"/>
          </a:xfrm>
        </p:grpSpPr>
        <p:sp>
          <p:nvSpPr>
            <p:cNvPr id="31776" name="直接连接符 1068066"/>
            <p:cNvSpPr/>
            <p:nvPr/>
          </p:nvSpPr>
          <p:spPr>
            <a:xfrm>
              <a:off x="158" y="799"/>
              <a:ext cx="5444" cy="0"/>
            </a:xfrm>
            <a:prstGeom prst="line">
              <a:avLst/>
            </a:prstGeom>
            <a:ln w="9525" cap="flat" cmpd="sng">
              <a:solidFill>
                <a:schemeClr val="folHlink"/>
              </a:solidFill>
              <a:prstDash val="dash"/>
              <a:round/>
              <a:headEnd type="none" w="med" len="med"/>
              <a:tailEnd type="none" w="med" len="med"/>
            </a:ln>
          </p:spPr>
        </p:sp>
        <p:sp>
          <p:nvSpPr>
            <p:cNvPr id="31777" name="直接连接符 1068067"/>
            <p:cNvSpPr/>
            <p:nvPr/>
          </p:nvSpPr>
          <p:spPr>
            <a:xfrm>
              <a:off x="158" y="1253"/>
              <a:ext cx="5444" cy="0"/>
            </a:xfrm>
            <a:prstGeom prst="line">
              <a:avLst/>
            </a:prstGeom>
            <a:ln w="9525" cap="flat" cmpd="sng">
              <a:solidFill>
                <a:schemeClr val="folHlink"/>
              </a:solidFill>
              <a:prstDash val="dash"/>
              <a:round/>
              <a:headEnd type="none" w="med" len="med"/>
              <a:tailEnd type="none" w="med" len="med"/>
            </a:ln>
          </p:spPr>
        </p:sp>
      </p:grpSp>
      <p:sp>
        <p:nvSpPr>
          <p:cNvPr id="31778" name="文本框 1068068"/>
          <p:cNvSpPr txBox="1"/>
          <p:nvPr/>
        </p:nvSpPr>
        <p:spPr>
          <a:xfrm>
            <a:off x="31750" y="4567238"/>
            <a:ext cx="1963738" cy="3968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49" charset="-122"/>
              </a:rPr>
              <a:t>权限域名服务器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79" name="文本框 1068069"/>
          <p:cNvSpPr txBox="1"/>
          <p:nvPr/>
        </p:nvSpPr>
        <p:spPr>
          <a:xfrm>
            <a:off x="149225" y="2200275"/>
            <a:ext cx="1708150" cy="3968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49" charset="-122"/>
              </a:rPr>
              <a:t>根域名服务器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80" name="文本框 1068070"/>
          <p:cNvSpPr txBox="1"/>
          <p:nvPr/>
        </p:nvSpPr>
        <p:spPr>
          <a:xfrm>
            <a:off x="31750" y="3087688"/>
            <a:ext cx="1962150" cy="3968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49" charset="-122"/>
              </a:rPr>
              <a:t>顶级域名服务器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31781" name="直接连接符 1068071"/>
          <p:cNvSpPr/>
          <p:nvPr/>
        </p:nvSpPr>
        <p:spPr>
          <a:xfrm>
            <a:off x="1985963" y="2060575"/>
            <a:ext cx="0" cy="3900488"/>
          </a:xfrm>
          <a:prstGeom prst="line">
            <a:avLst/>
          </a:prstGeom>
          <a:ln w="9525" cap="flat" cmpd="sng">
            <a:solidFill>
              <a:schemeClr val="folHlink"/>
            </a:solidFill>
            <a:prstDash val="dash"/>
            <a:round/>
            <a:headEnd type="none" w="med" len="med"/>
            <a:tailEnd type="none" w="med" len="med"/>
          </a:ln>
        </p:spPr>
      </p:sp>
      <p:sp>
        <p:nvSpPr>
          <p:cNvPr id="31782" name="直接连接符 1068072"/>
          <p:cNvSpPr/>
          <p:nvPr/>
        </p:nvSpPr>
        <p:spPr>
          <a:xfrm flipH="1">
            <a:off x="5945188" y="4881563"/>
            <a:ext cx="1317625" cy="658812"/>
          </a:xfrm>
          <a:prstGeom prst="line">
            <a:avLst/>
          </a:prstGeom>
          <a:ln w="28575" cap="flat" cmpd="sng">
            <a:solidFill>
              <a:schemeClr val="folHlink"/>
            </a:solidFill>
            <a:prstDash val="solid"/>
            <a:round/>
            <a:headEnd type="none" w="med" len="med"/>
            <a:tailEnd type="triangle" w="sm" len="med"/>
          </a:ln>
        </p:spPr>
      </p:sp>
      <p:sp>
        <p:nvSpPr>
          <p:cNvPr id="31783" name="矩形 1068074"/>
          <p:cNvSpPr/>
          <p:nvPr/>
        </p:nvSpPr>
        <p:spPr>
          <a:xfrm>
            <a:off x="4140200" y="4217988"/>
            <a:ext cx="1760538" cy="579437"/>
          </a:xfrm>
          <a:prstGeom prst="rect">
            <a:avLst/>
          </a:prstGeom>
          <a:solidFill>
            <a:srgbClr val="FFFF99"/>
          </a:solidFill>
          <a:ln w="9525">
            <a:noFill/>
          </a:ln>
          <a:effectLst>
            <a:outerShdw dist="35921" dir="2699999" algn="ctr" rotWithShape="0">
              <a:schemeClr val="bg2"/>
            </a:outerShdw>
          </a:effectLst>
        </p:spPr>
        <p:txBody>
          <a:bodyPr wrap="none" anchor="ctr"/>
          <a:p>
            <a:pPr algn="ctr"/>
            <a:r>
              <a:rPr lang="en-US" altLang="zh-CN" sz="2000" dirty="0" err="1">
                <a:solidFill>
                  <a:schemeClr val="folHlink"/>
                </a:solidFill>
                <a:latin typeface="Arial" panose="020B0604020202020204" pitchFamily="34" charset="0"/>
                <a:ea typeface="黑体" panose="02010609060101010101" pitchFamily="49" charset="-122"/>
              </a:rPr>
              <a:t>abc.com</a:t>
            </a:r>
            <a:endParaRPr lang="en-US" altLang="zh-CN" sz="2000">
              <a:solidFill>
                <a:schemeClr val="folHlink"/>
              </a:solidFill>
              <a:latin typeface="Arial" panose="020B0604020202020204" pitchFamily="34" charset="0"/>
              <a:ea typeface="黑体" panose="02010609060101010101" pitchFamily="49" charset="-122"/>
            </a:endParaRPr>
          </a:p>
          <a:p>
            <a:pPr algn="ctr"/>
            <a:r>
              <a:rPr lang="zh-CN" altLang="en-US" sz="2000" dirty="0">
                <a:solidFill>
                  <a:schemeClr val="folHlink"/>
                </a:solidFill>
                <a:latin typeface="Arial" panose="020B0604020202020204" pitchFamily="34" charset="0"/>
                <a:ea typeface="黑体" panose="02010609060101010101" pitchFamily="49" charset="-122"/>
              </a:rPr>
              <a:t>域名服务器</a:t>
            </a:r>
            <a:endParaRPr lang="zh-CN" altLang="en-US" sz="2000" dirty="0">
              <a:solidFill>
                <a:schemeClr val="folHlink"/>
              </a:solidFill>
              <a:latin typeface="Arial" panose="020B0604020202020204" pitchFamily="34" charset="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2770" name="标题 1071105"/>
          <p:cNvSpPr>
            <a:spLocks noGrp="1"/>
          </p:cNvSpPr>
          <p:nvPr>
            <p:ph type="title"/>
          </p:nvPr>
        </p:nvSpPr>
        <p:spPr>
          <a:ln/>
        </p:spPr>
        <p:txBody>
          <a:bodyPr anchor="b"/>
          <a:p>
            <a:pPr algn="ctr"/>
            <a:r>
              <a:rPr lang="zh-CN" altLang="en-US" dirty="0"/>
              <a:t>域名服务器有以下四种类型 </a:t>
            </a:r>
            <a:endParaRPr lang="zh-CN" altLang="en-US" dirty="0"/>
          </a:p>
        </p:txBody>
      </p:sp>
      <p:sp>
        <p:nvSpPr>
          <p:cNvPr id="32771" name="文本占位符 1071106"/>
          <p:cNvSpPr>
            <a:spLocks noGrp="1"/>
          </p:cNvSpPr>
          <p:nvPr>
            <p:ph idx="1"/>
          </p:nvPr>
        </p:nvSpPr>
        <p:spPr>
          <a:xfrm>
            <a:off x="1042988" y="1846263"/>
            <a:ext cx="7772400" cy="4535487"/>
          </a:xfrm>
          <a:ln/>
        </p:spPr>
        <p:txBody>
          <a:bodyPr anchor="t"/>
          <a:p>
            <a:r>
              <a:rPr lang="zh-CN" altLang="en-US" dirty="0"/>
              <a:t>根域名服务器 </a:t>
            </a:r>
            <a:endParaRPr lang="zh-CN" altLang="en-US" dirty="0"/>
          </a:p>
          <a:p>
            <a:r>
              <a:rPr lang="zh-CN" altLang="en-US" dirty="0"/>
              <a:t>顶级域名服务器 </a:t>
            </a:r>
            <a:endParaRPr lang="zh-CN" altLang="en-US" dirty="0"/>
          </a:p>
          <a:p>
            <a:r>
              <a:rPr lang="zh-CN" altLang="en-US" dirty="0"/>
              <a:t>权限域名服务器 </a:t>
            </a:r>
            <a:endParaRPr lang="zh-CN" altLang="en-US" dirty="0"/>
          </a:p>
          <a:p>
            <a:r>
              <a:rPr lang="zh-CN" altLang="en-US" dirty="0"/>
              <a:t>本地域名服务器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3794" name="标题 1086465"/>
          <p:cNvSpPr>
            <a:spLocks noGrp="1"/>
          </p:cNvSpPr>
          <p:nvPr>
            <p:ph type="title"/>
          </p:nvPr>
        </p:nvSpPr>
        <p:spPr>
          <a:ln/>
        </p:spPr>
        <p:txBody>
          <a:bodyPr anchor="b"/>
          <a:p>
            <a:pPr algn="ctr"/>
            <a:r>
              <a:rPr lang="zh-CN" altLang="en-US" sz="4000" dirty="0"/>
              <a:t>根域名服务器</a:t>
            </a:r>
            <a:br>
              <a:rPr lang="zh-CN" altLang="en-US" sz="4000" dirty="0"/>
            </a:br>
            <a:r>
              <a:rPr lang="zh-CN" altLang="en-US" sz="4000" dirty="0"/>
              <a:t> </a:t>
            </a:r>
            <a:r>
              <a:rPr lang="en-US" altLang="zh-CN" sz="3200"/>
              <a:t>——</a:t>
            </a:r>
            <a:r>
              <a:rPr lang="zh-CN" altLang="en-US" sz="3200" dirty="0"/>
              <a:t>最高层次的域名服务器</a:t>
            </a:r>
            <a:r>
              <a:rPr lang="en-US" altLang="zh-CN" sz="3200"/>
              <a:t>——</a:t>
            </a:r>
            <a:endParaRPr lang="en-US" altLang="zh-CN" sz="3200"/>
          </a:p>
        </p:txBody>
      </p:sp>
      <p:sp>
        <p:nvSpPr>
          <p:cNvPr id="33795" name="文本占位符 1086466"/>
          <p:cNvSpPr>
            <a:spLocks noGrp="1"/>
          </p:cNvSpPr>
          <p:nvPr>
            <p:ph idx="1"/>
          </p:nvPr>
        </p:nvSpPr>
        <p:spPr>
          <a:xfrm>
            <a:off x="1042988" y="1773238"/>
            <a:ext cx="7772400" cy="4751387"/>
          </a:xfrm>
          <a:ln/>
        </p:spPr>
        <p:txBody>
          <a:bodyPr anchor="t"/>
          <a:p>
            <a:r>
              <a:rPr lang="zh-CN" altLang="en-US" sz="2800" dirty="0"/>
              <a:t>根域名服务器是最重要的域名服务器。所有的根域名服务器都知道所有的顶级域名服务器的域名和 </a:t>
            </a:r>
            <a:r>
              <a:rPr lang="en-US" altLang="zh-CN" sz="2800" dirty="0"/>
              <a:t>IP </a:t>
            </a:r>
            <a:r>
              <a:rPr lang="zh-CN" altLang="en-US" sz="2800" dirty="0"/>
              <a:t>地址。</a:t>
            </a:r>
            <a:endParaRPr lang="zh-CN" altLang="en-US" sz="2800" dirty="0"/>
          </a:p>
          <a:p>
            <a:r>
              <a:rPr lang="zh-CN" altLang="en-US" sz="2800" dirty="0"/>
              <a:t>不管是哪一个本地域名服务器，若要对因特网上任何一个域名进行解析，只要自己无法解析，就首先求助于根域名服务器。</a:t>
            </a:r>
            <a:endParaRPr lang="zh-CN" altLang="en-US" sz="2800" dirty="0"/>
          </a:p>
          <a:p>
            <a:r>
              <a:rPr lang="zh-CN" altLang="en-US" sz="2800" dirty="0"/>
              <a:t>在因特网上共有</a:t>
            </a:r>
            <a:r>
              <a:rPr lang="en-US" altLang="zh-CN" sz="2800" dirty="0"/>
              <a:t>13 </a:t>
            </a:r>
            <a:r>
              <a:rPr lang="zh-CN" altLang="en-US" sz="2800" dirty="0"/>
              <a:t>个不同 </a:t>
            </a:r>
            <a:r>
              <a:rPr lang="en-US" altLang="zh-CN" sz="2800" dirty="0"/>
              <a:t>IP </a:t>
            </a:r>
            <a:r>
              <a:rPr lang="zh-CN" altLang="en-US" sz="2800" dirty="0"/>
              <a:t>地址的根域名服务器，它们的名字是用一个英文字母命名，从</a:t>
            </a:r>
            <a:r>
              <a:rPr lang="en-US" altLang="zh-CN" sz="2800" dirty="0"/>
              <a:t>a </a:t>
            </a:r>
            <a:r>
              <a:rPr lang="zh-CN" altLang="en-US" sz="2800" dirty="0"/>
              <a:t>一直到 </a:t>
            </a:r>
            <a:r>
              <a:rPr lang="en-US" altLang="zh-CN" sz="2800" dirty="0"/>
              <a:t>m</a:t>
            </a:r>
            <a:r>
              <a:rPr lang="zh-CN" altLang="en-US" sz="2800" dirty="0"/>
              <a:t>（前</a:t>
            </a:r>
            <a:r>
              <a:rPr lang="en-US" altLang="zh-CN" sz="2800" dirty="0"/>
              <a:t>13 </a:t>
            </a:r>
            <a:r>
              <a:rPr lang="zh-CN" altLang="en-US" sz="2800" dirty="0"/>
              <a:t>个字母）。</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4818" name="标题 1087489"/>
          <p:cNvSpPr>
            <a:spLocks noGrp="1"/>
          </p:cNvSpPr>
          <p:nvPr>
            <p:ph type="title"/>
          </p:nvPr>
        </p:nvSpPr>
        <p:spPr>
          <a:xfrm>
            <a:off x="1150938" y="214313"/>
            <a:ext cx="7524750" cy="1462087"/>
          </a:xfrm>
          <a:ln/>
        </p:spPr>
        <p:txBody>
          <a:bodyPr anchor="b"/>
          <a:p>
            <a:pPr algn="ctr"/>
            <a:r>
              <a:rPr lang="zh-CN" altLang="en-US" sz="4000" dirty="0"/>
              <a:t>根域名服务器共有 </a:t>
            </a:r>
            <a:r>
              <a:rPr lang="en-US" altLang="zh-CN" sz="4000" dirty="0"/>
              <a:t>13 </a:t>
            </a:r>
            <a:r>
              <a:rPr lang="zh-CN" altLang="en-US" sz="4000" dirty="0"/>
              <a:t>套装置</a:t>
            </a:r>
            <a:br>
              <a:rPr lang="zh-CN" altLang="en-US" sz="4000" dirty="0"/>
            </a:br>
            <a:r>
              <a:rPr lang="zh-CN" altLang="en-US" sz="4000" dirty="0"/>
              <a:t>（不是 </a:t>
            </a:r>
            <a:r>
              <a:rPr lang="en-US" altLang="zh-CN" sz="4000" dirty="0"/>
              <a:t>13 </a:t>
            </a:r>
            <a:r>
              <a:rPr lang="zh-CN" altLang="en-US" sz="4000" dirty="0"/>
              <a:t>个机器）</a:t>
            </a:r>
            <a:endParaRPr lang="zh-CN" altLang="en-US" sz="4000" dirty="0"/>
          </a:p>
        </p:txBody>
      </p:sp>
      <p:sp>
        <p:nvSpPr>
          <p:cNvPr id="34819" name="文本占位符 1087490"/>
          <p:cNvSpPr>
            <a:spLocks noGrp="1"/>
          </p:cNvSpPr>
          <p:nvPr>
            <p:ph idx="1"/>
          </p:nvPr>
        </p:nvSpPr>
        <p:spPr>
          <a:xfrm>
            <a:off x="1042988" y="1846263"/>
            <a:ext cx="7772400" cy="4535487"/>
          </a:xfrm>
          <a:ln/>
        </p:spPr>
        <p:txBody>
          <a:bodyPr anchor="t"/>
          <a:p>
            <a:pPr>
              <a:lnSpc>
                <a:spcPct val="90000"/>
              </a:lnSpc>
            </a:pPr>
            <a:r>
              <a:rPr lang="zh-CN" altLang="en-US" sz="2800" dirty="0"/>
              <a:t>这些根域名服务器相应的域名分别是</a:t>
            </a:r>
            <a:endParaRPr lang="zh-CN" altLang="en-US" sz="2800" dirty="0"/>
          </a:p>
          <a:p>
            <a:pPr>
              <a:lnSpc>
                <a:spcPct val="90000"/>
              </a:lnSpc>
              <a:buNone/>
            </a:pPr>
            <a:r>
              <a:rPr lang="zh-CN" altLang="en-US" sz="2800" dirty="0" err="1"/>
              <a:t>    </a:t>
            </a:r>
            <a:r>
              <a:rPr lang="en-US" altLang="zh-CN" sz="2800" dirty="0" err="1"/>
              <a:t>a.rootservers.net</a:t>
            </a:r>
            <a:endParaRPr lang="en-US" altLang="zh-CN" sz="2800"/>
          </a:p>
          <a:p>
            <a:pPr>
              <a:lnSpc>
                <a:spcPct val="90000"/>
              </a:lnSpc>
              <a:buNone/>
            </a:pPr>
            <a:r>
              <a:rPr lang="en-US" altLang="zh-CN" sz="2800" dirty="0" err="1"/>
              <a:t>    b.rootservers.net</a:t>
            </a:r>
            <a:endParaRPr lang="en-US" altLang="zh-CN" sz="2800"/>
          </a:p>
          <a:p>
            <a:pPr>
              <a:lnSpc>
                <a:spcPct val="90000"/>
              </a:lnSpc>
              <a:buNone/>
            </a:pPr>
            <a:r>
              <a:rPr lang="en-US" altLang="zh-CN" sz="2800"/>
              <a:t>    … </a:t>
            </a:r>
            <a:endParaRPr lang="en-US" altLang="zh-CN" sz="2800"/>
          </a:p>
          <a:p>
            <a:pPr>
              <a:lnSpc>
                <a:spcPct val="90000"/>
              </a:lnSpc>
              <a:buNone/>
            </a:pPr>
            <a:r>
              <a:rPr lang="en-US" altLang="zh-CN" sz="2800" dirty="0" err="1"/>
              <a:t>    m.rootservers.net</a:t>
            </a:r>
            <a:endParaRPr lang="en-US" altLang="zh-CN" sz="2800"/>
          </a:p>
          <a:p>
            <a:pPr>
              <a:lnSpc>
                <a:spcPct val="90000"/>
              </a:lnSpc>
            </a:pPr>
            <a:r>
              <a:rPr lang="zh-CN" altLang="en-US" sz="2800" dirty="0"/>
              <a:t>到 </a:t>
            </a:r>
            <a:r>
              <a:rPr lang="en-US" altLang="zh-CN" sz="2800" dirty="0"/>
              <a:t>2006 </a:t>
            </a:r>
            <a:r>
              <a:rPr lang="zh-CN" altLang="en-US" sz="2800" dirty="0"/>
              <a:t>年底全世界已经安装了一百多个根域名服务器机器，分布在世界各地。</a:t>
            </a:r>
            <a:endParaRPr lang="zh-CN" altLang="en-US" sz="2800" dirty="0"/>
          </a:p>
          <a:p>
            <a:pPr>
              <a:lnSpc>
                <a:spcPct val="90000"/>
              </a:lnSpc>
            </a:pPr>
            <a:r>
              <a:rPr lang="zh-CN" altLang="en-US" sz="2800" dirty="0"/>
              <a:t>这样做的目的是为了方便用户，使世界上大部分 </a:t>
            </a:r>
            <a:r>
              <a:rPr lang="en-US" altLang="zh-CN" sz="2800" dirty="0"/>
              <a:t>DNS </a:t>
            </a:r>
            <a:r>
              <a:rPr lang="zh-CN" altLang="en-US" sz="2800" dirty="0"/>
              <a:t>域名服务器都能</a:t>
            </a:r>
            <a:r>
              <a:rPr lang="zh-CN" altLang="en-US" sz="2800" dirty="0">
                <a:solidFill>
                  <a:schemeClr val="hlink"/>
                </a:solidFill>
              </a:rPr>
              <a:t>就近</a:t>
            </a:r>
            <a:r>
              <a:rPr lang="zh-CN" altLang="en-US" sz="2800" dirty="0"/>
              <a:t>找到一个根域名服务器。 </a:t>
            </a:r>
            <a:endParaRPr lang="zh-CN" altLang="en-US" sz="2800" dirty="0"/>
          </a:p>
          <a:p>
            <a:pPr>
              <a:lnSpc>
                <a:spcPct val="90000"/>
              </a:lnSpc>
            </a:pP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6146" name="标题 121857"/>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6 </a:t>
            </a:r>
            <a:r>
              <a:rPr lang="zh-CN" altLang="en-US" dirty="0">
                <a:ea typeface="Arial Unicode MS" pitchFamily="34" charset="-122"/>
              </a:rPr>
              <a:t>章  </a:t>
            </a:r>
            <a:r>
              <a:rPr lang="zh-CN" altLang="en-US" dirty="0"/>
              <a:t>应用层</a:t>
            </a:r>
            <a:endParaRPr lang="zh-CN" altLang="en-US" dirty="0"/>
          </a:p>
        </p:txBody>
      </p:sp>
      <p:sp>
        <p:nvSpPr>
          <p:cNvPr id="6147" name="文本占位符 121858"/>
          <p:cNvSpPr>
            <a:spLocks noGrp="1"/>
          </p:cNvSpPr>
          <p:nvPr>
            <p:ph idx="1"/>
          </p:nvPr>
        </p:nvSpPr>
        <p:spPr>
          <a:xfrm>
            <a:off x="611188" y="1946275"/>
            <a:ext cx="8204200" cy="4506913"/>
          </a:xfrm>
          <a:ln/>
        </p:spPr>
        <p:txBody>
          <a:bodyPr anchor="t"/>
          <a:p>
            <a:pPr>
              <a:spcBef>
                <a:spcPct val="15000"/>
              </a:spcBef>
              <a:buNone/>
            </a:pPr>
            <a:r>
              <a:rPr lang="en-US" altLang="zh-CN" sz="2800" dirty="0"/>
              <a:t>6.1  </a:t>
            </a:r>
            <a:r>
              <a:rPr lang="zh-CN" altLang="en-US" sz="2800" dirty="0"/>
              <a:t>域名系统 </a:t>
            </a:r>
            <a:r>
              <a:rPr lang="en-US" altLang="zh-CN" sz="2800"/>
              <a:t>DNS</a:t>
            </a:r>
            <a:endParaRPr lang="en-US" altLang="zh-CN" sz="2800"/>
          </a:p>
          <a:p>
            <a:pPr>
              <a:spcBef>
                <a:spcPct val="15000"/>
              </a:spcBef>
              <a:buNone/>
            </a:pPr>
            <a:r>
              <a:rPr lang="en-US" altLang="zh-CN" sz="2800" dirty="0"/>
              <a:t>		  6.1.1  </a:t>
            </a:r>
            <a:r>
              <a:rPr lang="zh-CN" altLang="en-US" sz="2800" dirty="0"/>
              <a:t>域名系统概述</a:t>
            </a:r>
            <a:endParaRPr lang="zh-CN" altLang="en-US" sz="2800" dirty="0"/>
          </a:p>
          <a:p>
            <a:pPr>
              <a:spcBef>
                <a:spcPct val="15000"/>
              </a:spcBef>
              <a:buNone/>
            </a:pPr>
            <a:r>
              <a:rPr lang="zh-CN" altLang="en-US" sz="2800" dirty="0"/>
              <a:t>		  </a:t>
            </a:r>
            <a:r>
              <a:rPr lang="en-US" altLang="zh-CN" sz="2800" dirty="0"/>
              <a:t>6.1.2  </a:t>
            </a:r>
            <a:r>
              <a:rPr lang="zh-CN" altLang="en-US" sz="2800" dirty="0"/>
              <a:t>因特网的域名结构</a:t>
            </a:r>
            <a:endParaRPr lang="zh-CN" altLang="en-US" sz="2800" dirty="0"/>
          </a:p>
          <a:p>
            <a:pPr>
              <a:spcBef>
                <a:spcPct val="15000"/>
              </a:spcBef>
              <a:buNone/>
            </a:pPr>
            <a:r>
              <a:rPr lang="zh-CN" altLang="en-US" sz="2800" dirty="0"/>
              <a:t>		  </a:t>
            </a:r>
            <a:r>
              <a:rPr lang="en-US" altLang="zh-CN" sz="2800" dirty="0"/>
              <a:t>6.1.3  </a:t>
            </a:r>
            <a:r>
              <a:rPr lang="zh-CN" altLang="en-US" sz="2800" dirty="0"/>
              <a:t>域名服务器</a:t>
            </a:r>
            <a:endParaRPr lang="zh-CN" altLang="en-US" sz="2800" dirty="0"/>
          </a:p>
          <a:p>
            <a:pPr>
              <a:spcBef>
                <a:spcPct val="15000"/>
              </a:spcBef>
              <a:buNone/>
            </a:pPr>
            <a:r>
              <a:rPr lang="en-US" altLang="zh-CN" sz="2800" dirty="0"/>
              <a:t>6.2  </a:t>
            </a:r>
            <a:r>
              <a:rPr lang="zh-CN" altLang="en-US" sz="2800" dirty="0"/>
              <a:t>文件传送协议</a:t>
            </a:r>
            <a:endParaRPr lang="zh-CN" altLang="en-US" sz="2800" dirty="0"/>
          </a:p>
          <a:p>
            <a:pPr>
              <a:spcBef>
                <a:spcPct val="15000"/>
              </a:spcBef>
              <a:buNone/>
            </a:pPr>
            <a:r>
              <a:rPr lang="zh-CN" altLang="en-US" sz="2800" dirty="0"/>
              <a:t>		  </a:t>
            </a:r>
            <a:r>
              <a:rPr lang="en-US" altLang="zh-CN" sz="2800" dirty="0"/>
              <a:t>6.2.1  FTP </a:t>
            </a:r>
            <a:r>
              <a:rPr lang="zh-CN" altLang="en-US" sz="2800" dirty="0"/>
              <a:t>概述</a:t>
            </a:r>
            <a:endParaRPr lang="zh-CN" altLang="en-US" sz="2800" dirty="0"/>
          </a:p>
          <a:p>
            <a:pPr>
              <a:spcBef>
                <a:spcPct val="15000"/>
              </a:spcBef>
              <a:buNone/>
            </a:pPr>
            <a:r>
              <a:rPr lang="zh-CN" altLang="en-US" sz="2800" dirty="0"/>
              <a:t>           </a:t>
            </a:r>
            <a:r>
              <a:rPr lang="en-US" altLang="zh-CN" sz="2800" dirty="0"/>
              <a:t>6.2.2  FTP </a:t>
            </a:r>
            <a:r>
              <a:rPr lang="zh-CN" altLang="en-US" sz="2800" dirty="0"/>
              <a:t>的基本工作原理</a:t>
            </a:r>
            <a:endParaRPr lang="zh-CN" altLang="en-US" sz="2800" dirty="0"/>
          </a:p>
          <a:p>
            <a:pPr>
              <a:spcBef>
                <a:spcPct val="15000"/>
              </a:spcBef>
              <a:buNone/>
            </a:pPr>
            <a:r>
              <a:rPr lang="zh-CN" altLang="en-US" sz="2800" dirty="0"/>
              <a:t>		  </a:t>
            </a:r>
            <a:r>
              <a:rPr lang="en-US" altLang="zh-CN" sz="2800" dirty="0"/>
              <a:t>6.2.3  </a:t>
            </a:r>
            <a:r>
              <a:rPr lang="zh-CN" altLang="en-US" sz="2800" dirty="0"/>
              <a:t>简单文件传送协议 </a:t>
            </a:r>
            <a:r>
              <a:rPr lang="en-US" altLang="zh-CN" sz="2800"/>
              <a:t>TFTP</a:t>
            </a:r>
            <a:endParaRPr lang="en-US" altLang="zh-CN" sz="2800"/>
          </a:p>
          <a:p>
            <a:pPr>
              <a:spcBef>
                <a:spcPct val="15000"/>
              </a:spcBef>
              <a:buNone/>
            </a:pPr>
            <a:endParaRPr lang="en-US" altLang="zh-CN" sz="2800"/>
          </a:p>
          <a:p>
            <a:pPr>
              <a:spcBef>
                <a:spcPct val="15000"/>
              </a:spcBef>
              <a:buNone/>
            </a:pPr>
            <a:r>
              <a:rPr lang="en-US" altLang="zh-CN" sz="2800"/>
              <a:t> </a:t>
            </a:r>
            <a:endParaRPr lang="en-US" altLang="zh-CN"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1" name="标题 1075203"/>
          <p:cNvSpPr>
            <a:spLocks noGrp="1"/>
          </p:cNvSpPr>
          <p:nvPr>
            <p:ph type="title"/>
          </p:nvPr>
        </p:nvSpPr>
        <p:spPr>
          <a:xfrm>
            <a:off x="107950" y="-100012"/>
            <a:ext cx="9036050" cy="911225"/>
          </a:xfrm>
          <a:ln/>
        </p:spPr>
        <p:txBody>
          <a:bodyPr anchor="b"/>
          <a:p>
            <a:pPr algn="ctr"/>
            <a:r>
              <a:rPr lang="zh-CN" altLang="en-US" sz="3600" dirty="0"/>
              <a:t>举例：根域名服务器 </a:t>
            </a:r>
            <a:r>
              <a:rPr lang="en-US" altLang="zh-CN" sz="3600" dirty="0"/>
              <a:t>f </a:t>
            </a:r>
            <a:r>
              <a:rPr lang="zh-CN" altLang="en-US" sz="3600" dirty="0"/>
              <a:t>的地点分布图 </a:t>
            </a:r>
            <a:endParaRPr lang="zh-CN" altLang="en-US" sz="3600" dirty="0"/>
          </a:p>
        </p:txBody>
      </p:sp>
      <p:pic>
        <p:nvPicPr>
          <p:cNvPr id="35842" name="图片 1075204" descr="map-inv"/>
          <p:cNvPicPr>
            <a:picLocks noChangeAspect="1"/>
          </p:cNvPicPr>
          <p:nvPr/>
        </p:nvPicPr>
        <p:blipFill>
          <a:blip r:embed="rId1"/>
          <a:srcRect l="11278" t="16026" r="203" b="18829"/>
          <a:stretch>
            <a:fillRect/>
          </a:stretch>
        </p:blipFill>
        <p:spPr>
          <a:xfrm>
            <a:off x="0" y="908050"/>
            <a:ext cx="9093200" cy="3414713"/>
          </a:xfrm>
          <a:prstGeom prst="rect">
            <a:avLst/>
          </a:prstGeom>
          <a:noFill/>
          <a:ln w="9525">
            <a:noFill/>
          </a:ln>
        </p:spPr>
      </p:pic>
      <p:sp>
        <p:nvSpPr>
          <p:cNvPr id="35843" name="文本框 1075205"/>
          <p:cNvSpPr txBox="1"/>
          <p:nvPr/>
        </p:nvSpPr>
        <p:spPr>
          <a:xfrm>
            <a:off x="354013" y="4792663"/>
            <a:ext cx="8513762" cy="1382712"/>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spAutoFit/>
          </a:bodyPr>
          <a:p>
            <a:pPr algn="just">
              <a:buChar char="•"/>
            </a:pPr>
            <a:r>
              <a:rPr lang="en-US" altLang="zh-CN" sz="2800" dirty="0">
                <a:solidFill>
                  <a:schemeClr val="folHlink"/>
                </a:solidFill>
                <a:latin typeface="Arial" panose="020B0604020202020204" pitchFamily="34" charset="0"/>
                <a:ea typeface="黑体" panose="02010609060101010101" pitchFamily="49" charset="-122"/>
              </a:rPr>
              <a:t>  </a:t>
            </a:r>
            <a:r>
              <a:rPr lang="zh-CN" altLang="en-US" sz="2800" dirty="0">
                <a:solidFill>
                  <a:schemeClr val="folHlink"/>
                </a:solidFill>
                <a:latin typeface="Arial" panose="020B0604020202020204" pitchFamily="34" charset="0"/>
                <a:ea typeface="黑体" panose="02010609060101010101" pitchFamily="49" charset="-122"/>
              </a:rPr>
              <a:t>根域名服务器并不直接把域名直接转换成 </a:t>
            </a:r>
            <a:r>
              <a:rPr lang="en-US" altLang="zh-CN" sz="2800" dirty="0">
                <a:solidFill>
                  <a:schemeClr val="folHlink"/>
                </a:solidFill>
                <a:latin typeface="Arial" panose="020B0604020202020204" pitchFamily="34" charset="0"/>
                <a:ea typeface="黑体" panose="02010609060101010101" pitchFamily="49" charset="-122"/>
              </a:rPr>
              <a:t>IP </a:t>
            </a:r>
            <a:r>
              <a:rPr lang="zh-CN" altLang="en-US" sz="2800" dirty="0">
                <a:solidFill>
                  <a:schemeClr val="folHlink"/>
                </a:solidFill>
                <a:latin typeface="Arial" panose="020B0604020202020204" pitchFamily="34" charset="0"/>
                <a:ea typeface="黑体" panose="02010609060101010101" pitchFamily="49" charset="-122"/>
              </a:rPr>
              <a:t>地址。</a:t>
            </a:r>
            <a:endParaRPr lang="zh-CN" altLang="en-US" sz="2800" dirty="0">
              <a:solidFill>
                <a:schemeClr val="folHlink"/>
              </a:solidFill>
              <a:latin typeface="Arial" panose="020B0604020202020204" pitchFamily="34" charset="0"/>
              <a:ea typeface="黑体" panose="02010609060101010101" pitchFamily="49" charset="-122"/>
            </a:endParaRPr>
          </a:p>
          <a:p>
            <a:pPr algn="just">
              <a:buChar char="•"/>
            </a:pPr>
            <a:r>
              <a:rPr lang="zh-CN" altLang="en-US" sz="2800" dirty="0">
                <a:solidFill>
                  <a:schemeClr val="folHlink"/>
                </a:solidFill>
                <a:latin typeface="Arial" panose="020B0604020202020204" pitchFamily="34" charset="0"/>
                <a:ea typeface="黑体" panose="02010609060101010101" pitchFamily="49" charset="-122"/>
              </a:rPr>
              <a:t>  在使用迭代查询时，根域名服务器把下一步应当找</a:t>
            </a:r>
            <a:endParaRPr lang="zh-CN" altLang="en-US" sz="2800" dirty="0">
              <a:solidFill>
                <a:schemeClr val="folHlink"/>
              </a:solidFill>
              <a:latin typeface="Arial" panose="020B0604020202020204" pitchFamily="34" charset="0"/>
              <a:ea typeface="黑体" panose="02010609060101010101" pitchFamily="49" charset="-122"/>
            </a:endParaRPr>
          </a:p>
          <a:p>
            <a:pPr algn="just"/>
            <a:r>
              <a:rPr lang="zh-CN" altLang="en-US" sz="2800" dirty="0">
                <a:solidFill>
                  <a:schemeClr val="folHlink"/>
                </a:solidFill>
                <a:latin typeface="Arial" panose="020B0604020202020204" pitchFamily="34" charset="0"/>
                <a:ea typeface="黑体" panose="02010609060101010101" pitchFamily="49" charset="-122"/>
              </a:rPr>
              <a:t>   的顶级域名服务器的 </a:t>
            </a:r>
            <a:r>
              <a:rPr lang="en-US" altLang="zh-CN" sz="2800" dirty="0">
                <a:solidFill>
                  <a:schemeClr val="folHlink"/>
                </a:solidFill>
                <a:latin typeface="Arial" panose="020B0604020202020204" pitchFamily="34" charset="0"/>
                <a:ea typeface="黑体" panose="02010609060101010101" pitchFamily="49" charset="-122"/>
              </a:rPr>
              <a:t>IP </a:t>
            </a:r>
            <a:r>
              <a:rPr lang="zh-CN" altLang="en-US" sz="2800" dirty="0">
                <a:solidFill>
                  <a:schemeClr val="folHlink"/>
                </a:solidFill>
                <a:latin typeface="Arial" panose="020B0604020202020204" pitchFamily="34" charset="0"/>
                <a:ea typeface="黑体" panose="02010609060101010101" pitchFamily="49" charset="-122"/>
              </a:rPr>
              <a:t>地址告诉本地域名服务器。</a:t>
            </a:r>
            <a:endParaRPr lang="zh-CN" altLang="en-US" sz="2800" dirty="0">
              <a:solidFill>
                <a:schemeClr val="folHlink"/>
              </a:solidFill>
              <a:latin typeface="Arial" panose="020B0604020202020204" pitchFamily="34" charset="0"/>
              <a:ea typeface="黑体" panose="02010609060101010101" pitchFamily="49" charset="-122"/>
            </a:endParaRPr>
          </a:p>
        </p:txBody>
      </p:sp>
      <p:sp>
        <p:nvSpPr>
          <p:cNvPr id="35844" name="文本框 1075206"/>
          <p:cNvSpPr txBox="1"/>
          <p:nvPr/>
        </p:nvSpPr>
        <p:spPr>
          <a:xfrm>
            <a:off x="5035550" y="3789363"/>
            <a:ext cx="2209800" cy="528637"/>
          </a:xfrm>
          <a:prstGeom prst="rect">
            <a:avLst/>
          </a:prstGeom>
          <a:solidFill>
            <a:schemeClr val="bg1"/>
          </a:solidFill>
          <a:ln w="9525" cap="flat" cmpd="sng">
            <a:solidFill>
              <a:schemeClr val="folHlink"/>
            </a:solidFill>
            <a:prstDash val="solid"/>
            <a:miter/>
            <a:headEnd type="none" w="med" len="med"/>
            <a:tailEnd type="none" w="med" len="med"/>
          </a:ln>
        </p:spPr>
        <p:txBody>
          <a:bodyPr wrap="none" anchor="t">
            <a:spAutoFit/>
          </a:bodyPr>
          <a:p>
            <a:r>
              <a:rPr lang="zh-CN" altLang="en-US" sz="2800" dirty="0">
                <a:solidFill>
                  <a:schemeClr val="folHlink"/>
                </a:solidFill>
                <a:latin typeface="Arial" panose="020B0604020202020204" pitchFamily="34" charset="0"/>
                <a:ea typeface="黑体" panose="02010609060101010101" pitchFamily="49" charset="-122"/>
              </a:rPr>
              <a:t>共 </a:t>
            </a:r>
            <a:r>
              <a:rPr lang="en-US" altLang="zh-CN" sz="2800" dirty="0">
                <a:solidFill>
                  <a:schemeClr val="folHlink"/>
                </a:solidFill>
                <a:latin typeface="Arial" panose="020B0604020202020204" pitchFamily="34" charset="0"/>
                <a:ea typeface="黑体" panose="02010609060101010101" pitchFamily="49" charset="-122"/>
              </a:rPr>
              <a:t>40 </a:t>
            </a:r>
            <a:r>
              <a:rPr lang="zh-CN" altLang="en-US" sz="2800" dirty="0">
                <a:solidFill>
                  <a:schemeClr val="folHlink"/>
                </a:solidFill>
                <a:latin typeface="Arial" panose="020B0604020202020204" pitchFamily="34" charset="0"/>
                <a:ea typeface="黑体" panose="02010609060101010101" pitchFamily="49" charset="-122"/>
              </a:rPr>
              <a:t>个机器</a:t>
            </a:r>
            <a:endParaRPr lang="zh-CN" altLang="en-US" sz="2800" dirty="0">
              <a:solidFill>
                <a:schemeClr val="folHlink"/>
              </a:solidFill>
              <a:latin typeface="Arial" panose="020B0604020202020204" pitchFamily="34" charset="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6866" name="标题 1077249"/>
          <p:cNvSpPr>
            <a:spLocks noGrp="1"/>
          </p:cNvSpPr>
          <p:nvPr>
            <p:ph type="title"/>
          </p:nvPr>
        </p:nvSpPr>
        <p:spPr>
          <a:ln/>
        </p:spPr>
        <p:txBody>
          <a:bodyPr anchor="b"/>
          <a:p>
            <a:pPr algn="ctr"/>
            <a:r>
              <a:rPr lang="zh-CN" altLang="en-US" dirty="0"/>
              <a:t>顶级域名服务器</a:t>
            </a:r>
            <a:br>
              <a:rPr lang="zh-CN" altLang="en-US" dirty="0"/>
            </a:br>
            <a:r>
              <a:rPr lang="zh-CN" altLang="en-US" sz="3600" dirty="0"/>
              <a:t>（即 </a:t>
            </a:r>
            <a:r>
              <a:rPr lang="en-US" altLang="zh-CN" sz="3600" dirty="0"/>
              <a:t>TLD </a:t>
            </a:r>
            <a:r>
              <a:rPr lang="zh-CN" altLang="en-US" sz="3600" dirty="0"/>
              <a:t>服务器）</a:t>
            </a:r>
            <a:r>
              <a:rPr lang="zh-CN" altLang="en-US" dirty="0"/>
              <a:t> </a:t>
            </a:r>
            <a:endParaRPr lang="zh-CN" altLang="en-US" dirty="0"/>
          </a:p>
        </p:txBody>
      </p:sp>
      <p:sp>
        <p:nvSpPr>
          <p:cNvPr id="36867" name="文本占位符 1077250"/>
          <p:cNvSpPr>
            <a:spLocks noGrp="1"/>
          </p:cNvSpPr>
          <p:nvPr>
            <p:ph idx="1"/>
          </p:nvPr>
        </p:nvSpPr>
        <p:spPr>
          <a:ln/>
        </p:spPr>
        <p:txBody>
          <a:bodyPr anchor="t"/>
          <a:p>
            <a:r>
              <a:rPr lang="zh-CN" altLang="en-US" dirty="0"/>
              <a:t>这些域名服务器负责管理在该顶级域名服务器注册的所有二级域名。</a:t>
            </a:r>
            <a:endParaRPr lang="zh-CN" altLang="en-US" dirty="0"/>
          </a:p>
          <a:p>
            <a:r>
              <a:rPr lang="zh-CN" altLang="en-US" dirty="0"/>
              <a:t>当收到 </a:t>
            </a:r>
            <a:r>
              <a:rPr lang="en-US" altLang="zh-CN" dirty="0"/>
              <a:t>DNS </a:t>
            </a:r>
            <a:r>
              <a:rPr lang="zh-CN" altLang="en-US" dirty="0"/>
              <a:t>查询请求时，就给出相应的回答（可能是最后的结果，也可能是下一步应当找的域名服务器的 </a:t>
            </a:r>
            <a:r>
              <a:rPr lang="en-US" altLang="zh-CN" dirty="0"/>
              <a:t>IP </a:t>
            </a:r>
            <a:r>
              <a:rPr lang="zh-CN" altLang="en-US" dirty="0"/>
              <a:t>地址）。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7890" name="标题 1078273"/>
          <p:cNvSpPr>
            <a:spLocks noGrp="1"/>
          </p:cNvSpPr>
          <p:nvPr>
            <p:ph type="title"/>
          </p:nvPr>
        </p:nvSpPr>
        <p:spPr>
          <a:ln/>
        </p:spPr>
        <p:txBody>
          <a:bodyPr anchor="b"/>
          <a:p>
            <a:pPr algn="ctr"/>
            <a:r>
              <a:rPr lang="zh-CN" altLang="en-US" dirty="0"/>
              <a:t>权限域名服务器 </a:t>
            </a:r>
            <a:endParaRPr lang="zh-CN" altLang="en-US" dirty="0"/>
          </a:p>
        </p:txBody>
      </p:sp>
      <p:sp>
        <p:nvSpPr>
          <p:cNvPr id="37891" name="文本占位符 1078274"/>
          <p:cNvSpPr>
            <a:spLocks noGrp="1"/>
          </p:cNvSpPr>
          <p:nvPr>
            <p:ph idx="1"/>
          </p:nvPr>
        </p:nvSpPr>
        <p:spPr>
          <a:ln/>
        </p:spPr>
        <p:txBody>
          <a:bodyPr anchor="t"/>
          <a:p>
            <a:r>
              <a:rPr lang="zh-CN" altLang="en-US" dirty="0"/>
              <a:t>这就是前面已经讲过的负责一个区的域名服务器。</a:t>
            </a:r>
            <a:endParaRPr lang="zh-CN" altLang="en-US" dirty="0"/>
          </a:p>
          <a:p>
            <a:r>
              <a:rPr lang="zh-CN" altLang="en-US" dirty="0"/>
              <a:t>当一个权限域名服务器还不能给出最后的查询回答时，就会告诉发出查询请求的 </a:t>
            </a:r>
            <a:r>
              <a:rPr lang="en-US" altLang="zh-CN" dirty="0"/>
              <a:t>DNS </a:t>
            </a:r>
            <a:r>
              <a:rPr lang="zh-CN" altLang="en-US" dirty="0"/>
              <a:t>客户，下一步应当找哪一个权限域名服务器。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8914" name="标题 1079297"/>
          <p:cNvSpPr>
            <a:spLocks noGrp="1"/>
          </p:cNvSpPr>
          <p:nvPr>
            <p:ph type="title"/>
          </p:nvPr>
        </p:nvSpPr>
        <p:spPr>
          <a:ln/>
        </p:spPr>
        <p:txBody>
          <a:bodyPr anchor="b"/>
          <a:p>
            <a:pPr algn="ctr"/>
            <a:r>
              <a:rPr lang="zh-CN" altLang="en-US" dirty="0"/>
              <a:t>本地域名服务器 </a:t>
            </a:r>
            <a:endParaRPr lang="zh-CN" altLang="en-US" dirty="0"/>
          </a:p>
        </p:txBody>
      </p:sp>
      <p:sp>
        <p:nvSpPr>
          <p:cNvPr id="38915" name="文本占位符 1079298"/>
          <p:cNvSpPr>
            <a:spLocks noGrp="1"/>
          </p:cNvSpPr>
          <p:nvPr>
            <p:ph idx="1"/>
          </p:nvPr>
        </p:nvSpPr>
        <p:spPr>
          <a:xfrm>
            <a:off x="1042988" y="1906588"/>
            <a:ext cx="7772400" cy="4114800"/>
          </a:xfrm>
          <a:ln/>
        </p:spPr>
        <p:txBody>
          <a:bodyPr anchor="t"/>
          <a:p>
            <a:pPr>
              <a:lnSpc>
                <a:spcPct val="90000"/>
              </a:lnSpc>
            </a:pPr>
            <a:r>
              <a:rPr lang="zh-CN" altLang="en-US" dirty="0"/>
              <a:t>本地域名服务器对域名系统非常重要。</a:t>
            </a:r>
            <a:endParaRPr lang="zh-CN" altLang="en-US" dirty="0"/>
          </a:p>
          <a:p>
            <a:pPr>
              <a:lnSpc>
                <a:spcPct val="90000"/>
              </a:lnSpc>
            </a:pPr>
            <a:r>
              <a:rPr lang="zh-CN" altLang="en-US" dirty="0"/>
              <a:t>当一个主机发出 </a:t>
            </a:r>
            <a:r>
              <a:rPr lang="en-US" altLang="zh-CN" dirty="0"/>
              <a:t>DNS </a:t>
            </a:r>
            <a:r>
              <a:rPr lang="zh-CN" altLang="en-US" dirty="0"/>
              <a:t>查询请求时，这个查询请求报文就发送给本地域名服务器。</a:t>
            </a:r>
            <a:endParaRPr lang="zh-CN" altLang="en-US" dirty="0"/>
          </a:p>
          <a:p>
            <a:pPr>
              <a:lnSpc>
                <a:spcPct val="90000"/>
              </a:lnSpc>
            </a:pPr>
            <a:r>
              <a:rPr lang="zh-CN" altLang="en-US" dirty="0"/>
              <a:t>每一个因特网服务提供者 </a:t>
            </a:r>
            <a:r>
              <a:rPr lang="en-US" altLang="zh-CN" dirty="0"/>
              <a:t>ISP</a:t>
            </a:r>
            <a:r>
              <a:rPr lang="zh-CN" altLang="en-US" dirty="0"/>
              <a:t>，或一个大学，甚至一个大学里的系，都可以拥有一个本地域名服务器，</a:t>
            </a:r>
            <a:endParaRPr lang="zh-CN" altLang="en-US" dirty="0"/>
          </a:p>
          <a:p>
            <a:pPr>
              <a:lnSpc>
                <a:spcPct val="90000"/>
              </a:lnSpc>
            </a:pPr>
            <a:r>
              <a:rPr lang="zh-CN" altLang="en-US" dirty="0"/>
              <a:t>这种域名服务器有时也称为</a:t>
            </a:r>
            <a:r>
              <a:rPr lang="zh-CN" altLang="en-US" dirty="0">
                <a:solidFill>
                  <a:schemeClr val="hlink"/>
                </a:solidFill>
              </a:rPr>
              <a:t>默认域名服务器</a:t>
            </a:r>
            <a:r>
              <a:rPr lang="zh-CN" altLang="en-US" dirty="0"/>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39938" name="标题 1080321"/>
          <p:cNvSpPr>
            <a:spLocks noGrp="1"/>
          </p:cNvSpPr>
          <p:nvPr>
            <p:ph type="title"/>
          </p:nvPr>
        </p:nvSpPr>
        <p:spPr>
          <a:ln/>
        </p:spPr>
        <p:txBody>
          <a:bodyPr anchor="b"/>
          <a:p>
            <a:pPr algn="ctr"/>
            <a:r>
              <a:rPr lang="zh-CN" altLang="en-US" dirty="0"/>
              <a:t>提高域名服务器的可靠性</a:t>
            </a:r>
            <a:endParaRPr lang="zh-CN" altLang="en-US" dirty="0"/>
          </a:p>
        </p:txBody>
      </p:sp>
      <p:sp>
        <p:nvSpPr>
          <p:cNvPr id="39939" name="文本占位符 1080322"/>
          <p:cNvSpPr>
            <a:spLocks noGrp="1"/>
          </p:cNvSpPr>
          <p:nvPr>
            <p:ph idx="1"/>
          </p:nvPr>
        </p:nvSpPr>
        <p:spPr>
          <a:ln/>
        </p:spPr>
        <p:txBody>
          <a:bodyPr anchor="t"/>
          <a:p>
            <a:r>
              <a:rPr lang="en-US" altLang="zh-CN" sz="2800" dirty="0"/>
              <a:t>DNS </a:t>
            </a:r>
            <a:r>
              <a:rPr lang="zh-CN" altLang="en-US" sz="2800" dirty="0"/>
              <a:t>域名服务器都把数据复制到几个域名服务器来保存，其中的一个是</a:t>
            </a:r>
            <a:r>
              <a:rPr lang="zh-CN" altLang="en-US" sz="2800" dirty="0">
                <a:solidFill>
                  <a:schemeClr val="hlink"/>
                </a:solidFill>
              </a:rPr>
              <a:t>主域名服务器</a:t>
            </a:r>
            <a:r>
              <a:rPr lang="zh-CN" altLang="en-US" sz="2800" dirty="0"/>
              <a:t>，其他的是</a:t>
            </a:r>
            <a:r>
              <a:rPr lang="zh-CN" altLang="en-US" sz="2800" dirty="0">
                <a:solidFill>
                  <a:schemeClr val="hlink"/>
                </a:solidFill>
              </a:rPr>
              <a:t>辅助域名服务器</a:t>
            </a:r>
            <a:r>
              <a:rPr lang="zh-CN" altLang="en-US" sz="2800" dirty="0"/>
              <a:t>。</a:t>
            </a:r>
            <a:endParaRPr lang="zh-CN" altLang="en-US" sz="2800" dirty="0"/>
          </a:p>
          <a:p>
            <a:r>
              <a:rPr lang="zh-CN" altLang="en-US" sz="2800" dirty="0"/>
              <a:t>当主域名服务器出故障时，辅助域名服务器可以保证 </a:t>
            </a:r>
            <a:r>
              <a:rPr lang="en-US" altLang="zh-CN" sz="2800" dirty="0"/>
              <a:t>DNS </a:t>
            </a:r>
            <a:r>
              <a:rPr lang="zh-CN" altLang="en-US" sz="2800" dirty="0"/>
              <a:t>的查询工作不会中断。</a:t>
            </a:r>
            <a:endParaRPr lang="zh-CN" altLang="en-US" sz="2800" dirty="0"/>
          </a:p>
          <a:p>
            <a:r>
              <a:rPr lang="zh-CN" altLang="en-US" sz="2800" dirty="0"/>
              <a:t>主域名服务器定期把数据复制到辅助域名服务器中，而更改数据只能在主域名服务器中进行。这样就保证了数据的一致性。 </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0962" name="标题 1081345"/>
          <p:cNvSpPr>
            <a:spLocks noGrp="1"/>
          </p:cNvSpPr>
          <p:nvPr>
            <p:ph type="title"/>
          </p:nvPr>
        </p:nvSpPr>
        <p:spPr>
          <a:ln/>
        </p:spPr>
        <p:txBody>
          <a:bodyPr anchor="b"/>
          <a:p>
            <a:pPr algn="ctr"/>
            <a:r>
              <a:rPr lang="zh-CN" altLang="en-US" dirty="0"/>
              <a:t>域名的解析过程 </a:t>
            </a:r>
            <a:endParaRPr lang="zh-CN" altLang="en-US" dirty="0"/>
          </a:p>
        </p:txBody>
      </p:sp>
      <p:sp>
        <p:nvSpPr>
          <p:cNvPr id="40963" name="文本占位符 1081346"/>
          <p:cNvSpPr>
            <a:spLocks noGrp="1"/>
          </p:cNvSpPr>
          <p:nvPr>
            <p:ph idx="1"/>
          </p:nvPr>
        </p:nvSpPr>
        <p:spPr>
          <a:xfrm>
            <a:off x="1042988" y="1906588"/>
            <a:ext cx="7772400" cy="4114800"/>
          </a:xfrm>
          <a:ln/>
        </p:spPr>
        <p:txBody>
          <a:bodyPr anchor="t"/>
          <a:p>
            <a:r>
              <a:rPr lang="zh-CN" altLang="en-US" sz="2400" dirty="0"/>
              <a:t>主机向本地域名服务器的查询一般都是采用</a:t>
            </a:r>
            <a:r>
              <a:rPr lang="zh-CN" altLang="en-US" sz="2400" dirty="0">
                <a:solidFill>
                  <a:schemeClr val="hlink"/>
                </a:solidFill>
              </a:rPr>
              <a:t>递归查询</a:t>
            </a:r>
            <a:r>
              <a:rPr lang="zh-CN" altLang="en-US" sz="2400" dirty="0"/>
              <a:t>。如果主机所询问的本地域名服务器不知道被查询域名的 </a:t>
            </a:r>
            <a:r>
              <a:rPr lang="en-US" altLang="zh-CN" sz="2400" dirty="0"/>
              <a:t>IP </a:t>
            </a:r>
            <a:r>
              <a:rPr lang="zh-CN" altLang="en-US" sz="2400" dirty="0"/>
              <a:t>地址，那么本地域名服务器就以 </a:t>
            </a:r>
            <a:r>
              <a:rPr lang="en-US" altLang="zh-CN" sz="2400" dirty="0"/>
              <a:t>DNS </a:t>
            </a:r>
            <a:r>
              <a:rPr lang="zh-CN" altLang="en-US" sz="2400" dirty="0"/>
              <a:t>客户的身份，向其他根域名服务器继续发出查询请求报文。</a:t>
            </a:r>
            <a:endParaRPr lang="zh-CN" altLang="en-US" sz="2400" dirty="0"/>
          </a:p>
          <a:p>
            <a:r>
              <a:rPr lang="zh-CN" altLang="en-US" sz="2400" dirty="0"/>
              <a:t>本地域名服务器向根域名服务器的查询通常是采用</a:t>
            </a:r>
            <a:r>
              <a:rPr lang="zh-CN" altLang="en-US" sz="2400" dirty="0">
                <a:solidFill>
                  <a:schemeClr val="hlink"/>
                </a:solidFill>
              </a:rPr>
              <a:t>迭代查询</a:t>
            </a:r>
            <a:r>
              <a:rPr lang="zh-CN" altLang="en-US" sz="2400" dirty="0"/>
              <a:t>。当根域名服务器收到本地域名服务器的迭代查询请求报文时，要么给出所要查询的 </a:t>
            </a:r>
            <a:r>
              <a:rPr lang="en-US" altLang="zh-CN" sz="2400" dirty="0"/>
              <a:t>IP </a:t>
            </a:r>
            <a:r>
              <a:rPr lang="zh-CN" altLang="en-US" sz="2400" dirty="0"/>
              <a:t>地址，要么告诉本地域名服务器：“你下一步应当向哪一个域名服务器进行查询”。然后让本地域名服务器进行后续的查询。</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1986" name="标题 1082371"/>
          <p:cNvSpPr>
            <a:spLocks noGrp="1"/>
          </p:cNvSpPr>
          <p:nvPr>
            <p:ph type="title"/>
          </p:nvPr>
        </p:nvSpPr>
        <p:spPr>
          <a:ln/>
        </p:spPr>
        <p:txBody>
          <a:bodyPr anchor="b"/>
          <a:p>
            <a:pPr algn="ctr"/>
            <a:r>
              <a:rPr lang="zh-CN" altLang="en-US" dirty="0"/>
              <a:t>本地域名服务器采用迭代查询 </a:t>
            </a:r>
            <a:endParaRPr lang="zh-CN" altLang="en-US" dirty="0"/>
          </a:p>
        </p:txBody>
      </p:sp>
      <p:sp>
        <p:nvSpPr>
          <p:cNvPr id="41987" name="矩形 1082372"/>
          <p:cNvSpPr/>
          <p:nvPr/>
        </p:nvSpPr>
        <p:spPr>
          <a:xfrm flipH="1">
            <a:off x="2767013" y="1933575"/>
            <a:ext cx="3070225" cy="3024188"/>
          </a:xfrm>
          <a:prstGeom prst="rect">
            <a:avLst/>
          </a:prstGeom>
          <a:solidFill>
            <a:srgbClr val="FFFF99"/>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41988" name="文本框 1082374"/>
          <p:cNvSpPr txBox="1"/>
          <p:nvPr/>
        </p:nvSpPr>
        <p:spPr>
          <a:xfrm flipH="1">
            <a:off x="5867400" y="2047875"/>
            <a:ext cx="1784350" cy="558800"/>
          </a:xfrm>
          <a:prstGeom prst="rect">
            <a:avLst/>
          </a:prstGeom>
          <a:noFill/>
          <a:ln w="9525">
            <a:noFill/>
          </a:ln>
        </p:spPr>
        <p:txBody>
          <a:bodyPr wrap="none" anchor="t">
            <a:spAutoFit/>
          </a:bodyPr>
          <a:p>
            <a:pPr algn="ctr">
              <a:lnSpc>
                <a:spcPct val="85000"/>
              </a:lnSpc>
            </a:pPr>
            <a:r>
              <a:rPr lang="zh-CN" altLang="en-US" sz="1800" dirty="0">
                <a:solidFill>
                  <a:schemeClr val="folHlink"/>
                </a:solidFill>
                <a:latin typeface="Arial" panose="020B0604020202020204" pitchFamily="34" charset="0"/>
                <a:ea typeface="黑体" panose="02010609060101010101" pitchFamily="49" charset="-122"/>
              </a:rPr>
              <a:t>顶级域名服务器</a:t>
            </a:r>
            <a:endParaRPr lang="zh-CN" altLang="en-US" sz="1800" dirty="0">
              <a:solidFill>
                <a:schemeClr val="folHlink"/>
              </a:solidFill>
              <a:latin typeface="Arial" panose="020B0604020202020204" pitchFamily="34" charset="0"/>
              <a:ea typeface="黑体" panose="02010609060101010101" pitchFamily="49" charset="-122"/>
            </a:endParaRPr>
          </a:p>
          <a:p>
            <a:pPr algn="ctr">
              <a:lnSpc>
                <a:spcPct val="85000"/>
              </a:lnSpc>
            </a:pPr>
            <a:r>
              <a:rPr lang="en-US" altLang="zh-CN" sz="1800" dirty="0" err="1">
                <a:solidFill>
                  <a:schemeClr val="folHlink"/>
                </a:solidFill>
                <a:latin typeface="Arial" panose="020B0604020202020204" pitchFamily="34" charset="0"/>
                <a:ea typeface="黑体" panose="02010609060101010101" pitchFamily="49" charset="-122"/>
              </a:rPr>
              <a:t>dns.com</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41989" name="文本框 1082375"/>
          <p:cNvSpPr txBox="1"/>
          <p:nvPr/>
        </p:nvSpPr>
        <p:spPr>
          <a:xfrm flipH="1">
            <a:off x="5580063" y="4137025"/>
            <a:ext cx="2162175" cy="530225"/>
          </a:xfrm>
          <a:prstGeom prst="rect">
            <a:avLst/>
          </a:prstGeom>
          <a:noFill/>
          <a:ln w="9525">
            <a:noFill/>
          </a:ln>
        </p:spPr>
        <p:txBody>
          <a:bodyPr anchor="t">
            <a:spAutoFit/>
          </a:bodyPr>
          <a:p>
            <a:pPr algn="ctr">
              <a:lnSpc>
                <a:spcPct val="80000"/>
              </a:lnSpc>
            </a:pPr>
            <a:r>
              <a:rPr lang="zh-CN" altLang="en-US" sz="1800" dirty="0">
                <a:solidFill>
                  <a:schemeClr val="folHlink"/>
                </a:solidFill>
                <a:latin typeface="Arial" panose="020B0604020202020204" pitchFamily="34" charset="0"/>
                <a:ea typeface="黑体" panose="02010609060101010101" pitchFamily="49" charset="-122"/>
              </a:rPr>
              <a:t>权限</a:t>
            </a:r>
            <a:r>
              <a:rPr lang="zh-CN" altLang="zh-CN" sz="1800" dirty="0">
                <a:solidFill>
                  <a:schemeClr val="folHlink"/>
                </a:solidFill>
                <a:latin typeface="Arial" panose="020B0604020202020204" pitchFamily="34" charset="0"/>
                <a:ea typeface="黑体" panose="02010609060101010101" pitchFamily="49" charset="-122"/>
              </a:rPr>
              <a:t>域名服务</a:t>
            </a:r>
            <a:r>
              <a:rPr lang="en-US" altLang="zh-CN" sz="1800" dirty="0" err="1">
                <a:solidFill>
                  <a:schemeClr val="folHlink"/>
                </a:solidFill>
                <a:latin typeface="Arial" panose="020B0604020202020204" pitchFamily="34" charset="0"/>
                <a:ea typeface="黑体" panose="02010609060101010101" pitchFamily="49" charset="-122"/>
              </a:rPr>
              <a:t>dns.abc.com</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41990" name="文本框 1082376"/>
          <p:cNvSpPr txBox="1"/>
          <p:nvPr/>
        </p:nvSpPr>
        <p:spPr>
          <a:xfrm flipH="1">
            <a:off x="915988" y="4105275"/>
            <a:ext cx="1784350" cy="528638"/>
          </a:xfrm>
          <a:prstGeom prst="rect">
            <a:avLst/>
          </a:prstGeom>
          <a:noFill/>
          <a:ln w="9525">
            <a:noFill/>
          </a:ln>
        </p:spPr>
        <p:txBody>
          <a:bodyPr wrap="none" anchor="t">
            <a:spAutoFit/>
          </a:bodyPr>
          <a:p>
            <a:pPr algn="ctr">
              <a:lnSpc>
                <a:spcPct val="80000"/>
              </a:lnSpc>
            </a:pPr>
            <a:r>
              <a:rPr lang="zh-CN" altLang="en-US" sz="1800" dirty="0">
                <a:solidFill>
                  <a:schemeClr val="hlink"/>
                </a:solidFill>
                <a:latin typeface="Arial" panose="020B0604020202020204" pitchFamily="34" charset="0"/>
                <a:ea typeface="黑体" panose="02010609060101010101" pitchFamily="49" charset="-122"/>
              </a:rPr>
              <a:t>本地域名服务器</a:t>
            </a:r>
            <a:endParaRPr lang="zh-CN" altLang="en-US" sz="1800" dirty="0">
              <a:solidFill>
                <a:schemeClr val="hlink"/>
              </a:solidFill>
              <a:latin typeface="Arial" panose="020B0604020202020204" pitchFamily="34" charset="0"/>
              <a:ea typeface="黑体" panose="02010609060101010101" pitchFamily="49" charset="-122"/>
            </a:endParaRPr>
          </a:p>
          <a:p>
            <a:pPr algn="ctr">
              <a:lnSpc>
                <a:spcPct val="80000"/>
              </a:lnSpc>
            </a:pPr>
            <a:r>
              <a:rPr lang="en-US" altLang="zh-CN" sz="1800" dirty="0" err="1">
                <a:solidFill>
                  <a:schemeClr val="hlink"/>
                </a:solidFill>
                <a:latin typeface="Arial" panose="020B0604020202020204" pitchFamily="34" charset="0"/>
                <a:ea typeface="黑体" panose="02010609060101010101" pitchFamily="49" charset="-122"/>
              </a:rPr>
              <a:t>dns.xyz.com</a:t>
            </a:r>
            <a:endParaRPr lang="en-US" altLang="zh-CN" sz="1800">
              <a:solidFill>
                <a:schemeClr val="hlink"/>
              </a:solidFill>
              <a:latin typeface="Arial" panose="020B0604020202020204" pitchFamily="34" charset="0"/>
              <a:ea typeface="黑体" panose="02010609060101010101" pitchFamily="49" charset="-122"/>
            </a:endParaRPr>
          </a:p>
        </p:txBody>
      </p:sp>
      <p:sp>
        <p:nvSpPr>
          <p:cNvPr id="41991" name="文本框 1082379"/>
          <p:cNvSpPr txBox="1"/>
          <p:nvPr/>
        </p:nvSpPr>
        <p:spPr>
          <a:xfrm flipH="1">
            <a:off x="1216025" y="2060575"/>
            <a:ext cx="1555750" cy="366713"/>
          </a:xfrm>
          <a:prstGeom prst="rect">
            <a:avLst/>
          </a:prstGeom>
          <a:no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49" charset="-122"/>
              </a:rPr>
              <a:t>根域名服务器</a:t>
            </a:r>
            <a:endParaRPr lang="zh-CN" altLang="en-US" sz="1800" dirty="0">
              <a:solidFill>
                <a:schemeClr val="folHlink"/>
              </a:solidFill>
              <a:latin typeface="Arial" panose="020B0604020202020204" pitchFamily="34" charset="0"/>
              <a:ea typeface="黑体" panose="02010609060101010101" pitchFamily="49" charset="-122"/>
            </a:endParaRPr>
          </a:p>
        </p:txBody>
      </p:sp>
      <p:pic>
        <p:nvPicPr>
          <p:cNvPr id="41992" name="图片 1082382"/>
          <p:cNvPicPr/>
          <p:nvPr/>
        </p:nvPicPr>
        <p:blipFill>
          <a:blip r:embed="rId1"/>
          <a:stretch>
            <a:fillRect/>
          </a:stretch>
        </p:blipFill>
        <p:spPr>
          <a:xfrm flipH="1">
            <a:off x="2854325" y="3811588"/>
            <a:ext cx="679450" cy="1252537"/>
          </a:xfrm>
          <a:prstGeom prst="rect">
            <a:avLst/>
          </a:prstGeom>
          <a:noFill/>
          <a:ln w="9525">
            <a:noFill/>
          </a:ln>
        </p:spPr>
      </p:pic>
      <p:pic>
        <p:nvPicPr>
          <p:cNvPr id="41993" name="图片 1082383"/>
          <p:cNvPicPr/>
          <p:nvPr/>
        </p:nvPicPr>
        <p:blipFill>
          <a:blip r:embed="rId1"/>
          <a:stretch>
            <a:fillRect/>
          </a:stretch>
        </p:blipFill>
        <p:spPr>
          <a:xfrm flipH="1">
            <a:off x="2854325" y="1898650"/>
            <a:ext cx="679450" cy="1252538"/>
          </a:xfrm>
          <a:prstGeom prst="rect">
            <a:avLst/>
          </a:prstGeom>
          <a:noFill/>
          <a:ln w="9525">
            <a:noFill/>
          </a:ln>
        </p:spPr>
      </p:pic>
      <p:pic>
        <p:nvPicPr>
          <p:cNvPr id="41994" name="图片 1082384"/>
          <p:cNvPicPr/>
          <p:nvPr/>
        </p:nvPicPr>
        <p:blipFill>
          <a:blip r:embed="rId1"/>
          <a:stretch>
            <a:fillRect/>
          </a:stretch>
        </p:blipFill>
        <p:spPr>
          <a:xfrm flipH="1">
            <a:off x="5016500" y="1898650"/>
            <a:ext cx="681038" cy="1252538"/>
          </a:xfrm>
          <a:prstGeom prst="rect">
            <a:avLst/>
          </a:prstGeom>
          <a:noFill/>
          <a:ln w="9525">
            <a:noFill/>
          </a:ln>
        </p:spPr>
      </p:pic>
      <p:grpSp>
        <p:nvGrpSpPr>
          <p:cNvPr id="1082408" name="组合 1082407"/>
          <p:cNvGrpSpPr/>
          <p:nvPr/>
        </p:nvGrpSpPr>
        <p:grpSpPr>
          <a:xfrm>
            <a:off x="2747963" y="3059113"/>
            <a:ext cx="455612" cy="901700"/>
            <a:chOff x="1731" y="1927"/>
            <a:chExt cx="287" cy="568"/>
          </a:xfrm>
        </p:grpSpPr>
        <p:sp>
          <p:nvSpPr>
            <p:cNvPr id="41996" name="文本框 1082385"/>
            <p:cNvSpPr txBox="1"/>
            <p:nvPr/>
          </p:nvSpPr>
          <p:spPr>
            <a:xfrm flipH="1">
              <a:off x="1731" y="2190"/>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1997" name="直接连接符 1082387"/>
            <p:cNvSpPr/>
            <p:nvPr/>
          </p:nvSpPr>
          <p:spPr>
            <a:xfrm rot="-10800000" flipH="1">
              <a:off x="1996" y="1927"/>
              <a:ext cx="0" cy="568"/>
            </a:xfrm>
            <a:prstGeom prst="line">
              <a:avLst/>
            </a:prstGeom>
            <a:ln w="38100" cap="flat" cmpd="sng">
              <a:solidFill>
                <a:schemeClr val="folHlink"/>
              </a:solidFill>
              <a:prstDash val="solid"/>
              <a:round/>
              <a:headEnd type="none" w="med" len="med"/>
              <a:tailEnd type="triangle" w="sm" len="med"/>
            </a:ln>
          </p:spPr>
        </p:sp>
      </p:grpSp>
      <p:grpSp>
        <p:nvGrpSpPr>
          <p:cNvPr id="1082409" name="组合 1082408"/>
          <p:cNvGrpSpPr/>
          <p:nvPr/>
        </p:nvGrpSpPr>
        <p:grpSpPr>
          <a:xfrm>
            <a:off x="3230563" y="2906713"/>
            <a:ext cx="455612" cy="1054100"/>
            <a:chOff x="2035" y="1831"/>
            <a:chExt cx="287" cy="664"/>
          </a:xfrm>
        </p:grpSpPr>
        <p:sp>
          <p:nvSpPr>
            <p:cNvPr id="41999" name="文本框 1082386"/>
            <p:cNvSpPr txBox="1"/>
            <p:nvPr/>
          </p:nvSpPr>
          <p:spPr>
            <a:xfrm flipH="1">
              <a:off x="2035" y="1831"/>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2000" name="直接连接符 1082388"/>
            <p:cNvSpPr/>
            <p:nvPr/>
          </p:nvSpPr>
          <p:spPr>
            <a:xfrm rot="10800000" flipH="1" flipV="1">
              <a:off x="2089" y="1927"/>
              <a:ext cx="0" cy="568"/>
            </a:xfrm>
            <a:prstGeom prst="line">
              <a:avLst/>
            </a:prstGeom>
            <a:ln w="38100" cap="flat" cmpd="sng">
              <a:solidFill>
                <a:schemeClr val="folHlink"/>
              </a:solidFill>
              <a:prstDash val="solid"/>
              <a:round/>
              <a:headEnd type="none" w="med" len="med"/>
              <a:tailEnd type="triangle" w="sm" len="med"/>
            </a:ln>
          </p:spPr>
        </p:sp>
      </p:grpSp>
      <p:grpSp>
        <p:nvGrpSpPr>
          <p:cNvPr id="1082410" name="组合 1082409"/>
          <p:cNvGrpSpPr/>
          <p:nvPr/>
        </p:nvGrpSpPr>
        <p:grpSpPr>
          <a:xfrm>
            <a:off x="3419475" y="2878138"/>
            <a:ext cx="1787525" cy="1112837"/>
            <a:chOff x="2154" y="1813"/>
            <a:chExt cx="1126" cy="701"/>
          </a:xfrm>
        </p:grpSpPr>
        <p:sp>
          <p:nvSpPr>
            <p:cNvPr id="42002" name="文本框 1082381"/>
            <p:cNvSpPr txBox="1"/>
            <p:nvPr/>
          </p:nvSpPr>
          <p:spPr>
            <a:xfrm flipH="1">
              <a:off x="2154" y="2205"/>
              <a:ext cx="287" cy="287"/>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2003" name="直接连接符 1082389"/>
            <p:cNvSpPr/>
            <p:nvPr/>
          </p:nvSpPr>
          <p:spPr>
            <a:xfrm rot="-10800000" flipH="1">
              <a:off x="2245" y="1813"/>
              <a:ext cx="1035" cy="701"/>
            </a:xfrm>
            <a:prstGeom prst="line">
              <a:avLst/>
            </a:prstGeom>
            <a:ln w="38100" cap="flat" cmpd="sng">
              <a:solidFill>
                <a:schemeClr val="folHlink"/>
              </a:solidFill>
              <a:prstDash val="solid"/>
              <a:round/>
              <a:headEnd type="none" w="med" len="med"/>
              <a:tailEnd type="triangle" w="sm" len="med"/>
            </a:ln>
          </p:spPr>
        </p:sp>
      </p:grpSp>
      <p:grpSp>
        <p:nvGrpSpPr>
          <p:cNvPr id="1082411" name="组合 1082410"/>
          <p:cNvGrpSpPr/>
          <p:nvPr/>
        </p:nvGrpSpPr>
        <p:grpSpPr>
          <a:xfrm>
            <a:off x="3546475" y="2906713"/>
            <a:ext cx="1955800" cy="1268412"/>
            <a:chOff x="2234" y="1831"/>
            <a:chExt cx="1232" cy="799"/>
          </a:xfrm>
        </p:grpSpPr>
        <p:sp>
          <p:nvSpPr>
            <p:cNvPr id="42005" name="文本框 1082380"/>
            <p:cNvSpPr txBox="1"/>
            <p:nvPr/>
          </p:nvSpPr>
          <p:spPr>
            <a:xfrm flipH="1">
              <a:off x="3179" y="1831"/>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2006" name="直接连接符 1082390"/>
            <p:cNvSpPr/>
            <p:nvPr/>
          </p:nvSpPr>
          <p:spPr>
            <a:xfrm flipH="1">
              <a:off x="2234" y="1870"/>
              <a:ext cx="1100" cy="760"/>
            </a:xfrm>
            <a:prstGeom prst="line">
              <a:avLst/>
            </a:prstGeom>
            <a:ln w="38100" cap="flat" cmpd="sng">
              <a:solidFill>
                <a:schemeClr val="folHlink"/>
              </a:solidFill>
              <a:prstDash val="solid"/>
              <a:round/>
              <a:headEnd type="none" w="med" len="med"/>
              <a:tailEnd type="triangle" w="sm" len="med"/>
            </a:ln>
          </p:spPr>
        </p:sp>
      </p:grpSp>
      <p:pic>
        <p:nvPicPr>
          <p:cNvPr id="42007" name="图片 1082391"/>
          <p:cNvPicPr/>
          <p:nvPr/>
        </p:nvPicPr>
        <p:blipFill>
          <a:blip r:embed="rId1"/>
          <a:stretch>
            <a:fillRect/>
          </a:stretch>
        </p:blipFill>
        <p:spPr>
          <a:xfrm flipH="1">
            <a:off x="5102225" y="3811588"/>
            <a:ext cx="681038" cy="1252537"/>
          </a:xfrm>
          <a:prstGeom prst="rect">
            <a:avLst/>
          </a:prstGeom>
          <a:noFill/>
          <a:ln w="9525">
            <a:noFill/>
          </a:ln>
        </p:spPr>
      </p:pic>
      <p:grpSp>
        <p:nvGrpSpPr>
          <p:cNvPr id="1082413" name="组合 1082412"/>
          <p:cNvGrpSpPr/>
          <p:nvPr/>
        </p:nvGrpSpPr>
        <p:grpSpPr>
          <a:xfrm>
            <a:off x="3546475" y="4051300"/>
            <a:ext cx="1600200" cy="457200"/>
            <a:chOff x="2234" y="2552"/>
            <a:chExt cx="1008" cy="288"/>
          </a:xfrm>
        </p:grpSpPr>
        <p:sp>
          <p:nvSpPr>
            <p:cNvPr id="42009" name="文本框 1082392"/>
            <p:cNvSpPr txBox="1"/>
            <p:nvPr/>
          </p:nvSpPr>
          <p:spPr>
            <a:xfrm flipH="1">
              <a:off x="2275" y="2552"/>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2010" name="直接连接符 1082394"/>
            <p:cNvSpPr/>
            <p:nvPr/>
          </p:nvSpPr>
          <p:spPr>
            <a:xfrm rot="-5400000" flipH="1">
              <a:off x="2738" y="2283"/>
              <a:ext cx="0" cy="1008"/>
            </a:xfrm>
            <a:prstGeom prst="line">
              <a:avLst/>
            </a:prstGeom>
            <a:ln w="38100" cap="flat" cmpd="sng">
              <a:solidFill>
                <a:schemeClr val="folHlink"/>
              </a:solidFill>
              <a:prstDash val="solid"/>
              <a:round/>
              <a:headEnd type="none" w="med" len="med"/>
              <a:tailEnd type="triangle" w="sm" len="med"/>
            </a:ln>
          </p:spPr>
        </p:sp>
      </p:grpSp>
      <p:grpSp>
        <p:nvGrpSpPr>
          <p:cNvPr id="1082414" name="组合 1082413"/>
          <p:cNvGrpSpPr/>
          <p:nvPr/>
        </p:nvGrpSpPr>
        <p:grpSpPr>
          <a:xfrm>
            <a:off x="3546475" y="4508500"/>
            <a:ext cx="1625600" cy="457200"/>
            <a:chOff x="2234" y="2840"/>
            <a:chExt cx="1024" cy="288"/>
          </a:xfrm>
        </p:grpSpPr>
        <p:sp>
          <p:nvSpPr>
            <p:cNvPr id="42012" name="直接连接符 1082395"/>
            <p:cNvSpPr/>
            <p:nvPr/>
          </p:nvSpPr>
          <p:spPr>
            <a:xfrm rot="5400000">
              <a:off x="2738" y="2379"/>
              <a:ext cx="0" cy="1008"/>
            </a:xfrm>
            <a:prstGeom prst="line">
              <a:avLst/>
            </a:prstGeom>
            <a:ln w="38100" cap="flat" cmpd="sng">
              <a:solidFill>
                <a:schemeClr val="folHlink"/>
              </a:solidFill>
              <a:prstDash val="solid"/>
              <a:round/>
              <a:headEnd type="none" w="med" len="med"/>
              <a:tailEnd type="triangle" w="sm" len="med"/>
            </a:ln>
          </p:spPr>
        </p:sp>
        <p:sp>
          <p:nvSpPr>
            <p:cNvPr id="42013" name="文本框 1082396"/>
            <p:cNvSpPr txBox="1"/>
            <p:nvPr/>
          </p:nvSpPr>
          <p:spPr>
            <a:xfrm flipH="1">
              <a:off x="2971" y="2840"/>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grpSp>
      <p:sp>
        <p:nvSpPr>
          <p:cNvPr id="1082398" name="文本框 1082397"/>
          <p:cNvSpPr txBox="1"/>
          <p:nvPr/>
        </p:nvSpPr>
        <p:spPr>
          <a:xfrm flipH="1">
            <a:off x="3781425" y="1982788"/>
            <a:ext cx="1098550" cy="366712"/>
          </a:xfrm>
          <a:prstGeom prst="rect">
            <a:avLst/>
          </a:prstGeom>
          <a:solidFill>
            <a:schemeClr val="bg1"/>
          </a:solid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49" charset="-122"/>
              </a:rPr>
              <a:t>迭代查询</a:t>
            </a:r>
            <a:endParaRPr lang="zh-CN" altLang="en-US" sz="1800" dirty="0">
              <a:solidFill>
                <a:schemeClr val="folHlink"/>
              </a:solidFill>
              <a:latin typeface="Arial" panose="020B0604020202020204" pitchFamily="34" charset="0"/>
              <a:ea typeface="黑体" panose="02010609060101010101" pitchFamily="49" charset="-122"/>
            </a:endParaRPr>
          </a:p>
        </p:txBody>
      </p:sp>
      <p:grpSp>
        <p:nvGrpSpPr>
          <p:cNvPr id="1082417" name="组合 1082416"/>
          <p:cNvGrpSpPr/>
          <p:nvPr/>
        </p:nvGrpSpPr>
        <p:grpSpPr>
          <a:xfrm>
            <a:off x="3259138" y="4916488"/>
            <a:ext cx="2536825" cy="1011237"/>
            <a:chOff x="2053" y="3097"/>
            <a:chExt cx="1598" cy="637"/>
          </a:xfrm>
        </p:grpSpPr>
        <p:grpSp>
          <p:nvGrpSpPr>
            <p:cNvPr id="42016" name="组合 1082415"/>
            <p:cNvGrpSpPr/>
            <p:nvPr/>
          </p:nvGrpSpPr>
          <p:grpSpPr>
            <a:xfrm>
              <a:off x="2053" y="3097"/>
              <a:ext cx="1598" cy="637"/>
              <a:chOff x="2053" y="3097"/>
              <a:chExt cx="1598" cy="637"/>
            </a:xfrm>
          </p:grpSpPr>
          <p:sp>
            <p:nvSpPr>
              <p:cNvPr id="42017" name="矩形 1082403"/>
              <p:cNvSpPr/>
              <p:nvPr/>
            </p:nvSpPr>
            <p:spPr>
              <a:xfrm>
                <a:off x="2135" y="3356"/>
                <a:ext cx="1516" cy="263"/>
              </a:xfrm>
              <a:prstGeom prst="rect">
                <a:avLst/>
              </a:prstGeom>
              <a:solidFill>
                <a:srgbClr val="CCECFF"/>
              </a:solidFill>
              <a:ln w="9525" cap="flat" cmpd="sng">
                <a:solidFill>
                  <a:schemeClr val="fo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42018" name="组合 1082414"/>
              <p:cNvGrpSpPr/>
              <p:nvPr/>
            </p:nvGrpSpPr>
            <p:grpSpPr>
              <a:xfrm>
                <a:off x="2053" y="3097"/>
                <a:ext cx="287" cy="637"/>
                <a:chOff x="2053" y="3097"/>
                <a:chExt cx="287" cy="637"/>
              </a:xfrm>
            </p:grpSpPr>
            <p:sp>
              <p:nvSpPr>
                <p:cNvPr id="42019" name="文本框 1082400"/>
                <p:cNvSpPr txBox="1"/>
                <p:nvPr/>
              </p:nvSpPr>
              <p:spPr>
                <a:xfrm flipH="1">
                  <a:off x="2053" y="3097"/>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2020" name="直接连接符 1082402"/>
                <p:cNvSpPr/>
                <p:nvPr/>
              </p:nvSpPr>
              <p:spPr>
                <a:xfrm rot="10800000" flipH="1" flipV="1">
                  <a:off x="2089" y="3166"/>
                  <a:ext cx="0" cy="568"/>
                </a:xfrm>
                <a:prstGeom prst="line">
                  <a:avLst/>
                </a:prstGeom>
                <a:ln w="38100" cap="flat" cmpd="sng">
                  <a:solidFill>
                    <a:schemeClr val="folHlink"/>
                  </a:solidFill>
                  <a:prstDash val="solid"/>
                  <a:round/>
                  <a:headEnd type="none" w="med" len="med"/>
                  <a:tailEnd type="triangle" w="sm" len="med"/>
                </a:ln>
              </p:spPr>
            </p:sp>
          </p:grpSp>
        </p:grpSp>
        <p:sp>
          <p:nvSpPr>
            <p:cNvPr id="42021" name="文本框 1082373"/>
            <p:cNvSpPr txBox="1"/>
            <p:nvPr/>
          </p:nvSpPr>
          <p:spPr>
            <a:xfrm flipH="1">
              <a:off x="2104" y="3417"/>
              <a:ext cx="1502" cy="195"/>
            </a:xfrm>
            <a:prstGeom prst="rect">
              <a:avLst/>
            </a:prstGeom>
            <a:noFill/>
            <a:ln w="9525">
              <a:noFill/>
            </a:ln>
          </p:spPr>
          <p:txBody>
            <a:bodyPr wrap="none" anchor="t">
              <a:spAutoFit/>
            </a:bodyPr>
            <a:p>
              <a:pPr>
                <a:lnSpc>
                  <a:spcPct val="80000"/>
                </a:lnSpc>
              </a:pPr>
              <a:r>
                <a:rPr lang="en-US" altLang="zh-CN" sz="1800" dirty="0" err="1">
                  <a:solidFill>
                    <a:schemeClr val="folHlink"/>
                  </a:solidFill>
                  <a:latin typeface="Arial" panose="020B0604020202020204" pitchFamily="34" charset="0"/>
                  <a:ea typeface="黑体" panose="02010609060101010101" pitchFamily="49" charset="-122"/>
                </a:rPr>
                <a:t> y.abc.com</a:t>
              </a:r>
              <a:r>
                <a:rPr lang="en-US" altLang="zh-CN" sz="900">
                  <a:solidFill>
                    <a:schemeClr val="folHlink"/>
                  </a:solidFill>
                  <a:latin typeface="Arial" panose="020B0604020202020204" pitchFamily="34" charset="0"/>
                  <a:ea typeface="黑体" panose="02010609060101010101" pitchFamily="49" charset="-122"/>
                </a:rPr>
                <a:t> </a:t>
              </a:r>
              <a:r>
                <a:rPr lang="zh-CN" altLang="en-US" sz="1800" dirty="0">
                  <a:solidFill>
                    <a:schemeClr val="folHlink"/>
                  </a:solidFill>
                  <a:latin typeface="Arial" panose="020B0604020202020204" pitchFamily="34" charset="0"/>
                  <a:ea typeface="黑体" panose="02010609060101010101" pitchFamily="49" charset="-122"/>
                </a:rPr>
                <a:t>的</a:t>
              </a:r>
              <a:r>
                <a:rPr lang="zh-CN" altLang="en-US" sz="1400" dirty="0">
                  <a:solidFill>
                    <a:schemeClr val="folHlink"/>
                  </a:solidFill>
                  <a:latin typeface="Arial" panose="020B0604020202020204" pitchFamily="34" charset="0"/>
                  <a:ea typeface="黑体" panose="02010609060101010101" pitchFamily="49" charset="-122"/>
                </a:rPr>
                <a:t> </a:t>
              </a:r>
              <a:r>
                <a:rPr lang="en-US" altLang="zh-CN" sz="1800">
                  <a:solidFill>
                    <a:schemeClr val="folHlink"/>
                  </a:solidFill>
                  <a:latin typeface="Arial" panose="020B0604020202020204" pitchFamily="34" charset="0"/>
                  <a:ea typeface="黑体" panose="02010609060101010101" pitchFamily="49" charset="-122"/>
                </a:rPr>
                <a:t>IP</a:t>
              </a:r>
              <a:r>
                <a:rPr lang="en-US" altLang="zh-CN" sz="1400">
                  <a:solidFill>
                    <a:schemeClr val="folHlink"/>
                  </a:solidFill>
                  <a:latin typeface="Arial" panose="020B0604020202020204" pitchFamily="34" charset="0"/>
                  <a:ea typeface="黑体" panose="02010609060101010101" pitchFamily="49" charset="-122"/>
                </a:rPr>
                <a:t> </a:t>
              </a:r>
              <a:r>
                <a:rPr lang="zh-CN" altLang="en-US" sz="1800" dirty="0">
                  <a:solidFill>
                    <a:schemeClr val="folHlink"/>
                  </a:solidFill>
                  <a:latin typeface="Arial" panose="020B0604020202020204" pitchFamily="34" charset="0"/>
                  <a:ea typeface="黑体" panose="02010609060101010101" pitchFamily="49" charset="-122"/>
                </a:rPr>
                <a:t>地址 </a:t>
              </a:r>
              <a:endParaRPr lang="zh-CN" altLang="en-US" sz="1800" dirty="0">
                <a:solidFill>
                  <a:schemeClr val="folHlink"/>
                </a:solidFill>
                <a:latin typeface="Arial" panose="020B0604020202020204" pitchFamily="34" charset="0"/>
                <a:ea typeface="黑体" panose="02010609060101010101" pitchFamily="49" charset="-122"/>
              </a:endParaRPr>
            </a:p>
          </p:txBody>
        </p:sp>
      </p:grpSp>
      <p:pic>
        <p:nvPicPr>
          <p:cNvPr id="42022" name="图片 1082377"/>
          <p:cNvPicPr/>
          <p:nvPr/>
        </p:nvPicPr>
        <p:blipFill>
          <a:blip r:embed="rId2"/>
          <a:stretch>
            <a:fillRect/>
          </a:stretch>
        </p:blipFill>
        <p:spPr>
          <a:xfrm flipH="1">
            <a:off x="2981325" y="6018213"/>
            <a:ext cx="477838" cy="546100"/>
          </a:xfrm>
          <a:prstGeom prst="rect">
            <a:avLst/>
          </a:prstGeom>
          <a:noFill/>
          <a:ln w="9525">
            <a:noFill/>
          </a:ln>
        </p:spPr>
      </p:pic>
      <p:sp>
        <p:nvSpPr>
          <p:cNvPr id="42023" name="文本框 1082378"/>
          <p:cNvSpPr txBox="1"/>
          <p:nvPr/>
        </p:nvSpPr>
        <p:spPr>
          <a:xfrm flipH="1">
            <a:off x="2700338" y="6526213"/>
            <a:ext cx="1339850" cy="311150"/>
          </a:xfrm>
          <a:prstGeom prst="rect">
            <a:avLst/>
          </a:prstGeom>
          <a:noFill/>
          <a:ln w="9525">
            <a:noFill/>
          </a:ln>
        </p:spPr>
        <p:txBody>
          <a:bodyPr wrap="none" anchor="t">
            <a:spAutoFit/>
          </a:bodyPr>
          <a:p>
            <a:pPr>
              <a:lnSpc>
                <a:spcPct val="80000"/>
              </a:lnSpc>
            </a:pPr>
            <a:r>
              <a:rPr lang="en-US" altLang="zh-CN" sz="1800">
                <a:solidFill>
                  <a:schemeClr val="folHlink"/>
                </a:solidFill>
                <a:latin typeface="Arial" panose="020B0604020202020204" pitchFamily="34" charset="0"/>
                <a:ea typeface="黑体" panose="02010609060101010101" pitchFamily="49" charset="-122"/>
              </a:rPr>
              <a:t>m.xyz.com </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1082399" name="文本框 1082398"/>
          <p:cNvSpPr txBox="1"/>
          <p:nvPr/>
        </p:nvSpPr>
        <p:spPr>
          <a:xfrm flipH="1">
            <a:off x="2484438" y="5157788"/>
            <a:ext cx="639762" cy="612775"/>
          </a:xfrm>
          <a:prstGeom prst="rect">
            <a:avLst/>
          </a:prstGeom>
          <a:no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49" charset="-122"/>
              </a:rPr>
              <a:t>递归</a:t>
            </a:r>
            <a:endParaRPr lang="zh-CN" altLang="en-US" sz="1800" dirty="0">
              <a:solidFill>
                <a:schemeClr val="folHlink"/>
              </a:solidFill>
              <a:latin typeface="Arial" panose="020B0604020202020204" pitchFamily="34" charset="0"/>
              <a:ea typeface="黑体" panose="02010609060101010101" pitchFamily="49" charset="-122"/>
            </a:endParaRPr>
          </a:p>
          <a:p>
            <a:pPr algn="ctr">
              <a:lnSpc>
                <a:spcPct val="90000"/>
              </a:lnSpc>
            </a:pPr>
            <a:r>
              <a:rPr lang="zh-CN" altLang="en-US" sz="1800" dirty="0">
                <a:solidFill>
                  <a:schemeClr val="folHlink"/>
                </a:solidFill>
                <a:latin typeface="Arial" panose="020B0604020202020204" pitchFamily="34" charset="0"/>
                <a:ea typeface="黑体" panose="02010609060101010101" pitchFamily="49" charset="-122"/>
              </a:rPr>
              <a:t>查询</a:t>
            </a:r>
            <a:endParaRPr lang="zh-CN" altLang="en-US" sz="1800" dirty="0">
              <a:solidFill>
                <a:schemeClr val="folHlink"/>
              </a:solidFill>
              <a:latin typeface="Arial" panose="020B0604020202020204" pitchFamily="34" charset="0"/>
              <a:ea typeface="黑体" panose="02010609060101010101" pitchFamily="49" charset="-122"/>
            </a:endParaRPr>
          </a:p>
        </p:txBody>
      </p:sp>
      <p:grpSp>
        <p:nvGrpSpPr>
          <p:cNvPr id="1082407" name="组合 1082406"/>
          <p:cNvGrpSpPr/>
          <p:nvPr/>
        </p:nvGrpSpPr>
        <p:grpSpPr>
          <a:xfrm>
            <a:off x="2771775" y="5026025"/>
            <a:ext cx="455613" cy="1066800"/>
            <a:chOff x="1746" y="3166"/>
            <a:chExt cx="287" cy="672"/>
          </a:xfrm>
        </p:grpSpPr>
        <p:sp>
          <p:nvSpPr>
            <p:cNvPr id="42026" name="文本框 1082399"/>
            <p:cNvSpPr txBox="1"/>
            <p:nvPr/>
          </p:nvSpPr>
          <p:spPr>
            <a:xfrm flipH="1">
              <a:off x="1746" y="3550"/>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2027" name="直接连接符 1082401"/>
            <p:cNvSpPr/>
            <p:nvPr/>
          </p:nvSpPr>
          <p:spPr>
            <a:xfrm rot="-10800000" flipH="1">
              <a:off x="1996" y="3166"/>
              <a:ext cx="0" cy="568"/>
            </a:xfrm>
            <a:prstGeom prst="line">
              <a:avLst/>
            </a:prstGeom>
            <a:ln w="38100" cap="flat" cmpd="sng">
              <a:solidFill>
                <a:schemeClr val="folHlink"/>
              </a:solidFill>
              <a:prstDash val="solid"/>
              <a:round/>
              <a:headEnd type="none" w="med" len="med"/>
              <a:tailEnd type="triangle" w="sm" len="med"/>
            </a:ln>
          </p:spPr>
        </p:sp>
      </p:grpSp>
      <p:sp>
        <p:nvSpPr>
          <p:cNvPr id="42028" name="文本框 1082417"/>
          <p:cNvSpPr txBox="1"/>
          <p:nvPr/>
        </p:nvSpPr>
        <p:spPr>
          <a:xfrm flipH="1">
            <a:off x="3276600" y="6165850"/>
            <a:ext cx="3527425" cy="311150"/>
          </a:xfrm>
          <a:prstGeom prst="rect">
            <a:avLst/>
          </a:prstGeom>
          <a:noFill/>
          <a:ln w="9525">
            <a:noFill/>
          </a:ln>
        </p:spPr>
        <p:txBody>
          <a:bodyPr anchor="t">
            <a:spAutoFit/>
          </a:bodyPr>
          <a:p>
            <a:pPr algn="ctr">
              <a:lnSpc>
                <a:spcPct val="80000"/>
              </a:lnSpc>
            </a:pPr>
            <a:r>
              <a:rPr lang="zh-CN" altLang="en-US" sz="1800" dirty="0">
                <a:solidFill>
                  <a:schemeClr val="folHlink"/>
                </a:solidFill>
                <a:latin typeface="Arial" panose="020B0604020202020204" pitchFamily="34" charset="0"/>
                <a:ea typeface="黑体" panose="02010609060101010101" pitchFamily="49" charset="-122"/>
              </a:rPr>
              <a:t>需要查找 </a:t>
            </a:r>
            <a:r>
              <a:rPr lang="en-US" altLang="zh-CN" sz="1800" dirty="0" err="1">
                <a:solidFill>
                  <a:schemeClr val="folHlink"/>
                </a:solidFill>
                <a:latin typeface="Arial" panose="020B0604020202020204" pitchFamily="34" charset="0"/>
                <a:ea typeface="黑体" panose="02010609060101010101" pitchFamily="49" charset="-122"/>
              </a:rPr>
              <a:t>y.abc.com</a:t>
            </a:r>
            <a:r>
              <a:rPr lang="en-US" altLang="zh-CN" sz="1800" dirty="0">
                <a:solidFill>
                  <a:schemeClr val="folHlink"/>
                </a:solidFill>
                <a:latin typeface="Arial" panose="020B0604020202020204" pitchFamily="34" charset="0"/>
                <a:ea typeface="黑体" panose="02010609060101010101" pitchFamily="49" charset="-122"/>
              </a:rPr>
              <a:t> </a:t>
            </a:r>
            <a:r>
              <a:rPr lang="zh-CN" altLang="en-US" sz="1800" dirty="0">
                <a:solidFill>
                  <a:schemeClr val="folHlink"/>
                </a:solidFill>
                <a:latin typeface="Arial" panose="020B0604020202020204" pitchFamily="34" charset="0"/>
                <a:ea typeface="黑体" panose="02010609060101010101" pitchFamily="49" charset="-122"/>
              </a:rPr>
              <a:t>的 </a:t>
            </a:r>
            <a:r>
              <a:rPr lang="en-US" altLang="zh-CN" sz="1800" dirty="0">
                <a:solidFill>
                  <a:schemeClr val="folHlink"/>
                </a:solidFill>
                <a:latin typeface="Arial" panose="020B0604020202020204" pitchFamily="34" charset="0"/>
                <a:ea typeface="黑体" panose="02010609060101010101" pitchFamily="49" charset="-122"/>
              </a:rPr>
              <a:t>IP </a:t>
            </a:r>
            <a:r>
              <a:rPr lang="zh-CN" altLang="en-US" sz="1800" dirty="0">
                <a:solidFill>
                  <a:schemeClr val="folHlink"/>
                </a:solidFill>
                <a:latin typeface="Arial" panose="020B0604020202020204" pitchFamily="34" charset="0"/>
                <a:ea typeface="黑体" panose="02010609060101010101" pitchFamily="49" charset="-122"/>
              </a:rPr>
              <a:t>地址</a:t>
            </a:r>
            <a:endParaRPr lang="zh-CN" altLang="en-US" sz="1800" dirty="0">
              <a:solidFill>
                <a:schemeClr val="folHlink"/>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2407"/>
                                        </p:tgtEl>
                                        <p:attrNameLst>
                                          <p:attrName>style.visibility</p:attrName>
                                        </p:attrNameLst>
                                      </p:cBhvr>
                                      <p:to>
                                        <p:strVal val="visible"/>
                                      </p:to>
                                    </p:set>
                                    <p:animEffect transition="in" filter="wipe(down)">
                                      <p:cBhvr>
                                        <p:cTn id="7" dur="1000"/>
                                        <p:tgtEl>
                                          <p:spTgt spid="108240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82399"/>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082408"/>
                                        </p:tgtEl>
                                        <p:attrNameLst>
                                          <p:attrName>style.visibility</p:attrName>
                                        </p:attrNameLst>
                                      </p:cBhvr>
                                      <p:to>
                                        <p:strVal val="visible"/>
                                      </p:to>
                                    </p:set>
                                    <p:animEffect transition="in" filter="wipe(down)">
                                      <p:cBhvr>
                                        <p:cTn id="14" dur="1000"/>
                                        <p:tgtEl>
                                          <p:spTgt spid="1082408"/>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082398"/>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1082409"/>
                                        </p:tgtEl>
                                        <p:attrNameLst>
                                          <p:attrName>style.visibility</p:attrName>
                                        </p:attrNameLst>
                                      </p:cBhvr>
                                      <p:to>
                                        <p:strVal val="visible"/>
                                      </p:to>
                                    </p:set>
                                    <p:animEffect transition="in" filter="wipe(up)">
                                      <p:cBhvr>
                                        <p:cTn id="21" dur="500"/>
                                        <p:tgtEl>
                                          <p:spTgt spid="1082409"/>
                                        </p:tgtEl>
                                      </p:cBhvr>
                                    </p:animEffect>
                                  </p:childTnLst>
                                </p:cTn>
                              </p:par>
                            </p:childTnLst>
                          </p:cTn>
                        </p:par>
                        <p:par>
                          <p:cTn id="22" fill="hold">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082410"/>
                                        </p:tgtEl>
                                        <p:attrNameLst>
                                          <p:attrName>style.visibility</p:attrName>
                                        </p:attrNameLst>
                                      </p:cBhvr>
                                      <p:to>
                                        <p:strVal val="visible"/>
                                      </p:to>
                                    </p:set>
                                    <p:animEffect transition="in" filter="wipe(left)">
                                      <p:cBhvr>
                                        <p:cTn id="25" dur="500"/>
                                        <p:tgtEl>
                                          <p:spTgt spid="1082410"/>
                                        </p:tgtEl>
                                      </p:cBhvr>
                                    </p:animEffect>
                                  </p:childTnLst>
                                </p:cTn>
                              </p:par>
                            </p:childTnLst>
                          </p:cTn>
                        </p:par>
                        <p:par>
                          <p:cTn id="26" fill="hold">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1082411"/>
                                        </p:tgtEl>
                                        <p:attrNameLst>
                                          <p:attrName>style.visibility</p:attrName>
                                        </p:attrNameLst>
                                      </p:cBhvr>
                                      <p:to>
                                        <p:strVal val="visible"/>
                                      </p:to>
                                    </p:set>
                                    <p:animEffect transition="in" filter="wipe(right)">
                                      <p:cBhvr>
                                        <p:cTn id="29" dur="1000"/>
                                        <p:tgtEl>
                                          <p:spTgt spid="1082411"/>
                                        </p:tgtEl>
                                      </p:cBhvr>
                                    </p:animEffect>
                                  </p:childTnLst>
                                </p:cTn>
                              </p:par>
                            </p:childTnLst>
                          </p:cTn>
                        </p:par>
                        <p:par>
                          <p:cTn id="30" fill="hold">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1082413"/>
                                        </p:tgtEl>
                                        <p:attrNameLst>
                                          <p:attrName>style.visibility</p:attrName>
                                        </p:attrNameLst>
                                      </p:cBhvr>
                                      <p:to>
                                        <p:strVal val="visible"/>
                                      </p:to>
                                    </p:set>
                                    <p:animEffect transition="in" filter="wipe(left)">
                                      <p:cBhvr>
                                        <p:cTn id="33" dur="500"/>
                                        <p:tgtEl>
                                          <p:spTgt spid="1082413"/>
                                        </p:tgtEl>
                                      </p:cBhvr>
                                    </p:animEffect>
                                  </p:childTnLst>
                                </p:cTn>
                              </p:par>
                            </p:childTnLst>
                          </p:cTn>
                        </p:par>
                        <p:par>
                          <p:cTn id="34" fill="hold">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1082414"/>
                                        </p:tgtEl>
                                        <p:attrNameLst>
                                          <p:attrName>style.visibility</p:attrName>
                                        </p:attrNameLst>
                                      </p:cBhvr>
                                      <p:to>
                                        <p:strVal val="visible"/>
                                      </p:to>
                                    </p:set>
                                    <p:animEffect transition="in" filter="wipe(right)">
                                      <p:cBhvr>
                                        <p:cTn id="37" dur="1000"/>
                                        <p:tgtEl>
                                          <p:spTgt spid="1082414"/>
                                        </p:tgtEl>
                                      </p:cBhvr>
                                    </p:animEffect>
                                  </p:childTnLst>
                                </p:cTn>
                              </p:par>
                            </p:childTnLst>
                          </p:cTn>
                        </p:par>
                        <p:par>
                          <p:cTn id="38" fill="hold">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1082417"/>
                                        </p:tgtEl>
                                        <p:attrNameLst>
                                          <p:attrName>style.visibility</p:attrName>
                                        </p:attrNameLst>
                                      </p:cBhvr>
                                      <p:to>
                                        <p:strVal val="visible"/>
                                      </p:to>
                                    </p:set>
                                    <p:animEffect transition="in" filter="wipe(up)">
                                      <p:cBhvr>
                                        <p:cTn id="41" dur="1000"/>
                                        <p:tgtEl>
                                          <p:spTgt spid="1082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animBg="1"/>
      <p:bldP spid="108239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3010" name="标题 1084417"/>
          <p:cNvSpPr>
            <a:spLocks noGrp="1"/>
          </p:cNvSpPr>
          <p:nvPr>
            <p:ph type="title"/>
          </p:nvPr>
        </p:nvSpPr>
        <p:spPr>
          <a:ln/>
        </p:spPr>
        <p:txBody>
          <a:bodyPr anchor="b"/>
          <a:p>
            <a:pPr algn="ctr"/>
            <a:r>
              <a:rPr lang="zh-CN" altLang="en-US" dirty="0"/>
              <a:t>本地域名服务器采用递归查询</a:t>
            </a:r>
            <a:br>
              <a:rPr lang="zh-CN" altLang="en-US" dirty="0"/>
            </a:br>
            <a:r>
              <a:rPr lang="zh-CN" altLang="en-US" sz="4000" dirty="0"/>
              <a:t>（比较少用）</a:t>
            </a:r>
            <a:r>
              <a:rPr lang="zh-CN" altLang="en-US"/>
              <a:t> </a:t>
            </a:r>
            <a:endParaRPr lang="zh-CN" altLang="en-US"/>
          </a:p>
        </p:txBody>
      </p:sp>
      <p:sp>
        <p:nvSpPr>
          <p:cNvPr id="43011" name="矩形 1084419"/>
          <p:cNvSpPr/>
          <p:nvPr/>
        </p:nvSpPr>
        <p:spPr>
          <a:xfrm flipH="1">
            <a:off x="3109913" y="2019300"/>
            <a:ext cx="3035300" cy="2865438"/>
          </a:xfrm>
          <a:prstGeom prst="rect">
            <a:avLst/>
          </a:prstGeom>
          <a:solidFill>
            <a:srgbClr val="FFFF99"/>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43012" name="文本框 1084421"/>
          <p:cNvSpPr txBox="1"/>
          <p:nvPr/>
        </p:nvSpPr>
        <p:spPr>
          <a:xfrm flipH="1">
            <a:off x="6084888" y="2205038"/>
            <a:ext cx="1784350" cy="558800"/>
          </a:xfrm>
          <a:prstGeom prst="rect">
            <a:avLst/>
          </a:prstGeom>
          <a:noFill/>
          <a:ln w="9525">
            <a:noFill/>
          </a:ln>
        </p:spPr>
        <p:txBody>
          <a:bodyPr wrap="none" anchor="t">
            <a:spAutoFit/>
          </a:bodyPr>
          <a:p>
            <a:pPr algn="ctr">
              <a:lnSpc>
                <a:spcPct val="85000"/>
              </a:lnSpc>
            </a:pPr>
            <a:r>
              <a:rPr lang="zh-CN" altLang="en-US" sz="1800" dirty="0">
                <a:solidFill>
                  <a:schemeClr val="folHlink"/>
                </a:solidFill>
                <a:latin typeface="Arial" panose="020B0604020202020204" pitchFamily="34" charset="0"/>
                <a:ea typeface="黑体" panose="02010609060101010101" pitchFamily="49" charset="-122"/>
              </a:rPr>
              <a:t>顶级域名服务器</a:t>
            </a:r>
            <a:endParaRPr lang="zh-CN" altLang="en-US" sz="1800" dirty="0">
              <a:solidFill>
                <a:schemeClr val="folHlink"/>
              </a:solidFill>
              <a:latin typeface="Arial" panose="020B0604020202020204" pitchFamily="34" charset="0"/>
              <a:ea typeface="黑体" panose="02010609060101010101" pitchFamily="49" charset="-122"/>
            </a:endParaRPr>
          </a:p>
          <a:p>
            <a:pPr algn="ctr">
              <a:lnSpc>
                <a:spcPct val="85000"/>
              </a:lnSpc>
            </a:pPr>
            <a:r>
              <a:rPr lang="en-US" altLang="zh-CN" sz="1800" dirty="0" err="1">
                <a:solidFill>
                  <a:schemeClr val="folHlink"/>
                </a:solidFill>
                <a:latin typeface="Arial" panose="020B0604020202020204" pitchFamily="34" charset="0"/>
                <a:ea typeface="黑体" panose="02010609060101010101" pitchFamily="49" charset="-122"/>
              </a:rPr>
              <a:t>dns.com</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43013" name="文本框 1084422"/>
          <p:cNvSpPr txBox="1"/>
          <p:nvPr/>
        </p:nvSpPr>
        <p:spPr>
          <a:xfrm flipH="1">
            <a:off x="5867400" y="4076700"/>
            <a:ext cx="2138363" cy="530225"/>
          </a:xfrm>
          <a:prstGeom prst="rect">
            <a:avLst/>
          </a:prstGeom>
          <a:noFill/>
          <a:ln w="9525">
            <a:noFill/>
          </a:ln>
        </p:spPr>
        <p:txBody>
          <a:bodyPr anchor="t">
            <a:spAutoFit/>
          </a:bodyPr>
          <a:p>
            <a:pPr algn="ctr">
              <a:lnSpc>
                <a:spcPct val="80000"/>
              </a:lnSpc>
            </a:pPr>
            <a:r>
              <a:rPr lang="zh-CN" altLang="en-US" sz="1800" dirty="0">
                <a:solidFill>
                  <a:schemeClr val="folHlink"/>
                </a:solidFill>
                <a:latin typeface="Arial" panose="020B0604020202020204" pitchFamily="34" charset="0"/>
                <a:ea typeface="黑体" panose="02010609060101010101" pitchFamily="49" charset="-122"/>
              </a:rPr>
              <a:t>权限</a:t>
            </a:r>
            <a:r>
              <a:rPr lang="zh-CN" altLang="zh-CN" sz="1800" dirty="0">
                <a:solidFill>
                  <a:schemeClr val="folHlink"/>
                </a:solidFill>
                <a:latin typeface="Arial" panose="020B0604020202020204" pitchFamily="34" charset="0"/>
                <a:ea typeface="黑体" panose="02010609060101010101" pitchFamily="49" charset="-122"/>
              </a:rPr>
              <a:t>域名服务</a:t>
            </a:r>
            <a:r>
              <a:rPr lang="en-US" altLang="zh-CN" sz="1800" dirty="0" err="1">
                <a:solidFill>
                  <a:schemeClr val="folHlink"/>
                </a:solidFill>
                <a:latin typeface="Arial" panose="020B0604020202020204" pitchFamily="34" charset="0"/>
                <a:ea typeface="黑体" panose="02010609060101010101" pitchFamily="49" charset="-122"/>
              </a:rPr>
              <a:t>dns.abc.com</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43014" name="文本框 1084423"/>
          <p:cNvSpPr txBox="1"/>
          <p:nvPr/>
        </p:nvSpPr>
        <p:spPr>
          <a:xfrm flipH="1">
            <a:off x="1419225" y="4005263"/>
            <a:ext cx="1784350" cy="531812"/>
          </a:xfrm>
          <a:prstGeom prst="rect">
            <a:avLst/>
          </a:prstGeom>
          <a:noFill/>
          <a:ln w="9525">
            <a:noFill/>
          </a:ln>
        </p:spPr>
        <p:txBody>
          <a:bodyPr wrap="none" anchor="t">
            <a:spAutoFit/>
          </a:bodyPr>
          <a:p>
            <a:pPr algn="ctr">
              <a:lnSpc>
                <a:spcPct val="80000"/>
              </a:lnSpc>
            </a:pPr>
            <a:r>
              <a:rPr lang="zh-CN" altLang="en-US" sz="1800" dirty="0">
                <a:solidFill>
                  <a:schemeClr val="hlink"/>
                </a:solidFill>
                <a:latin typeface="Arial" panose="020B0604020202020204" pitchFamily="34" charset="0"/>
                <a:ea typeface="黑体" panose="02010609060101010101" pitchFamily="49" charset="-122"/>
              </a:rPr>
              <a:t>本地域名服务器</a:t>
            </a:r>
            <a:endParaRPr lang="zh-CN" altLang="en-US" sz="1800" dirty="0">
              <a:solidFill>
                <a:schemeClr val="hlink"/>
              </a:solidFill>
              <a:latin typeface="Arial" panose="020B0604020202020204" pitchFamily="34" charset="0"/>
              <a:ea typeface="黑体" panose="02010609060101010101" pitchFamily="49" charset="-122"/>
            </a:endParaRPr>
          </a:p>
          <a:p>
            <a:pPr algn="ctr">
              <a:lnSpc>
                <a:spcPct val="80000"/>
              </a:lnSpc>
            </a:pPr>
            <a:r>
              <a:rPr lang="en-US" altLang="zh-CN" sz="1800" dirty="0" err="1">
                <a:solidFill>
                  <a:schemeClr val="hlink"/>
                </a:solidFill>
                <a:latin typeface="Arial" panose="020B0604020202020204" pitchFamily="34" charset="0"/>
                <a:ea typeface="黑体" panose="02010609060101010101" pitchFamily="49" charset="-122"/>
              </a:rPr>
              <a:t>dns.xyz.com</a:t>
            </a:r>
            <a:endParaRPr lang="en-US" altLang="zh-CN" sz="1800">
              <a:solidFill>
                <a:schemeClr val="hlink"/>
              </a:solidFill>
              <a:latin typeface="Arial" panose="020B0604020202020204" pitchFamily="34" charset="0"/>
              <a:ea typeface="黑体" panose="02010609060101010101" pitchFamily="49" charset="-122"/>
            </a:endParaRPr>
          </a:p>
        </p:txBody>
      </p:sp>
      <p:pic>
        <p:nvPicPr>
          <p:cNvPr id="43015" name="图片 1084424"/>
          <p:cNvPicPr/>
          <p:nvPr/>
        </p:nvPicPr>
        <p:blipFill>
          <a:blip r:embed="rId1"/>
          <a:stretch>
            <a:fillRect/>
          </a:stretch>
        </p:blipFill>
        <p:spPr>
          <a:xfrm flipH="1">
            <a:off x="3321050" y="5875338"/>
            <a:ext cx="473075" cy="517525"/>
          </a:xfrm>
          <a:prstGeom prst="rect">
            <a:avLst/>
          </a:prstGeom>
          <a:noFill/>
          <a:ln w="9525">
            <a:noFill/>
          </a:ln>
        </p:spPr>
      </p:pic>
      <p:sp>
        <p:nvSpPr>
          <p:cNvPr id="43016" name="文本框 1084425"/>
          <p:cNvSpPr txBox="1"/>
          <p:nvPr/>
        </p:nvSpPr>
        <p:spPr>
          <a:xfrm flipH="1">
            <a:off x="3040063" y="6357938"/>
            <a:ext cx="1339850" cy="311150"/>
          </a:xfrm>
          <a:prstGeom prst="rect">
            <a:avLst/>
          </a:prstGeom>
          <a:noFill/>
          <a:ln w="9525">
            <a:noFill/>
          </a:ln>
        </p:spPr>
        <p:txBody>
          <a:bodyPr wrap="none" anchor="t">
            <a:spAutoFit/>
          </a:bodyPr>
          <a:p>
            <a:pPr>
              <a:lnSpc>
                <a:spcPct val="80000"/>
              </a:lnSpc>
            </a:pPr>
            <a:r>
              <a:rPr lang="en-US" altLang="zh-CN" sz="1800">
                <a:solidFill>
                  <a:schemeClr val="folHlink"/>
                </a:solidFill>
                <a:latin typeface="Arial" panose="020B0604020202020204" pitchFamily="34" charset="0"/>
                <a:ea typeface="黑体" panose="02010609060101010101" pitchFamily="49" charset="-122"/>
              </a:rPr>
              <a:t>m.xyz.com </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43017" name="文本框 1084426"/>
          <p:cNvSpPr txBox="1"/>
          <p:nvPr/>
        </p:nvSpPr>
        <p:spPr>
          <a:xfrm flipH="1">
            <a:off x="1647825" y="2205038"/>
            <a:ext cx="1555750" cy="365125"/>
          </a:xfrm>
          <a:prstGeom prst="rect">
            <a:avLst/>
          </a:prstGeom>
          <a:no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49" charset="-122"/>
              </a:rPr>
              <a:t>根域名服务器</a:t>
            </a:r>
            <a:endParaRPr lang="zh-CN" altLang="en-US" sz="1800" dirty="0">
              <a:solidFill>
                <a:schemeClr val="folHlink"/>
              </a:solidFill>
              <a:latin typeface="Arial" panose="020B0604020202020204" pitchFamily="34" charset="0"/>
              <a:ea typeface="黑体" panose="02010609060101010101" pitchFamily="49" charset="-122"/>
            </a:endParaRPr>
          </a:p>
        </p:txBody>
      </p:sp>
      <p:pic>
        <p:nvPicPr>
          <p:cNvPr id="43018" name="图片 1084429"/>
          <p:cNvPicPr/>
          <p:nvPr/>
        </p:nvPicPr>
        <p:blipFill>
          <a:blip r:embed="rId2"/>
          <a:stretch>
            <a:fillRect/>
          </a:stretch>
        </p:blipFill>
        <p:spPr>
          <a:xfrm flipH="1">
            <a:off x="3195638" y="3798888"/>
            <a:ext cx="671512" cy="1187450"/>
          </a:xfrm>
          <a:prstGeom prst="rect">
            <a:avLst/>
          </a:prstGeom>
          <a:noFill/>
          <a:ln w="9525">
            <a:noFill/>
          </a:ln>
        </p:spPr>
      </p:pic>
      <p:pic>
        <p:nvPicPr>
          <p:cNvPr id="43019" name="图片 1084430"/>
          <p:cNvPicPr/>
          <p:nvPr/>
        </p:nvPicPr>
        <p:blipFill>
          <a:blip r:embed="rId2"/>
          <a:stretch>
            <a:fillRect/>
          </a:stretch>
        </p:blipFill>
        <p:spPr>
          <a:xfrm flipH="1">
            <a:off x="3195638" y="1985963"/>
            <a:ext cx="671512" cy="1187450"/>
          </a:xfrm>
          <a:prstGeom prst="rect">
            <a:avLst/>
          </a:prstGeom>
          <a:noFill/>
          <a:ln w="9525">
            <a:noFill/>
          </a:ln>
        </p:spPr>
      </p:pic>
      <p:pic>
        <p:nvPicPr>
          <p:cNvPr id="43020" name="图片 1084431"/>
          <p:cNvPicPr/>
          <p:nvPr/>
        </p:nvPicPr>
        <p:blipFill>
          <a:blip r:embed="rId2"/>
          <a:stretch>
            <a:fillRect/>
          </a:stretch>
        </p:blipFill>
        <p:spPr>
          <a:xfrm flipH="1">
            <a:off x="5334000" y="1985963"/>
            <a:ext cx="673100" cy="1187450"/>
          </a:xfrm>
          <a:prstGeom prst="rect">
            <a:avLst/>
          </a:prstGeom>
          <a:noFill/>
          <a:ln w="9525">
            <a:noFill/>
          </a:ln>
        </p:spPr>
      </p:pic>
      <p:grpSp>
        <p:nvGrpSpPr>
          <p:cNvPr id="1084453" name="组合 1084452"/>
          <p:cNvGrpSpPr/>
          <p:nvPr/>
        </p:nvGrpSpPr>
        <p:grpSpPr>
          <a:xfrm>
            <a:off x="3108325" y="3086100"/>
            <a:ext cx="455613" cy="919163"/>
            <a:chOff x="1958" y="1944"/>
            <a:chExt cx="287" cy="579"/>
          </a:xfrm>
        </p:grpSpPr>
        <p:sp>
          <p:nvSpPr>
            <p:cNvPr id="43022" name="文本框 1084432"/>
            <p:cNvSpPr txBox="1"/>
            <p:nvPr/>
          </p:nvSpPr>
          <p:spPr>
            <a:xfrm flipH="1">
              <a:off x="1958" y="2236"/>
              <a:ext cx="287" cy="287"/>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23" name="直接连接符 1084434"/>
            <p:cNvSpPr/>
            <p:nvPr/>
          </p:nvSpPr>
          <p:spPr>
            <a:xfrm rot="-10800000" flipH="1">
              <a:off x="2209" y="1944"/>
              <a:ext cx="0" cy="539"/>
            </a:xfrm>
            <a:prstGeom prst="line">
              <a:avLst/>
            </a:prstGeom>
            <a:ln w="38100" cap="flat" cmpd="sng">
              <a:solidFill>
                <a:schemeClr val="folHlink"/>
              </a:solidFill>
              <a:prstDash val="solid"/>
              <a:round/>
              <a:headEnd type="none" w="med" len="med"/>
              <a:tailEnd type="triangle" w="sm" len="med"/>
            </a:ln>
          </p:spPr>
        </p:sp>
      </p:grpSp>
      <p:grpSp>
        <p:nvGrpSpPr>
          <p:cNvPr id="1084458" name="组合 1084457"/>
          <p:cNvGrpSpPr/>
          <p:nvPr/>
        </p:nvGrpSpPr>
        <p:grpSpPr>
          <a:xfrm>
            <a:off x="3568700" y="2971800"/>
            <a:ext cx="455613" cy="969963"/>
            <a:chOff x="2248" y="1872"/>
            <a:chExt cx="287" cy="611"/>
          </a:xfrm>
        </p:grpSpPr>
        <p:sp>
          <p:nvSpPr>
            <p:cNvPr id="43025" name="文本框 1084433"/>
            <p:cNvSpPr txBox="1"/>
            <p:nvPr/>
          </p:nvSpPr>
          <p:spPr>
            <a:xfrm flipH="1">
              <a:off x="2248" y="1872"/>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26" name="直接连接符 1084435"/>
            <p:cNvSpPr/>
            <p:nvPr/>
          </p:nvSpPr>
          <p:spPr>
            <a:xfrm rot="10800000" flipH="1" flipV="1">
              <a:off x="2301" y="1944"/>
              <a:ext cx="0" cy="539"/>
            </a:xfrm>
            <a:prstGeom prst="line">
              <a:avLst/>
            </a:prstGeom>
            <a:ln w="38100" cap="flat" cmpd="sng">
              <a:solidFill>
                <a:schemeClr val="folHlink"/>
              </a:solidFill>
              <a:prstDash val="solid"/>
              <a:round/>
              <a:headEnd type="none" w="med" len="med"/>
              <a:tailEnd type="triangle" w="sm" len="med"/>
            </a:ln>
          </p:spPr>
        </p:sp>
      </p:grpSp>
      <p:grpSp>
        <p:nvGrpSpPr>
          <p:cNvPr id="1084454" name="组合 1084453"/>
          <p:cNvGrpSpPr/>
          <p:nvPr/>
        </p:nvGrpSpPr>
        <p:grpSpPr>
          <a:xfrm>
            <a:off x="3736975" y="2325688"/>
            <a:ext cx="1681163" cy="455612"/>
            <a:chOff x="2354" y="1465"/>
            <a:chExt cx="1059" cy="287"/>
          </a:xfrm>
        </p:grpSpPr>
        <p:sp>
          <p:nvSpPr>
            <p:cNvPr id="43028" name="文本框 1084428"/>
            <p:cNvSpPr txBox="1"/>
            <p:nvPr/>
          </p:nvSpPr>
          <p:spPr>
            <a:xfrm flipH="1">
              <a:off x="2354" y="1465"/>
              <a:ext cx="286" cy="287"/>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29" name="直接连接符 1084436"/>
            <p:cNvSpPr/>
            <p:nvPr/>
          </p:nvSpPr>
          <p:spPr>
            <a:xfrm rot="-10800000" flipH="1">
              <a:off x="2444" y="1728"/>
              <a:ext cx="969" cy="0"/>
            </a:xfrm>
            <a:prstGeom prst="line">
              <a:avLst/>
            </a:prstGeom>
            <a:ln w="38100" cap="flat" cmpd="sng">
              <a:solidFill>
                <a:schemeClr val="folHlink"/>
              </a:solidFill>
              <a:prstDash val="solid"/>
              <a:round/>
              <a:headEnd type="none" w="med" len="med"/>
              <a:tailEnd type="triangle" w="sm" len="med"/>
            </a:ln>
          </p:spPr>
        </p:sp>
      </p:grpSp>
      <p:pic>
        <p:nvPicPr>
          <p:cNvPr id="43030" name="图片 1084437"/>
          <p:cNvPicPr/>
          <p:nvPr/>
        </p:nvPicPr>
        <p:blipFill>
          <a:blip r:embed="rId2"/>
          <a:stretch>
            <a:fillRect/>
          </a:stretch>
        </p:blipFill>
        <p:spPr>
          <a:xfrm flipH="1">
            <a:off x="5418138" y="3798888"/>
            <a:ext cx="673100" cy="1187450"/>
          </a:xfrm>
          <a:prstGeom prst="rect">
            <a:avLst/>
          </a:prstGeom>
          <a:noFill/>
          <a:ln w="9525">
            <a:noFill/>
          </a:ln>
        </p:spPr>
      </p:pic>
      <p:sp>
        <p:nvSpPr>
          <p:cNvPr id="1084439" name="文本框 1084438"/>
          <p:cNvSpPr txBox="1"/>
          <p:nvPr/>
        </p:nvSpPr>
        <p:spPr>
          <a:xfrm flipH="1">
            <a:off x="4121150" y="2054225"/>
            <a:ext cx="1098550" cy="366713"/>
          </a:xfrm>
          <a:prstGeom prst="rect">
            <a:avLst/>
          </a:prstGeom>
          <a:solidFill>
            <a:schemeClr val="bg1"/>
          </a:solid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49" charset="-122"/>
              </a:rPr>
              <a:t>递归查询</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084440" name="文本框 1084439"/>
          <p:cNvSpPr txBox="1"/>
          <p:nvPr/>
        </p:nvSpPr>
        <p:spPr>
          <a:xfrm flipH="1">
            <a:off x="2851150" y="4941888"/>
            <a:ext cx="641350" cy="615950"/>
          </a:xfrm>
          <a:prstGeom prst="rect">
            <a:avLst/>
          </a:prstGeom>
          <a:no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49" charset="-122"/>
              </a:rPr>
              <a:t>递归</a:t>
            </a:r>
            <a:endParaRPr lang="zh-CN" altLang="en-US" sz="1800" dirty="0">
              <a:solidFill>
                <a:schemeClr val="folHlink"/>
              </a:solidFill>
              <a:latin typeface="Arial" panose="020B0604020202020204" pitchFamily="34" charset="0"/>
              <a:ea typeface="黑体" panose="02010609060101010101" pitchFamily="49" charset="-122"/>
            </a:endParaRPr>
          </a:p>
          <a:p>
            <a:pPr algn="ctr">
              <a:lnSpc>
                <a:spcPct val="90000"/>
              </a:lnSpc>
            </a:pPr>
            <a:r>
              <a:rPr lang="zh-CN" altLang="en-US" sz="1800" dirty="0">
                <a:solidFill>
                  <a:schemeClr val="folHlink"/>
                </a:solidFill>
                <a:latin typeface="Arial" panose="020B0604020202020204" pitchFamily="34" charset="0"/>
                <a:ea typeface="黑体" panose="02010609060101010101" pitchFamily="49" charset="-122"/>
              </a:rPr>
              <a:t>查询</a:t>
            </a:r>
            <a:endParaRPr lang="zh-CN" altLang="en-US" sz="1800" dirty="0">
              <a:solidFill>
                <a:schemeClr val="folHlink"/>
              </a:solidFill>
              <a:latin typeface="Arial" panose="020B0604020202020204" pitchFamily="34" charset="0"/>
              <a:ea typeface="黑体" panose="02010609060101010101" pitchFamily="49" charset="-122"/>
            </a:endParaRPr>
          </a:p>
        </p:txBody>
      </p:sp>
      <p:grpSp>
        <p:nvGrpSpPr>
          <p:cNvPr id="1084452" name="组合 1084451"/>
          <p:cNvGrpSpPr/>
          <p:nvPr/>
        </p:nvGrpSpPr>
        <p:grpSpPr>
          <a:xfrm>
            <a:off x="3108325" y="4933950"/>
            <a:ext cx="455613" cy="952500"/>
            <a:chOff x="1958" y="3108"/>
            <a:chExt cx="287" cy="600"/>
          </a:xfrm>
        </p:grpSpPr>
        <p:sp>
          <p:nvSpPr>
            <p:cNvPr id="43034" name="文本框 1084440"/>
            <p:cNvSpPr txBox="1"/>
            <p:nvPr/>
          </p:nvSpPr>
          <p:spPr>
            <a:xfrm flipH="1">
              <a:off x="1958" y="3420"/>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35" name="直接连接符 1084442"/>
            <p:cNvSpPr/>
            <p:nvPr/>
          </p:nvSpPr>
          <p:spPr>
            <a:xfrm rot="-10800000" flipH="1">
              <a:off x="2209" y="3108"/>
              <a:ext cx="0" cy="539"/>
            </a:xfrm>
            <a:prstGeom prst="line">
              <a:avLst/>
            </a:prstGeom>
            <a:ln w="38100" cap="flat" cmpd="sng">
              <a:solidFill>
                <a:schemeClr val="folHlink"/>
              </a:solidFill>
              <a:prstDash val="solid"/>
              <a:round/>
              <a:headEnd type="none" w="med" len="med"/>
              <a:tailEnd type="triangle" w="sm" len="med"/>
            </a:ln>
          </p:spPr>
        </p:sp>
      </p:grpSp>
      <p:grpSp>
        <p:nvGrpSpPr>
          <p:cNvPr id="1084459" name="组合 1084458"/>
          <p:cNvGrpSpPr/>
          <p:nvPr/>
        </p:nvGrpSpPr>
        <p:grpSpPr>
          <a:xfrm>
            <a:off x="3595688" y="4845050"/>
            <a:ext cx="2501900" cy="944563"/>
            <a:chOff x="2265" y="3052"/>
            <a:chExt cx="1576" cy="595"/>
          </a:xfrm>
        </p:grpSpPr>
        <p:sp>
          <p:nvSpPr>
            <p:cNvPr id="43037" name="文本框 1084420"/>
            <p:cNvSpPr txBox="1"/>
            <p:nvPr/>
          </p:nvSpPr>
          <p:spPr>
            <a:xfrm flipH="1">
              <a:off x="2339" y="3327"/>
              <a:ext cx="1502" cy="196"/>
            </a:xfrm>
            <a:prstGeom prst="rect">
              <a:avLst/>
            </a:prstGeom>
            <a:noFill/>
            <a:ln w="9525">
              <a:noFill/>
            </a:ln>
          </p:spPr>
          <p:txBody>
            <a:bodyPr wrap="none" anchor="t">
              <a:spAutoFit/>
            </a:bodyPr>
            <a:p>
              <a:pPr>
                <a:lnSpc>
                  <a:spcPct val="80000"/>
                </a:lnSpc>
              </a:pPr>
              <a:r>
                <a:rPr lang="en-US" altLang="zh-CN" sz="1800" dirty="0" err="1">
                  <a:solidFill>
                    <a:schemeClr val="folHlink"/>
                  </a:solidFill>
                  <a:latin typeface="Arial" panose="020B0604020202020204" pitchFamily="34" charset="0"/>
                  <a:ea typeface="黑体" panose="02010609060101010101" pitchFamily="49" charset="-122"/>
                </a:rPr>
                <a:t> y.abc.com</a:t>
              </a:r>
              <a:r>
                <a:rPr lang="en-US" altLang="zh-CN" sz="900">
                  <a:solidFill>
                    <a:schemeClr val="folHlink"/>
                  </a:solidFill>
                  <a:latin typeface="Arial" panose="020B0604020202020204" pitchFamily="34" charset="0"/>
                  <a:ea typeface="黑体" panose="02010609060101010101" pitchFamily="49" charset="-122"/>
                </a:rPr>
                <a:t> </a:t>
              </a:r>
              <a:r>
                <a:rPr lang="zh-CN" altLang="en-US" sz="1800" dirty="0">
                  <a:solidFill>
                    <a:schemeClr val="folHlink"/>
                  </a:solidFill>
                  <a:latin typeface="Arial" panose="020B0604020202020204" pitchFamily="34" charset="0"/>
                  <a:ea typeface="黑体" panose="02010609060101010101" pitchFamily="49" charset="-122"/>
                </a:rPr>
                <a:t>的</a:t>
              </a:r>
              <a:r>
                <a:rPr lang="zh-CN" altLang="en-US" sz="1400" dirty="0">
                  <a:solidFill>
                    <a:schemeClr val="folHlink"/>
                  </a:solidFill>
                  <a:latin typeface="Arial" panose="020B0604020202020204" pitchFamily="34" charset="0"/>
                  <a:ea typeface="黑体" panose="02010609060101010101" pitchFamily="49" charset="-122"/>
                </a:rPr>
                <a:t> </a:t>
              </a:r>
              <a:r>
                <a:rPr lang="en-US" altLang="zh-CN" sz="1800">
                  <a:solidFill>
                    <a:schemeClr val="folHlink"/>
                  </a:solidFill>
                  <a:latin typeface="Arial" panose="020B0604020202020204" pitchFamily="34" charset="0"/>
                  <a:ea typeface="黑体" panose="02010609060101010101" pitchFamily="49" charset="-122"/>
                </a:rPr>
                <a:t>IP</a:t>
              </a:r>
              <a:r>
                <a:rPr lang="en-US" altLang="zh-CN" sz="1400">
                  <a:solidFill>
                    <a:schemeClr val="folHlink"/>
                  </a:solidFill>
                  <a:latin typeface="Arial" panose="020B0604020202020204" pitchFamily="34" charset="0"/>
                  <a:ea typeface="黑体" panose="02010609060101010101" pitchFamily="49" charset="-122"/>
                </a:rPr>
                <a:t> </a:t>
              </a:r>
              <a:r>
                <a:rPr lang="zh-CN" altLang="en-US" sz="1800" dirty="0">
                  <a:solidFill>
                    <a:schemeClr val="folHlink"/>
                  </a:solidFill>
                  <a:latin typeface="Arial" panose="020B0604020202020204" pitchFamily="34" charset="0"/>
                  <a:ea typeface="黑体" panose="02010609060101010101" pitchFamily="49" charset="-122"/>
                </a:rPr>
                <a:t>地址 </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43038" name="文本框 1084441"/>
            <p:cNvSpPr txBox="1"/>
            <p:nvPr/>
          </p:nvSpPr>
          <p:spPr>
            <a:xfrm flipH="1">
              <a:off x="2265" y="3052"/>
              <a:ext cx="287" cy="287"/>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39" name="直接连接符 1084443"/>
            <p:cNvSpPr/>
            <p:nvPr/>
          </p:nvSpPr>
          <p:spPr>
            <a:xfrm rot="10800000" flipH="1" flipV="1">
              <a:off x="2301" y="3108"/>
              <a:ext cx="0" cy="539"/>
            </a:xfrm>
            <a:prstGeom prst="line">
              <a:avLst/>
            </a:prstGeom>
            <a:ln w="38100" cap="flat" cmpd="sng">
              <a:solidFill>
                <a:schemeClr val="folHlink"/>
              </a:solidFill>
              <a:prstDash val="solid"/>
              <a:round/>
              <a:headEnd type="none" w="med" len="med"/>
              <a:tailEnd type="triangle" w="sm" len="med"/>
            </a:ln>
          </p:spPr>
        </p:sp>
        <p:sp>
          <p:nvSpPr>
            <p:cNvPr id="43040" name="矩形 1084444"/>
            <p:cNvSpPr/>
            <p:nvPr/>
          </p:nvSpPr>
          <p:spPr>
            <a:xfrm>
              <a:off x="2393" y="3321"/>
              <a:ext cx="1398" cy="249"/>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grpSp>
        <p:nvGrpSpPr>
          <p:cNvPr id="1084457" name="组合 1084456"/>
          <p:cNvGrpSpPr/>
          <p:nvPr/>
        </p:nvGrpSpPr>
        <p:grpSpPr>
          <a:xfrm>
            <a:off x="3879850" y="2827338"/>
            <a:ext cx="1681163" cy="457200"/>
            <a:chOff x="2444" y="1781"/>
            <a:chExt cx="1059" cy="288"/>
          </a:xfrm>
        </p:grpSpPr>
        <p:sp>
          <p:nvSpPr>
            <p:cNvPr id="43042" name="文本框 1084427"/>
            <p:cNvSpPr txBox="1"/>
            <p:nvPr/>
          </p:nvSpPr>
          <p:spPr>
            <a:xfrm flipH="1">
              <a:off x="3216" y="1781"/>
              <a:ext cx="287" cy="288"/>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43" name="直接连接符 1084445"/>
            <p:cNvSpPr/>
            <p:nvPr/>
          </p:nvSpPr>
          <p:spPr>
            <a:xfrm rot="10800000">
              <a:off x="2444" y="1836"/>
              <a:ext cx="969" cy="0"/>
            </a:xfrm>
            <a:prstGeom prst="line">
              <a:avLst/>
            </a:prstGeom>
            <a:ln w="38100" cap="flat" cmpd="sng">
              <a:solidFill>
                <a:schemeClr val="folHlink"/>
              </a:solidFill>
              <a:prstDash val="solid"/>
              <a:round/>
              <a:headEnd type="none" w="med" len="med"/>
              <a:tailEnd type="triangle" w="sm" len="med"/>
            </a:ln>
          </p:spPr>
        </p:sp>
      </p:grpSp>
      <p:grpSp>
        <p:nvGrpSpPr>
          <p:cNvPr id="1084456" name="组合 1084455"/>
          <p:cNvGrpSpPr/>
          <p:nvPr/>
        </p:nvGrpSpPr>
        <p:grpSpPr>
          <a:xfrm>
            <a:off x="5268913" y="3008313"/>
            <a:ext cx="455612" cy="947737"/>
            <a:chOff x="3319" y="1895"/>
            <a:chExt cx="287" cy="597"/>
          </a:xfrm>
        </p:grpSpPr>
        <p:sp>
          <p:nvSpPr>
            <p:cNvPr id="43045" name="文本框 1084446"/>
            <p:cNvSpPr txBox="1"/>
            <p:nvPr/>
          </p:nvSpPr>
          <p:spPr>
            <a:xfrm flipH="1">
              <a:off x="3319" y="2205"/>
              <a:ext cx="287" cy="287"/>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46" name="直接连接符 1084448"/>
            <p:cNvSpPr/>
            <p:nvPr/>
          </p:nvSpPr>
          <p:spPr>
            <a:xfrm rot="-10800000" flipH="1">
              <a:off x="3586" y="1895"/>
              <a:ext cx="0" cy="539"/>
            </a:xfrm>
            <a:prstGeom prst="line">
              <a:avLst/>
            </a:prstGeom>
            <a:ln w="38100" cap="flat" cmpd="sng">
              <a:solidFill>
                <a:schemeClr val="folHlink"/>
              </a:solidFill>
              <a:prstDash val="solid"/>
              <a:round/>
              <a:headEnd type="none" w="med" len="med"/>
              <a:tailEnd type="triangle" w="sm" len="med"/>
            </a:ln>
          </p:spPr>
        </p:sp>
      </p:grpSp>
      <p:grpSp>
        <p:nvGrpSpPr>
          <p:cNvPr id="1084455" name="组合 1084454"/>
          <p:cNvGrpSpPr/>
          <p:nvPr/>
        </p:nvGrpSpPr>
        <p:grpSpPr>
          <a:xfrm>
            <a:off x="5764213" y="2941638"/>
            <a:ext cx="455612" cy="922337"/>
            <a:chOff x="3631" y="1853"/>
            <a:chExt cx="287" cy="581"/>
          </a:xfrm>
        </p:grpSpPr>
        <p:sp>
          <p:nvSpPr>
            <p:cNvPr id="43048" name="文本框 1084447"/>
            <p:cNvSpPr txBox="1"/>
            <p:nvPr/>
          </p:nvSpPr>
          <p:spPr>
            <a:xfrm flipH="1">
              <a:off x="3631" y="1853"/>
              <a:ext cx="287" cy="287"/>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rPr>
                <a:t></a:t>
              </a:r>
              <a:endParaRPr lang="en-US" altLang="zh-CN" sz="2400" dirty="0">
                <a:solidFill>
                  <a:schemeClr val="folHlink"/>
                </a:solidFill>
                <a:latin typeface="Arial" panose="020B0604020202020204" pitchFamily="34" charset="0"/>
                <a:ea typeface="黑体" panose="02010609060101010101" pitchFamily="49" charset="-122"/>
                <a:sym typeface="Wingdings" panose="05000000000000000000" pitchFamily="2" charset="2"/>
              </a:endParaRPr>
            </a:p>
          </p:txBody>
        </p:sp>
        <p:sp>
          <p:nvSpPr>
            <p:cNvPr id="43049" name="直接连接符 1084449"/>
            <p:cNvSpPr/>
            <p:nvPr/>
          </p:nvSpPr>
          <p:spPr>
            <a:xfrm rot="10800000" flipH="1" flipV="1">
              <a:off x="3677" y="1895"/>
              <a:ext cx="0" cy="539"/>
            </a:xfrm>
            <a:prstGeom prst="line">
              <a:avLst/>
            </a:prstGeom>
            <a:ln w="38100" cap="flat" cmpd="sng">
              <a:solidFill>
                <a:schemeClr val="folHlink"/>
              </a:solidFill>
              <a:prstDash val="solid"/>
              <a:round/>
              <a:headEnd type="none" w="med" len="med"/>
              <a:tailEnd type="triangle" w="sm" len="med"/>
            </a:ln>
          </p:spPr>
        </p:sp>
      </p:grpSp>
      <p:sp>
        <p:nvSpPr>
          <p:cNvPr id="43050" name="文本框 1084459"/>
          <p:cNvSpPr txBox="1"/>
          <p:nvPr/>
        </p:nvSpPr>
        <p:spPr>
          <a:xfrm flipH="1">
            <a:off x="3636963" y="5949950"/>
            <a:ext cx="3527425" cy="311150"/>
          </a:xfrm>
          <a:prstGeom prst="rect">
            <a:avLst/>
          </a:prstGeom>
          <a:noFill/>
          <a:ln w="9525">
            <a:noFill/>
          </a:ln>
        </p:spPr>
        <p:txBody>
          <a:bodyPr anchor="t">
            <a:spAutoFit/>
          </a:bodyPr>
          <a:p>
            <a:pPr algn="ctr">
              <a:lnSpc>
                <a:spcPct val="80000"/>
              </a:lnSpc>
            </a:pPr>
            <a:r>
              <a:rPr lang="zh-CN" altLang="en-US" sz="1800" dirty="0">
                <a:solidFill>
                  <a:schemeClr val="folHlink"/>
                </a:solidFill>
                <a:latin typeface="Arial" panose="020B0604020202020204" pitchFamily="34" charset="0"/>
                <a:ea typeface="黑体" panose="02010609060101010101" pitchFamily="49" charset="-122"/>
              </a:rPr>
              <a:t>需要查找 </a:t>
            </a:r>
            <a:r>
              <a:rPr lang="en-US" altLang="zh-CN" sz="1800" dirty="0" err="1">
                <a:solidFill>
                  <a:schemeClr val="folHlink"/>
                </a:solidFill>
                <a:latin typeface="Arial" panose="020B0604020202020204" pitchFamily="34" charset="0"/>
                <a:ea typeface="黑体" panose="02010609060101010101" pitchFamily="49" charset="-122"/>
              </a:rPr>
              <a:t>y.abc.com</a:t>
            </a:r>
            <a:r>
              <a:rPr lang="en-US" altLang="zh-CN" sz="1800" dirty="0">
                <a:solidFill>
                  <a:schemeClr val="folHlink"/>
                </a:solidFill>
                <a:latin typeface="Arial" panose="020B0604020202020204" pitchFamily="34" charset="0"/>
                <a:ea typeface="黑体" panose="02010609060101010101" pitchFamily="49" charset="-122"/>
              </a:rPr>
              <a:t> </a:t>
            </a:r>
            <a:r>
              <a:rPr lang="zh-CN" altLang="en-US" sz="1800" dirty="0">
                <a:solidFill>
                  <a:schemeClr val="folHlink"/>
                </a:solidFill>
                <a:latin typeface="Arial" panose="020B0604020202020204" pitchFamily="34" charset="0"/>
                <a:ea typeface="黑体" panose="02010609060101010101" pitchFamily="49" charset="-122"/>
              </a:rPr>
              <a:t>的 </a:t>
            </a:r>
            <a:r>
              <a:rPr lang="en-US" altLang="zh-CN" sz="1800" dirty="0">
                <a:solidFill>
                  <a:schemeClr val="folHlink"/>
                </a:solidFill>
                <a:latin typeface="Arial" panose="020B0604020202020204" pitchFamily="34" charset="0"/>
                <a:ea typeface="黑体" panose="02010609060101010101" pitchFamily="49" charset="-122"/>
              </a:rPr>
              <a:t>IP </a:t>
            </a:r>
            <a:r>
              <a:rPr lang="zh-CN" altLang="en-US" sz="1800" dirty="0">
                <a:solidFill>
                  <a:schemeClr val="folHlink"/>
                </a:solidFill>
                <a:latin typeface="Arial" panose="020B0604020202020204" pitchFamily="34" charset="0"/>
                <a:ea typeface="黑体" panose="02010609060101010101" pitchFamily="49" charset="-122"/>
              </a:rPr>
              <a:t>地址</a:t>
            </a:r>
            <a:endParaRPr lang="zh-CN" altLang="en-US" sz="1800" dirty="0">
              <a:solidFill>
                <a:schemeClr val="folHlink"/>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4452"/>
                                        </p:tgtEl>
                                        <p:attrNameLst>
                                          <p:attrName>style.visibility</p:attrName>
                                        </p:attrNameLst>
                                      </p:cBhvr>
                                      <p:to>
                                        <p:strVal val="visible"/>
                                      </p:to>
                                    </p:set>
                                    <p:animEffect transition="in" filter="wipe(down)">
                                      <p:cBhvr>
                                        <p:cTn id="7" dur="1000"/>
                                        <p:tgtEl>
                                          <p:spTgt spid="1084452"/>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1084440"/>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1084453"/>
                                        </p:tgtEl>
                                        <p:attrNameLst>
                                          <p:attrName>style.visibility</p:attrName>
                                        </p:attrNameLst>
                                      </p:cBhvr>
                                      <p:to>
                                        <p:strVal val="visible"/>
                                      </p:to>
                                    </p:set>
                                    <p:animEffect transition="in" filter="wipe(down)">
                                      <p:cBhvr>
                                        <p:cTn id="14" dur="1000"/>
                                        <p:tgtEl>
                                          <p:spTgt spid="1084453"/>
                                        </p:tgtEl>
                                      </p:cBhvr>
                                    </p:animEffect>
                                  </p:childTnLst>
                                </p:cTn>
                              </p:par>
                            </p:childTnLst>
                          </p:cTn>
                        </p:par>
                        <p:par>
                          <p:cTn id="15" fill="hold">
                            <p:stCondLst>
                              <p:cond delay="3000"/>
                            </p:stCondLst>
                            <p:childTnLst>
                              <p:par>
                                <p:cTn id="16" presetID="1" presetClass="entr" presetSubtype="0" fill="hold" grpId="0" nodeType="afterEffect">
                                  <p:stCondLst>
                                    <p:cond delay="500"/>
                                  </p:stCondLst>
                                  <p:childTnLst>
                                    <p:set>
                                      <p:cBhvr>
                                        <p:cTn id="17" dur="1" fill="hold">
                                          <p:stCondLst>
                                            <p:cond delay="0"/>
                                          </p:stCondLst>
                                        </p:cTn>
                                        <p:tgtEl>
                                          <p:spTgt spid="1084439"/>
                                        </p:tgtEl>
                                        <p:attrNameLst>
                                          <p:attrName>style.visibility</p:attrName>
                                        </p:attrNameLst>
                                      </p:cBhvr>
                                      <p:to>
                                        <p:strVal val="visible"/>
                                      </p:to>
                                    </p:set>
                                  </p:childTnLst>
                                </p:cTn>
                              </p:par>
                            </p:childTnLst>
                          </p:cTn>
                        </p:par>
                        <p:par>
                          <p:cTn id="18" fill="hold">
                            <p:stCondLst>
                              <p:cond delay="3500"/>
                            </p:stCondLst>
                            <p:childTnLst>
                              <p:par>
                                <p:cTn id="19" presetID="22" presetClass="entr" presetSubtype="8" fill="hold" nodeType="afterEffect">
                                  <p:stCondLst>
                                    <p:cond delay="500"/>
                                  </p:stCondLst>
                                  <p:childTnLst>
                                    <p:set>
                                      <p:cBhvr>
                                        <p:cTn id="20" dur="1" fill="hold">
                                          <p:stCondLst>
                                            <p:cond delay="0"/>
                                          </p:stCondLst>
                                        </p:cTn>
                                        <p:tgtEl>
                                          <p:spTgt spid="1084454"/>
                                        </p:tgtEl>
                                        <p:attrNameLst>
                                          <p:attrName>style.visibility</p:attrName>
                                        </p:attrNameLst>
                                      </p:cBhvr>
                                      <p:to>
                                        <p:strVal val="visible"/>
                                      </p:to>
                                    </p:set>
                                    <p:animEffect transition="in" filter="wipe(left)">
                                      <p:cBhvr>
                                        <p:cTn id="21" dur="1000"/>
                                        <p:tgtEl>
                                          <p:spTgt spid="1084454"/>
                                        </p:tgtEl>
                                      </p:cBhvr>
                                    </p:animEffect>
                                  </p:childTnLst>
                                </p:cTn>
                              </p:par>
                            </p:childTnLst>
                          </p:cTn>
                        </p:par>
                        <p:par>
                          <p:cTn id="22" fill="hold">
                            <p:stCondLst>
                              <p:cond delay="5000"/>
                            </p:stCondLst>
                            <p:childTnLst>
                              <p:par>
                                <p:cTn id="23" presetID="22" presetClass="entr" presetSubtype="1" fill="hold" nodeType="afterEffect">
                                  <p:stCondLst>
                                    <p:cond delay="500"/>
                                  </p:stCondLst>
                                  <p:childTnLst>
                                    <p:set>
                                      <p:cBhvr>
                                        <p:cTn id="24" dur="1" fill="hold">
                                          <p:stCondLst>
                                            <p:cond delay="0"/>
                                          </p:stCondLst>
                                        </p:cTn>
                                        <p:tgtEl>
                                          <p:spTgt spid="1084455"/>
                                        </p:tgtEl>
                                        <p:attrNameLst>
                                          <p:attrName>style.visibility</p:attrName>
                                        </p:attrNameLst>
                                      </p:cBhvr>
                                      <p:to>
                                        <p:strVal val="visible"/>
                                      </p:to>
                                    </p:set>
                                    <p:animEffect transition="in" filter="wipe(up)">
                                      <p:cBhvr>
                                        <p:cTn id="25" dur="1000"/>
                                        <p:tgtEl>
                                          <p:spTgt spid="1084455"/>
                                        </p:tgtEl>
                                      </p:cBhvr>
                                    </p:animEffect>
                                  </p:childTnLst>
                                </p:cTn>
                              </p:par>
                            </p:childTnLst>
                          </p:cTn>
                        </p:par>
                        <p:par>
                          <p:cTn id="26" fill="hold">
                            <p:stCondLst>
                              <p:cond delay="6500"/>
                            </p:stCondLst>
                            <p:childTnLst>
                              <p:par>
                                <p:cTn id="27" presetID="22" presetClass="entr" presetSubtype="4" fill="hold" nodeType="afterEffect">
                                  <p:stCondLst>
                                    <p:cond delay="500"/>
                                  </p:stCondLst>
                                  <p:childTnLst>
                                    <p:set>
                                      <p:cBhvr>
                                        <p:cTn id="28" dur="1" fill="hold">
                                          <p:stCondLst>
                                            <p:cond delay="0"/>
                                          </p:stCondLst>
                                        </p:cTn>
                                        <p:tgtEl>
                                          <p:spTgt spid="1084456"/>
                                        </p:tgtEl>
                                        <p:attrNameLst>
                                          <p:attrName>style.visibility</p:attrName>
                                        </p:attrNameLst>
                                      </p:cBhvr>
                                      <p:to>
                                        <p:strVal val="visible"/>
                                      </p:to>
                                    </p:set>
                                    <p:animEffect transition="in" filter="wipe(down)">
                                      <p:cBhvr>
                                        <p:cTn id="29" dur="1000"/>
                                        <p:tgtEl>
                                          <p:spTgt spid="1084456"/>
                                        </p:tgtEl>
                                      </p:cBhvr>
                                    </p:animEffect>
                                  </p:childTnLst>
                                </p:cTn>
                              </p:par>
                            </p:childTnLst>
                          </p:cTn>
                        </p:par>
                        <p:par>
                          <p:cTn id="30" fill="hold">
                            <p:stCondLst>
                              <p:cond delay="8000"/>
                            </p:stCondLst>
                            <p:childTnLst>
                              <p:par>
                                <p:cTn id="31" presetID="22" presetClass="entr" presetSubtype="2" fill="hold" nodeType="afterEffect">
                                  <p:stCondLst>
                                    <p:cond delay="500"/>
                                  </p:stCondLst>
                                  <p:childTnLst>
                                    <p:set>
                                      <p:cBhvr>
                                        <p:cTn id="32" dur="1" fill="hold">
                                          <p:stCondLst>
                                            <p:cond delay="0"/>
                                          </p:stCondLst>
                                        </p:cTn>
                                        <p:tgtEl>
                                          <p:spTgt spid="1084457"/>
                                        </p:tgtEl>
                                        <p:attrNameLst>
                                          <p:attrName>style.visibility</p:attrName>
                                        </p:attrNameLst>
                                      </p:cBhvr>
                                      <p:to>
                                        <p:strVal val="visible"/>
                                      </p:to>
                                    </p:set>
                                    <p:animEffect transition="in" filter="wipe(right)">
                                      <p:cBhvr>
                                        <p:cTn id="33" dur="1000"/>
                                        <p:tgtEl>
                                          <p:spTgt spid="1084457"/>
                                        </p:tgtEl>
                                      </p:cBhvr>
                                    </p:animEffect>
                                  </p:childTnLst>
                                </p:cTn>
                              </p:par>
                            </p:childTnLst>
                          </p:cTn>
                        </p:par>
                        <p:par>
                          <p:cTn id="34" fill="hold">
                            <p:stCondLst>
                              <p:cond delay="9500"/>
                            </p:stCondLst>
                            <p:childTnLst>
                              <p:par>
                                <p:cTn id="35" presetID="22" presetClass="entr" presetSubtype="1" fill="hold" nodeType="afterEffect">
                                  <p:stCondLst>
                                    <p:cond delay="500"/>
                                  </p:stCondLst>
                                  <p:childTnLst>
                                    <p:set>
                                      <p:cBhvr>
                                        <p:cTn id="36" dur="1" fill="hold">
                                          <p:stCondLst>
                                            <p:cond delay="0"/>
                                          </p:stCondLst>
                                        </p:cTn>
                                        <p:tgtEl>
                                          <p:spTgt spid="1084458"/>
                                        </p:tgtEl>
                                        <p:attrNameLst>
                                          <p:attrName>style.visibility</p:attrName>
                                        </p:attrNameLst>
                                      </p:cBhvr>
                                      <p:to>
                                        <p:strVal val="visible"/>
                                      </p:to>
                                    </p:set>
                                    <p:animEffect transition="in" filter="wipe(up)">
                                      <p:cBhvr>
                                        <p:cTn id="37" dur="500"/>
                                        <p:tgtEl>
                                          <p:spTgt spid="1084458"/>
                                        </p:tgtEl>
                                      </p:cBhvr>
                                    </p:animEffect>
                                  </p:childTnLst>
                                </p:cTn>
                              </p:par>
                            </p:childTnLst>
                          </p:cTn>
                        </p:par>
                        <p:par>
                          <p:cTn id="38" fill="hold">
                            <p:stCondLst>
                              <p:cond delay="10500"/>
                            </p:stCondLst>
                            <p:childTnLst>
                              <p:par>
                                <p:cTn id="39" presetID="22" presetClass="entr" presetSubtype="1" fill="hold" nodeType="afterEffect">
                                  <p:stCondLst>
                                    <p:cond delay="500"/>
                                  </p:stCondLst>
                                  <p:childTnLst>
                                    <p:set>
                                      <p:cBhvr>
                                        <p:cTn id="40" dur="1" fill="hold">
                                          <p:stCondLst>
                                            <p:cond delay="0"/>
                                          </p:stCondLst>
                                        </p:cTn>
                                        <p:tgtEl>
                                          <p:spTgt spid="1084459"/>
                                        </p:tgtEl>
                                        <p:attrNameLst>
                                          <p:attrName>style.visibility</p:attrName>
                                        </p:attrNameLst>
                                      </p:cBhvr>
                                      <p:to>
                                        <p:strVal val="visible"/>
                                      </p:to>
                                    </p:set>
                                    <p:animEffect transition="in" filter="wipe(up)">
                                      <p:cBhvr>
                                        <p:cTn id="41" dur="1000"/>
                                        <p:tgtEl>
                                          <p:spTgt spid="108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animBg="1"/>
      <p:bldP spid="10844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4034" name="标题 582657"/>
          <p:cNvSpPr>
            <a:spLocks noGrp="1"/>
          </p:cNvSpPr>
          <p:nvPr>
            <p:ph type="title"/>
          </p:nvPr>
        </p:nvSpPr>
        <p:spPr>
          <a:xfrm>
            <a:off x="1150938" y="214313"/>
            <a:ext cx="6805612" cy="1462087"/>
          </a:xfrm>
          <a:ln/>
        </p:spPr>
        <p:txBody>
          <a:bodyPr anchor="b"/>
          <a:p>
            <a:pPr algn="ctr"/>
            <a:r>
              <a:rPr lang="zh-CN" altLang="en-US" dirty="0"/>
              <a:t>名字的高速缓存 </a:t>
            </a:r>
            <a:endParaRPr lang="zh-CN" altLang="en-US" dirty="0"/>
          </a:p>
        </p:txBody>
      </p:sp>
      <p:sp>
        <p:nvSpPr>
          <p:cNvPr id="44035" name="文本占位符 582658"/>
          <p:cNvSpPr>
            <a:spLocks noGrp="1"/>
          </p:cNvSpPr>
          <p:nvPr>
            <p:ph idx="1"/>
          </p:nvPr>
        </p:nvSpPr>
        <p:spPr>
          <a:xfrm>
            <a:off x="971550" y="1835150"/>
            <a:ext cx="7843838" cy="4618038"/>
          </a:xfrm>
          <a:ln/>
        </p:spPr>
        <p:txBody>
          <a:bodyPr anchor="t"/>
          <a:p>
            <a:r>
              <a:rPr lang="zh-CN" altLang="en-US" sz="2400" dirty="0"/>
              <a:t>每个域名服务器都维护一个高速缓存，存放最近用过的名字以及从何处获得名字映射信息的记录。</a:t>
            </a:r>
            <a:endParaRPr lang="zh-CN" altLang="en-US" sz="2400" dirty="0"/>
          </a:p>
          <a:p>
            <a:r>
              <a:rPr lang="zh-CN" altLang="en-US" sz="2400" dirty="0"/>
              <a:t>可大大减轻根域名服务器的负荷，使因特网上的 </a:t>
            </a:r>
            <a:r>
              <a:rPr lang="en-US" altLang="zh-CN" sz="2400" dirty="0"/>
              <a:t>DNS </a:t>
            </a:r>
            <a:r>
              <a:rPr lang="zh-CN" altLang="en-US" sz="2400" dirty="0"/>
              <a:t>查询请求和回答报文的数量大为减少。 </a:t>
            </a:r>
            <a:endParaRPr lang="zh-CN" altLang="en-US" sz="2400" dirty="0"/>
          </a:p>
          <a:p>
            <a:r>
              <a:rPr lang="zh-CN" altLang="en-US" sz="2400" dirty="0"/>
              <a:t>为保持高速缓存中的内容正确，域名服务器应为每项内容设置计时器，并处理超过合理时间的项（例如，每个项目只存放两天）。</a:t>
            </a:r>
            <a:endParaRPr lang="zh-CN" altLang="en-US" sz="2400" dirty="0"/>
          </a:p>
          <a:p>
            <a:r>
              <a:rPr lang="zh-CN" altLang="en-US" sz="2400" dirty="0"/>
              <a:t>当权限域名服务器回答一个查询请求时，在响应中都指明绑定有效存在的时间值。增加此时间值可减少网络开销，而减少此时间值可提高域名转换的准确性。 </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6082" name="标题 1088513"/>
          <p:cNvSpPr>
            <a:spLocks noGrp="1"/>
          </p:cNvSpPr>
          <p:nvPr>
            <p:ph type="title"/>
          </p:nvPr>
        </p:nvSpPr>
        <p:spPr>
          <a:ln/>
        </p:spPr>
        <p:txBody>
          <a:bodyPr anchor="b"/>
          <a:p>
            <a:pPr algn="ctr"/>
            <a:r>
              <a:rPr lang="en-US" altLang="zh-CN" sz="4000" dirty="0"/>
              <a:t>6.2  </a:t>
            </a:r>
            <a:r>
              <a:rPr lang="zh-CN" altLang="en-US" sz="4000" dirty="0"/>
              <a:t>文件传送协议 </a:t>
            </a:r>
            <a:br>
              <a:rPr lang="zh-CN" altLang="en-US" sz="4000" dirty="0"/>
            </a:br>
            <a:r>
              <a:rPr lang="en-US" altLang="zh-CN" sz="4000" dirty="0"/>
              <a:t>6.2.1  FTP</a:t>
            </a:r>
            <a:r>
              <a:rPr lang="zh-CN" altLang="en-US" sz="4000" dirty="0"/>
              <a:t>概述</a:t>
            </a:r>
            <a:endParaRPr lang="zh-CN" altLang="en-US" sz="4000" dirty="0"/>
          </a:p>
        </p:txBody>
      </p:sp>
      <p:sp>
        <p:nvSpPr>
          <p:cNvPr id="46083" name="文本占位符 1088514"/>
          <p:cNvSpPr>
            <a:spLocks noGrp="1"/>
          </p:cNvSpPr>
          <p:nvPr>
            <p:ph idx="1"/>
          </p:nvPr>
        </p:nvSpPr>
        <p:spPr>
          <a:xfrm>
            <a:off x="1042988" y="1906588"/>
            <a:ext cx="7772400" cy="4114800"/>
          </a:xfrm>
          <a:ln/>
        </p:spPr>
        <p:txBody>
          <a:bodyPr anchor="t"/>
          <a:p>
            <a:r>
              <a:rPr lang="zh-CN" altLang="en-US" sz="2800" dirty="0">
                <a:solidFill>
                  <a:schemeClr val="hlink"/>
                </a:solidFill>
              </a:rPr>
              <a:t>文件传送协议</a:t>
            </a:r>
            <a:r>
              <a:rPr lang="zh-CN" altLang="en-US" sz="2800" dirty="0"/>
              <a:t> </a:t>
            </a:r>
            <a:r>
              <a:rPr lang="en-US" altLang="zh-CN" sz="2800" dirty="0"/>
              <a:t>FTP (File Transfer Protocol) </a:t>
            </a:r>
            <a:r>
              <a:rPr lang="zh-CN" altLang="en-US" sz="2800" dirty="0"/>
              <a:t>是因特网上使用得最广泛的文件传送协议。</a:t>
            </a:r>
            <a:endParaRPr lang="zh-CN" altLang="en-US" sz="2800" dirty="0"/>
          </a:p>
          <a:p>
            <a:r>
              <a:rPr lang="en-US" altLang="zh-CN" sz="2800" dirty="0"/>
              <a:t>FTP </a:t>
            </a:r>
            <a:r>
              <a:rPr lang="zh-CN" altLang="en-US" sz="2800" dirty="0"/>
              <a:t>提供交互式的访问，允许客户指明文件的类型与格式，并允许文件具有存取权限。</a:t>
            </a:r>
            <a:endParaRPr lang="zh-CN" altLang="en-US" sz="2800" dirty="0"/>
          </a:p>
          <a:p>
            <a:r>
              <a:rPr lang="en-US" altLang="zh-CN" sz="2800" dirty="0"/>
              <a:t>FTP </a:t>
            </a:r>
            <a:r>
              <a:rPr lang="zh-CN" altLang="en-US" sz="2800" dirty="0"/>
              <a:t>屏蔽了各计算机系统的细节，因而适合于在异构网络中任意计算机之间传送文件。</a:t>
            </a:r>
            <a:endParaRPr lang="zh-CN" altLang="en-US" sz="2800" dirty="0"/>
          </a:p>
          <a:p>
            <a:r>
              <a:rPr lang="en-US" altLang="zh-CN" sz="2800" dirty="0"/>
              <a:t>RFC 959 </a:t>
            </a:r>
            <a:r>
              <a:rPr lang="zh-CN" altLang="en-US" sz="2800" dirty="0"/>
              <a:t>很早就成为了因特网的正式标准。 </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8194" name="标题 569345"/>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6 </a:t>
            </a:r>
            <a:r>
              <a:rPr lang="zh-CN" altLang="en-US" dirty="0">
                <a:ea typeface="Arial Unicode MS" pitchFamily="34" charset="-122"/>
              </a:rPr>
              <a:t>章  </a:t>
            </a:r>
            <a:r>
              <a:rPr lang="zh-CN" altLang="en-US" dirty="0"/>
              <a:t>应用层（续）</a:t>
            </a:r>
            <a:endParaRPr lang="zh-CN" altLang="en-US" dirty="0"/>
          </a:p>
        </p:txBody>
      </p:sp>
      <p:sp>
        <p:nvSpPr>
          <p:cNvPr id="8195" name="文本占位符 569346"/>
          <p:cNvSpPr>
            <a:spLocks noGrp="1"/>
          </p:cNvSpPr>
          <p:nvPr>
            <p:ph idx="1"/>
          </p:nvPr>
        </p:nvSpPr>
        <p:spPr>
          <a:xfrm>
            <a:off x="755650" y="2017713"/>
            <a:ext cx="8204200" cy="4506912"/>
          </a:xfrm>
          <a:ln/>
        </p:spPr>
        <p:txBody>
          <a:bodyPr anchor="t"/>
          <a:p>
            <a:pPr>
              <a:lnSpc>
                <a:spcPct val="80000"/>
              </a:lnSpc>
              <a:buNone/>
            </a:pPr>
            <a:r>
              <a:rPr lang="en-US" altLang="zh-CN" sz="2800" dirty="0"/>
              <a:t>6.3  </a:t>
            </a:r>
            <a:r>
              <a:rPr lang="zh-CN" altLang="en-US" sz="2800" dirty="0"/>
              <a:t>远程终端协议 </a:t>
            </a:r>
            <a:r>
              <a:rPr lang="en-US" altLang="zh-CN" sz="2800"/>
              <a:t>TELNET </a:t>
            </a:r>
            <a:endParaRPr lang="en-US" altLang="zh-CN" sz="2800"/>
          </a:p>
          <a:p>
            <a:pPr>
              <a:lnSpc>
                <a:spcPct val="80000"/>
              </a:lnSpc>
              <a:buNone/>
            </a:pPr>
            <a:r>
              <a:rPr lang="en-US" altLang="zh-CN" sz="2800" dirty="0"/>
              <a:t>6.4  </a:t>
            </a:r>
            <a:r>
              <a:rPr lang="zh-CN" altLang="en-US" sz="2800" dirty="0"/>
              <a:t>万维网 </a:t>
            </a:r>
            <a:r>
              <a:rPr lang="en-US" altLang="zh-CN" sz="2800"/>
              <a:t>WWW</a:t>
            </a:r>
            <a:endParaRPr lang="en-US" altLang="zh-CN" sz="2800"/>
          </a:p>
          <a:p>
            <a:pPr>
              <a:lnSpc>
                <a:spcPct val="80000"/>
              </a:lnSpc>
              <a:buNone/>
            </a:pPr>
            <a:r>
              <a:rPr lang="en-US" altLang="zh-CN" sz="2800" dirty="0"/>
              <a:t>		 6.4.1  </a:t>
            </a:r>
            <a:r>
              <a:rPr lang="zh-CN" altLang="en-US" sz="2800" dirty="0"/>
              <a:t>概述</a:t>
            </a:r>
            <a:endParaRPr lang="zh-CN" altLang="en-US" sz="2800" dirty="0"/>
          </a:p>
          <a:p>
            <a:pPr>
              <a:lnSpc>
                <a:spcPct val="80000"/>
              </a:lnSpc>
              <a:buNone/>
            </a:pPr>
            <a:r>
              <a:rPr lang="zh-CN" altLang="en-US" sz="2800" dirty="0"/>
              <a:t>		 </a:t>
            </a:r>
            <a:r>
              <a:rPr lang="en-US" altLang="zh-CN" sz="2800" dirty="0"/>
              <a:t>6.4.2  </a:t>
            </a:r>
            <a:r>
              <a:rPr lang="zh-CN" altLang="en-US" sz="2800" dirty="0"/>
              <a:t>统一资源定位符 </a:t>
            </a:r>
            <a:r>
              <a:rPr lang="en-US" altLang="zh-CN" sz="2800"/>
              <a:t>URL</a:t>
            </a:r>
            <a:endParaRPr lang="en-US" altLang="zh-CN" sz="2800"/>
          </a:p>
          <a:p>
            <a:pPr>
              <a:lnSpc>
                <a:spcPct val="80000"/>
              </a:lnSpc>
              <a:buNone/>
            </a:pPr>
            <a:r>
              <a:rPr lang="en-US" altLang="zh-CN" sz="2800" dirty="0"/>
              <a:t>		 6.4.3  </a:t>
            </a:r>
            <a:r>
              <a:rPr lang="zh-CN" altLang="en-US" sz="2800" dirty="0"/>
              <a:t>超文本传送协议 </a:t>
            </a:r>
            <a:r>
              <a:rPr lang="en-US" altLang="zh-CN" sz="2800"/>
              <a:t>HTTP</a:t>
            </a:r>
            <a:endParaRPr lang="en-US" altLang="zh-CN" sz="2800"/>
          </a:p>
          <a:p>
            <a:pPr>
              <a:lnSpc>
                <a:spcPct val="80000"/>
              </a:lnSpc>
              <a:buNone/>
            </a:pPr>
            <a:r>
              <a:rPr lang="en-US" altLang="zh-CN" sz="2800" dirty="0"/>
              <a:t>		 6.4.4  </a:t>
            </a:r>
            <a:r>
              <a:rPr lang="zh-CN" altLang="en-US" sz="2800" dirty="0"/>
              <a:t>万维网的文档</a:t>
            </a:r>
            <a:endParaRPr lang="zh-CN" altLang="en-US" sz="2800"/>
          </a:p>
          <a:p>
            <a:pPr>
              <a:lnSpc>
                <a:spcPct val="80000"/>
              </a:lnSpc>
              <a:buNone/>
            </a:pPr>
            <a:r>
              <a:rPr lang="zh-CN" altLang="en-US" sz="2800" dirty="0"/>
              <a:t>		 </a:t>
            </a:r>
            <a:r>
              <a:rPr lang="en-US" altLang="zh-CN" sz="2800" dirty="0"/>
              <a:t>6.4.5  </a:t>
            </a:r>
            <a:r>
              <a:rPr lang="zh-CN" altLang="en-US" sz="2800" dirty="0"/>
              <a:t>万维网的信息检索系统</a:t>
            </a:r>
            <a:endParaRPr lang="zh-CN" altLang="en-US" sz="2800" dirty="0"/>
          </a:p>
          <a:p>
            <a:pPr>
              <a:lnSpc>
                <a:spcPct val="80000"/>
              </a:lnSpc>
              <a:buNone/>
            </a:pPr>
            <a:r>
              <a:rPr lang="zh-CN" altLang="en-US" sz="2800" dirty="0"/>
              <a:t>	</a:t>
            </a:r>
            <a:r>
              <a:rPr lang="zh-CN" altLang="en-US" sz="1200" dirty="0"/>
              <a:t>	</a:t>
            </a:r>
            <a:endParaRPr lang="zh-CN"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7106" name="标题 1089537"/>
          <p:cNvSpPr>
            <a:spLocks noGrp="1"/>
          </p:cNvSpPr>
          <p:nvPr>
            <p:ph type="title"/>
          </p:nvPr>
        </p:nvSpPr>
        <p:spPr>
          <a:ln/>
        </p:spPr>
        <p:txBody>
          <a:bodyPr anchor="b"/>
          <a:p>
            <a:pPr algn="ctr"/>
            <a:r>
              <a:rPr lang="zh-CN" altLang="en-US" dirty="0"/>
              <a:t>文件传送并非很简单的问题</a:t>
            </a:r>
            <a:endParaRPr lang="zh-CN" altLang="en-US" dirty="0"/>
          </a:p>
        </p:txBody>
      </p:sp>
      <p:sp>
        <p:nvSpPr>
          <p:cNvPr id="1089539" name="内容占位符 1089538"/>
          <p:cNvSpPr>
            <a:spLocks noGrp="1"/>
          </p:cNvSpPr>
          <p:nvPr>
            <p:ph idx="1"/>
          </p:nvPr>
        </p:nvSpPr>
        <p:spPr>
          <a:xfrm>
            <a:off x="1042988" y="1906588"/>
            <a:ext cx="7772400" cy="4114800"/>
          </a:xfrm>
          <a:ln/>
        </p:spPr>
        <p:txBody>
          <a:bodyPr anchor="t"/>
          <a:p>
            <a:pPr>
              <a:lnSpc>
                <a:spcPct val="90000"/>
              </a:lnSpc>
            </a:pPr>
            <a:r>
              <a:rPr lang="zh-CN" altLang="en-US" sz="2800" dirty="0"/>
              <a:t>网络环境中的一项基本应用就是将文件从一台计算机中复制到另一台可能相距很远的计算机中。</a:t>
            </a:r>
            <a:endParaRPr lang="zh-CN" altLang="en-US" sz="2800" dirty="0"/>
          </a:p>
          <a:p>
            <a:pPr>
              <a:lnSpc>
                <a:spcPct val="90000"/>
              </a:lnSpc>
            </a:pPr>
            <a:r>
              <a:rPr lang="zh-CN" altLang="en-US" sz="2800" dirty="0"/>
              <a:t>初看起来，在两个主机之间传送文件是很简单的事情。</a:t>
            </a:r>
            <a:endParaRPr lang="zh-CN" altLang="en-US" sz="2800" dirty="0"/>
          </a:p>
          <a:p>
            <a:pPr>
              <a:lnSpc>
                <a:spcPct val="90000"/>
              </a:lnSpc>
            </a:pPr>
            <a:r>
              <a:rPr lang="zh-CN" altLang="en-US" sz="2800" dirty="0"/>
              <a:t>其实这往往非常困难。原因是众多的计算机厂商研制出的文件系统多达数百种，且差别很大。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9539">
                                            <p:txEl>
                                              <p:charRg st="43"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9539">
                                            <p:txEl>
                                              <p:charRg st="68" end="1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49154" name="标题 1091585"/>
          <p:cNvSpPr>
            <a:spLocks noGrp="1"/>
          </p:cNvSpPr>
          <p:nvPr>
            <p:ph type="title"/>
          </p:nvPr>
        </p:nvSpPr>
        <p:spPr>
          <a:xfrm>
            <a:off x="1042988" y="862013"/>
            <a:ext cx="7793037" cy="695325"/>
          </a:xfrm>
          <a:ln/>
        </p:spPr>
        <p:txBody>
          <a:bodyPr anchor="b"/>
          <a:p>
            <a:pPr algn="ctr"/>
            <a:r>
              <a:rPr lang="en-US" altLang="zh-CN" dirty="0"/>
              <a:t>6.2.2  FTP </a:t>
            </a:r>
            <a:r>
              <a:rPr lang="zh-CN" altLang="en-US" dirty="0"/>
              <a:t>的基本工作原理 </a:t>
            </a:r>
            <a:endParaRPr lang="zh-CN" altLang="en-US" sz="3600" dirty="0"/>
          </a:p>
        </p:txBody>
      </p:sp>
      <p:sp>
        <p:nvSpPr>
          <p:cNvPr id="49155" name="文本占位符 1091586"/>
          <p:cNvSpPr>
            <a:spLocks noGrp="1"/>
          </p:cNvSpPr>
          <p:nvPr>
            <p:ph idx="1"/>
          </p:nvPr>
        </p:nvSpPr>
        <p:spPr>
          <a:xfrm>
            <a:off x="1042988" y="1906588"/>
            <a:ext cx="7772400" cy="4114800"/>
          </a:xfrm>
          <a:ln/>
        </p:spPr>
        <p:txBody>
          <a:bodyPr anchor="t"/>
          <a:p>
            <a:pPr>
              <a:buNone/>
            </a:pPr>
            <a:r>
              <a:rPr lang="zh-CN" altLang="en-US" dirty="0"/>
              <a:t>网络环境下复制文件的复杂性：</a:t>
            </a:r>
            <a:endParaRPr lang="zh-CN" altLang="en-US" sz="3600"/>
          </a:p>
          <a:p>
            <a:pPr>
              <a:buNone/>
            </a:pPr>
            <a:r>
              <a:rPr lang="en-US" altLang="zh-CN" sz="2800" dirty="0"/>
              <a:t>(1) </a:t>
            </a:r>
            <a:r>
              <a:rPr lang="zh-CN" altLang="en-US" sz="2800" dirty="0"/>
              <a:t>计算机存储数据的格式不同。</a:t>
            </a:r>
            <a:endParaRPr lang="zh-CN" altLang="en-US" sz="2800" dirty="0"/>
          </a:p>
          <a:p>
            <a:pPr>
              <a:buNone/>
            </a:pPr>
            <a:r>
              <a:rPr lang="en-US" altLang="zh-CN" sz="2800" dirty="0"/>
              <a:t>(2) </a:t>
            </a:r>
            <a:r>
              <a:rPr lang="zh-CN" altLang="en-US" sz="2800" dirty="0"/>
              <a:t>文件的目录结构和文件命名的规定不同。</a:t>
            </a:r>
            <a:endParaRPr lang="zh-CN" altLang="en-US" sz="2800" dirty="0"/>
          </a:p>
          <a:p>
            <a:pPr>
              <a:buNone/>
            </a:pPr>
            <a:r>
              <a:rPr lang="en-US" altLang="zh-CN" sz="2800" dirty="0"/>
              <a:t>(3) </a:t>
            </a:r>
            <a:r>
              <a:rPr lang="zh-CN" altLang="en-US" sz="2800" dirty="0"/>
              <a:t>对于相同的文件存取功能，操作系统使用的命令不同。</a:t>
            </a:r>
            <a:endParaRPr lang="zh-CN" altLang="en-US" sz="2800" dirty="0"/>
          </a:p>
          <a:p>
            <a:pPr>
              <a:buNone/>
            </a:pPr>
            <a:r>
              <a:rPr lang="en-US" altLang="zh-CN" sz="2800" dirty="0"/>
              <a:t>(4) </a:t>
            </a:r>
            <a:r>
              <a:rPr lang="zh-CN" altLang="en-US" sz="2800" dirty="0"/>
              <a:t>访问控制方法不同。 </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51202" name="标题 1093633"/>
          <p:cNvSpPr>
            <a:spLocks noGrp="1"/>
          </p:cNvSpPr>
          <p:nvPr>
            <p:ph type="title"/>
          </p:nvPr>
        </p:nvSpPr>
        <p:spPr>
          <a:ln/>
        </p:spPr>
        <p:txBody>
          <a:bodyPr anchor="b"/>
          <a:p>
            <a:pPr algn="ctr"/>
            <a:r>
              <a:rPr lang="en-US" altLang="zh-CN" dirty="0"/>
              <a:t>FTP </a:t>
            </a:r>
            <a:r>
              <a:rPr lang="zh-CN" altLang="en-US" dirty="0"/>
              <a:t>特点</a:t>
            </a:r>
            <a:endParaRPr lang="zh-CN" altLang="en-US" dirty="0"/>
          </a:p>
        </p:txBody>
      </p:sp>
      <p:sp>
        <p:nvSpPr>
          <p:cNvPr id="51203" name="文本占位符 1093634"/>
          <p:cNvSpPr>
            <a:spLocks noGrp="1"/>
          </p:cNvSpPr>
          <p:nvPr>
            <p:ph idx="1"/>
          </p:nvPr>
        </p:nvSpPr>
        <p:spPr>
          <a:xfrm>
            <a:off x="1042988" y="1906588"/>
            <a:ext cx="7772400" cy="4114800"/>
          </a:xfrm>
          <a:ln/>
        </p:spPr>
        <p:txBody>
          <a:bodyPr anchor="t"/>
          <a:p>
            <a:r>
              <a:rPr lang="zh-CN" altLang="en-US" sz="2800" dirty="0"/>
              <a:t>文件传送协议 </a:t>
            </a:r>
            <a:r>
              <a:rPr lang="en-US" altLang="zh-CN" sz="2800" dirty="0"/>
              <a:t>FTP </a:t>
            </a:r>
            <a:r>
              <a:rPr lang="zh-CN" altLang="en-US" sz="2800" dirty="0"/>
              <a:t>只提供文件传送的一些基本的服务，它使用 </a:t>
            </a:r>
            <a:r>
              <a:rPr lang="en-US" altLang="zh-CN" sz="2800" dirty="0"/>
              <a:t>TCP </a:t>
            </a:r>
            <a:r>
              <a:rPr lang="zh-CN" altLang="en-US" sz="2800" dirty="0"/>
              <a:t>可靠的运输服务。</a:t>
            </a:r>
            <a:endParaRPr lang="zh-CN" altLang="en-US" sz="2800" dirty="0"/>
          </a:p>
          <a:p>
            <a:r>
              <a:rPr lang="en-US" altLang="zh-CN" sz="2800" dirty="0"/>
              <a:t>FTP </a:t>
            </a:r>
            <a:r>
              <a:rPr lang="zh-CN" altLang="en-US" sz="2800" dirty="0"/>
              <a:t>的主要功能是减少或消除在不同操作系统下处理文件的不兼容性。</a:t>
            </a:r>
            <a:endParaRPr lang="zh-CN" altLang="en-US" sz="2800" dirty="0"/>
          </a:p>
          <a:p>
            <a:r>
              <a:rPr lang="en-US" altLang="zh-CN" sz="2800" dirty="0"/>
              <a:t>FTP </a:t>
            </a:r>
            <a:r>
              <a:rPr lang="zh-CN" altLang="en-US" sz="2800" dirty="0"/>
              <a:t>使用</a:t>
            </a:r>
            <a:r>
              <a:rPr lang="zh-CN" altLang="en-US" sz="2800" dirty="0">
                <a:solidFill>
                  <a:schemeClr val="hlink"/>
                </a:solidFill>
              </a:rPr>
              <a:t>客户服务器方式</a:t>
            </a:r>
            <a:r>
              <a:rPr lang="zh-CN" altLang="en-US" sz="2800" dirty="0"/>
              <a:t>。一个 </a:t>
            </a:r>
            <a:r>
              <a:rPr lang="en-US" altLang="zh-CN" sz="2800" dirty="0"/>
              <a:t>FTP </a:t>
            </a:r>
            <a:r>
              <a:rPr lang="zh-CN" altLang="en-US" sz="2800" dirty="0"/>
              <a:t>服务器进程可同时为多个客户进程提供服务。</a:t>
            </a:r>
            <a:r>
              <a:rPr lang="en-US" altLang="zh-CN" sz="2800" dirty="0"/>
              <a:t>FTP </a:t>
            </a:r>
            <a:r>
              <a:rPr lang="zh-CN" altLang="en-US" sz="2800" dirty="0"/>
              <a:t>的服务器进程由两大部分组成：一个</a:t>
            </a:r>
            <a:r>
              <a:rPr lang="zh-CN" altLang="en-US" sz="2800" dirty="0">
                <a:solidFill>
                  <a:schemeClr val="hlink"/>
                </a:solidFill>
              </a:rPr>
              <a:t>主进程</a:t>
            </a:r>
            <a:r>
              <a:rPr lang="zh-CN" altLang="en-US" sz="2800" dirty="0"/>
              <a:t>，负责接受新的请求；另外有若干个</a:t>
            </a:r>
            <a:r>
              <a:rPr lang="zh-CN" altLang="en-US" sz="2800" dirty="0">
                <a:solidFill>
                  <a:schemeClr val="hlink"/>
                </a:solidFill>
              </a:rPr>
              <a:t>从属进程</a:t>
            </a:r>
            <a:r>
              <a:rPr lang="zh-CN" altLang="en-US" sz="2800" dirty="0"/>
              <a:t>，负责处理单个请求。</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53250" name="标题 1095681"/>
          <p:cNvSpPr>
            <a:spLocks noGrp="1"/>
          </p:cNvSpPr>
          <p:nvPr>
            <p:ph type="title"/>
          </p:nvPr>
        </p:nvSpPr>
        <p:spPr>
          <a:xfrm>
            <a:off x="1387475" y="931863"/>
            <a:ext cx="6856413" cy="768350"/>
          </a:xfrm>
          <a:ln/>
        </p:spPr>
        <p:txBody>
          <a:bodyPr anchor="b"/>
          <a:p>
            <a:pPr algn="ctr"/>
            <a:r>
              <a:rPr lang="zh-CN" altLang="en-US" dirty="0"/>
              <a:t>主进程的工作步骤如下</a:t>
            </a:r>
            <a:endParaRPr lang="zh-CN" altLang="en-US" dirty="0"/>
          </a:p>
        </p:txBody>
      </p:sp>
      <p:sp>
        <p:nvSpPr>
          <p:cNvPr id="1095683" name="内容占位符 1095682"/>
          <p:cNvSpPr>
            <a:spLocks noGrp="1"/>
          </p:cNvSpPr>
          <p:nvPr>
            <p:ph idx="1"/>
          </p:nvPr>
        </p:nvSpPr>
        <p:spPr>
          <a:xfrm>
            <a:off x="1042988" y="1916113"/>
            <a:ext cx="7772400" cy="4465637"/>
          </a:xfrm>
          <a:ln/>
        </p:spPr>
        <p:txBody>
          <a:bodyPr anchor="t"/>
          <a:p>
            <a:r>
              <a:rPr lang="zh-CN" altLang="en-US" sz="2800" dirty="0"/>
              <a:t>打开熟知端口（端口号为 </a:t>
            </a:r>
            <a:r>
              <a:rPr lang="en-US" altLang="zh-CN" sz="2800" dirty="0"/>
              <a:t>21</a:t>
            </a:r>
            <a:r>
              <a:rPr lang="zh-CN" altLang="en-US" sz="2800" dirty="0"/>
              <a:t>），使客户进程能够连接上。</a:t>
            </a:r>
            <a:endParaRPr lang="zh-CN" altLang="en-US" sz="2800" dirty="0"/>
          </a:p>
          <a:p>
            <a:r>
              <a:rPr lang="zh-CN" altLang="en-US" sz="2800" dirty="0"/>
              <a:t>等待客户进程发出连接请求。</a:t>
            </a:r>
            <a:endParaRPr lang="zh-CN" altLang="en-US" sz="2800" dirty="0"/>
          </a:p>
          <a:p>
            <a:r>
              <a:rPr lang="zh-CN" altLang="en-US" sz="2800" dirty="0"/>
              <a:t>启动从属进程来处理客户进程发来的请求。从属进程对客户进程的请求处理完毕后即终止，但从属进程在运行期间根据需要还可能创建其他一些子进程。</a:t>
            </a:r>
            <a:endParaRPr lang="zh-CN" altLang="en-US" sz="2800" dirty="0"/>
          </a:p>
          <a:p>
            <a:r>
              <a:rPr lang="zh-CN" altLang="en-US" sz="2800" dirty="0"/>
              <a:t>回到等待状态，继续接受其他客户进程发来的请求。主进程与从属进程的处理是并发地进行。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charRg st="28"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charRg st="42" end="1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683">
                                            <p:txEl>
                                              <p:charRg st="110"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55298" name="标题 1097729"/>
          <p:cNvSpPr>
            <a:spLocks noGrp="1"/>
          </p:cNvSpPr>
          <p:nvPr>
            <p:ph type="title"/>
          </p:nvPr>
        </p:nvSpPr>
        <p:spPr>
          <a:xfrm>
            <a:off x="1387475" y="931863"/>
            <a:ext cx="6856413" cy="768350"/>
          </a:xfrm>
          <a:ln/>
        </p:spPr>
        <p:txBody>
          <a:bodyPr anchor="b"/>
          <a:p>
            <a:pPr algn="ctr"/>
            <a:r>
              <a:rPr lang="zh-CN" altLang="en-US" dirty="0"/>
              <a:t>两个连接</a:t>
            </a:r>
            <a:endParaRPr lang="zh-CN" altLang="en-US" dirty="0"/>
          </a:p>
        </p:txBody>
      </p:sp>
      <p:sp>
        <p:nvSpPr>
          <p:cNvPr id="1097731" name="内容占位符 1097730"/>
          <p:cNvSpPr>
            <a:spLocks noGrp="1"/>
          </p:cNvSpPr>
          <p:nvPr>
            <p:ph idx="1"/>
          </p:nvPr>
        </p:nvSpPr>
        <p:spPr>
          <a:xfrm>
            <a:off x="755650" y="1916113"/>
            <a:ext cx="8059738" cy="4465637"/>
          </a:xfrm>
          <a:ln/>
        </p:spPr>
        <p:txBody>
          <a:bodyPr anchor="t"/>
          <a:p>
            <a:pPr algn="just"/>
            <a:r>
              <a:rPr lang="zh-CN" altLang="en-US" sz="2800" dirty="0">
                <a:solidFill>
                  <a:schemeClr val="hlink"/>
                </a:solidFill>
              </a:rPr>
              <a:t>控制连接</a:t>
            </a:r>
            <a:r>
              <a:rPr lang="zh-CN" altLang="en-US" sz="2800" dirty="0"/>
              <a:t>在整个会话期间一直保持打开，</a:t>
            </a:r>
            <a:r>
              <a:rPr lang="en-US" altLang="zh-CN" sz="2800" dirty="0"/>
              <a:t>FTP </a:t>
            </a:r>
            <a:r>
              <a:rPr lang="zh-CN" altLang="en-US" sz="2800" dirty="0"/>
              <a:t>客户发出的传送请求通过控制连接发送给服务器端的控制进程，但控制连接不用来传送文件。</a:t>
            </a:r>
            <a:endParaRPr lang="zh-CN" altLang="en-US" sz="2800" dirty="0"/>
          </a:p>
          <a:p>
            <a:pPr algn="just"/>
            <a:r>
              <a:rPr lang="zh-CN" altLang="en-US" sz="2800" dirty="0"/>
              <a:t>实际用于传输文件的是“</a:t>
            </a:r>
            <a:r>
              <a:rPr lang="zh-CN" altLang="en-US" sz="2800" dirty="0">
                <a:solidFill>
                  <a:schemeClr val="hlink"/>
                </a:solidFill>
              </a:rPr>
              <a:t>数据连接</a:t>
            </a:r>
            <a:r>
              <a:rPr lang="zh-CN" altLang="en-US" sz="2800" dirty="0"/>
              <a:t>”。服务器端的控制进程在接收到 </a:t>
            </a:r>
            <a:r>
              <a:rPr lang="en-US" altLang="zh-CN" sz="2800" dirty="0"/>
              <a:t>FTP </a:t>
            </a:r>
            <a:r>
              <a:rPr lang="zh-CN" altLang="en-US" sz="2800" dirty="0"/>
              <a:t>客户发送来的文件传输请求后就创建“数据传送进程”和“数据连接”，用来连接客户端和服务器端的数据传送进程。</a:t>
            </a:r>
            <a:endParaRPr lang="zh-CN" altLang="en-US" sz="2800" dirty="0"/>
          </a:p>
          <a:p>
            <a:pPr algn="just"/>
            <a:r>
              <a:rPr lang="zh-CN" altLang="en-US" sz="2800" dirty="0"/>
              <a:t>数据传送进程实际完成文件的传送，在传送完毕后关闭“数据传送连接”并结束运行。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7731">
                                            <p:txEl>
                                              <p:charRg st="64" end="15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31">
                                            <p:txEl>
                                              <p:charRg st="152"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57346" name="标题 1099777"/>
          <p:cNvSpPr>
            <a:spLocks noGrp="1"/>
          </p:cNvSpPr>
          <p:nvPr>
            <p:ph type="title"/>
          </p:nvPr>
        </p:nvSpPr>
        <p:spPr>
          <a:ln/>
        </p:spPr>
        <p:txBody>
          <a:bodyPr anchor="b"/>
          <a:p>
            <a:pPr algn="ctr"/>
            <a:r>
              <a:rPr lang="en-US" altLang="zh-CN" dirty="0"/>
              <a:t>FTP </a:t>
            </a:r>
            <a:r>
              <a:rPr lang="zh-CN" altLang="en-US" dirty="0"/>
              <a:t>使用的两个 </a:t>
            </a:r>
            <a:r>
              <a:rPr lang="en-US" altLang="zh-CN" dirty="0"/>
              <a:t>TCP </a:t>
            </a:r>
            <a:r>
              <a:rPr lang="zh-CN" altLang="en-US" dirty="0"/>
              <a:t>连接 </a:t>
            </a:r>
            <a:endParaRPr lang="zh-CN" altLang="en-US" dirty="0"/>
          </a:p>
        </p:txBody>
      </p:sp>
      <p:sp>
        <p:nvSpPr>
          <p:cNvPr id="57347" name="文本框 1099832"/>
          <p:cNvSpPr txBox="1"/>
          <p:nvPr/>
        </p:nvSpPr>
        <p:spPr>
          <a:xfrm>
            <a:off x="3130550" y="6183313"/>
            <a:ext cx="184150" cy="581025"/>
          </a:xfrm>
          <a:prstGeom prst="rect">
            <a:avLst/>
          </a:prstGeom>
          <a:noFill/>
          <a:ln w="9525">
            <a:noFill/>
          </a:ln>
        </p:spPr>
        <p:txBody>
          <a:bodyPr wrap="none" anchor="t">
            <a:spAutoFit/>
          </a:bodyPr>
          <a:p>
            <a:endParaRPr lang="zh-CN" sz="3200" dirty="0">
              <a:latin typeface="Times New Roman" panose="02020603050405020304" pitchFamily="18" charset="0"/>
              <a:ea typeface="黑体" panose="02010609060101010101" pitchFamily="49" charset="-122"/>
            </a:endParaRPr>
          </a:p>
        </p:txBody>
      </p:sp>
      <p:sp>
        <p:nvSpPr>
          <p:cNvPr id="57348" name="矩形 1099857"/>
          <p:cNvSpPr/>
          <p:nvPr/>
        </p:nvSpPr>
        <p:spPr>
          <a:xfrm>
            <a:off x="6392863" y="3032125"/>
            <a:ext cx="1514475" cy="1760538"/>
          </a:xfrm>
          <a:prstGeom prst="rect">
            <a:avLst/>
          </a:prstGeom>
          <a:solidFill>
            <a:srgbClr val="FFFF99"/>
          </a:solidFill>
          <a:ln w="9525" cap="flat" cmpd="sng">
            <a:solidFill>
              <a:schemeClr val="folHlink"/>
            </a:solidFill>
            <a:prstDash val="sysDot"/>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349" name="椭圆 1099858"/>
          <p:cNvSpPr/>
          <p:nvPr/>
        </p:nvSpPr>
        <p:spPr>
          <a:xfrm>
            <a:off x="6477000" y="3216275"/>
            <a:ext cx="1262063" cy="557213"/>
          </a:xfrm>
          <a:prstGeom prst="ellipse">
            <a:avLst/>
          </a:prstGeom>
          <a:solidFill>
            <a:srgbClr val="FFCCCC"/>
          </a:solidFill>
          <a:ln w="9525" cap="flat" cmpd="sng">
            <a:solidFill>
              <a:schemeClr val="folHlink"/>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控制进程</a:t>
            </a:r>
            <a:endParaRPr lang="zh-CN" altLang="en-US" sz="2000" dirty="0">
              <a:solidFill>
                <a:schemeClr val="folHlink"/>
              </a:solidFill>
              <a:latin typeface="Arial" panose="020B0604020202020204" pitchFamily="34" charset="0"/>
              <a:ea typeface="黑体" panose="02010609060101010101" pitchFamily="49" charset="-122"/>
            </a:endParaRPr>
          </a:p>
        </p:txBody>
      </p:sp>
      <p:grpSp>
        <p:nvGrpSpPr>
          <p:cNvPr id="57350" name="组合 1099859"/>
          <p:cNvGrpSpPr/>
          <p:nvPr/>
        </p:nvGrpSpPr>
        <p:grpSpPr>
          <a:xfrm>
            <a:off x="250825" y="2474913"/>
            <a:ext cx="757238" cy="1204912"/>
            <a:chOff x="480" y="1395"/>
            <a:chExt cx="511" cy="728"/>
          </a:xfrm>
        </p:grpSpPr>
        <p:grpSp>
          <p:nvGrpSpPr>
            <p:cNvPr id="57351" name="组合 1099860"/>
            <p:cNvGrpSpPr/>
            <p:nvPr/>
          </p:nvGrpSpPr>
          <p:grpSpPr>
            <a:xfrm>
              <a:off x="717" y="1446"/>
              <a:ext cx="274" cy="237"/>
              <a:chOff x="717" y="1446"/>
              <a:chExt cx="274" cy="237"/>
            </a:xfrm>
          </p:grpSpPr>
          <p:sp>
            <p:nvSpPr>
              <p:cNvPr id="57352" name="任意多边形 1099861"/>
              <p:cNvSpPr/>
              <p:nvPr/>
            </p:nvSpPr>
            <p:spPr>
              <a:xfrm>
                <a:off x="930" y="1618"/>
                <a:ext cx="58" cy="39"/>
              </a:xfrm>
              <a:custGeom>
                <a:avLst/>
                <a:gdLst/>
                <a:ahLst/>
                <a:cxnLst>
                  <a:cxn ang="180">
                    <a:pos x="0" y="7868"/>
                  </a:cxn>
                  <a:cxn ang="90">
                    <a:pos x="33500" y="35141"/>
                  </a:cxn>
                  <a:cxn ang="90">
                    <a:pos x="16673" y="21600"/>
                  </a:cxn>
                </a:cxnLst>
                <a:pathLst>
                  <a:path w="38273" h="35142" fill="none">
                    <a:moveTo>
                      <a:pt x="0" y="7868"/>
                    </a:moveTo>
                    <a:cubicBezTo>
                      <a:pt x="3961" y="3063"/>
                      <a:pt x="9959" y="0"/>
                      <a:pt x="16673" y="0"/>
                    </a:cubicBezTo>
                    <a:cubicBezTo>
                      <a:pt x="28602" y="0"/>
                      <a:pt x="38273" y="9671"/>
                      <a:pt x="38273" y="21600"/>
                    </a:cubicBezTo>
                    <a:cubicBezTo>
                      <a:pt x="38273" y="26728"/>
                      <a:pt x="36486" y="31438"/>
                      <a:pt x="33502" y="35142"/>
                    </a:cubicBezTo>
                  </a:path>
                  <a:path w="38273" h="35142" stroke="0">
                    <a:moveTo>
                      <a:pt x="0" y="7868"/>
                    </a:moveTo>
                    <a:cubicBezTo>
                      <a:pt x="3961" y="3063"/>
                      <a:pt x="9959" y="0"/>
                      <a:pt x="16673" y="0"/>
                    </a:cubicBezTo>
                    <a:cubicBezTo>
                      <a:pt x="28602" y="0"/>
                      <a:pt x="38273" y="9671"/>
                      <a:pt x="38273" y="21600"/>
                    </a:cubicBezTo>
                    <a:cubicBezTo>
                      <a:pt x="38273" y="26728"/>
                      <a:pt x="36486" y="31438"/>
                      <a:pt x="33502" y="35142"/>
                    </a:cubicBezTo>
                    <a:lnTo>
                      <a:pt x="16673" y="21600"/>
                    </a:lnTo>
                    <a:close/>
                  </a:path>
                </a:pathLst>
              </a:custGeom>
              <a:noFill/>
              <a:ln w="4763" cap="flat" cmpd="sng">
                <a:solidFill>
                  <a:srgbClr val="494936"/>
                </a:solidFill>
                <a:prstDash val="solid"/>
                <a:round/>
                <a:headEnd type="none" w="med" len="med"/>
                <a:tailEnd type="none" w="med" len="med"/>
              </a:ln>
            </p:spPr>
            <p:txBody>
              <a:bodyPr/>
              <a:p>
                <a:endParaRPr lang="zh-CN" altLang="en-US"/>
              </a:p>
            </p:txBody>
          </p:sp>
          <p:sp>
            <p:nvSpPr>
              <p:cNvPr id="57353" name="任意多边形 1099862"/>
              <p:cNvSpPr/>
              <p:nvPr/>
            </p:nvSpPr>
            <p:spPr>
              <a:xfrm>
                <a:off x="929" y="1618"/>
                <a:ext cx="55" cy="36"/>
              </a:xfrm>
              <a:custGeom>
                <a:avLst/>
                <a:gdLst/>
                <a:ahLst/>
                <a:cxnLst>
                  <a:cxn ang="180">
                    <a:pos x="0" y="7715"/>
                  </a:cxn>
                  <a:cxn ang="90">
                    <a:pos x="33543" y="34927"/>
                  </a:cxn>
                  <a:cxn ang="90">
                    <a:pos x="16546" y="21600"/>
                  </a:cxn>
                </a:cxnLst>
                <a:pathLst>
                  <a:path w="38146" h="34928" fill="none">
                    <a:moveTo>
                      <a:pt x="0" y="7715"/>
                    </a:moveTo>
                    <a:cubicBezTo>
                      <a:pt x="3962" y="2998"/>
                      <a:pt x="9904" y="0"/>
                      <a:pt x="16546" y="0"/>
                    </a:cubicBezTo>
                    <a:cubicBezTo>
                      <a:pt x="28475" y="0"/>
                      <a:pt x="38146" y="9671"/>
                      <a:pt x="38146" y="21600"/>
                    </a:cubicBezTo>
                    <a:cubicBezTo>
                      <a:pt x="38146" y="26630"/>
                      <a:pt x="36427" y="31258"/>
                      <a:pt x="33545" y="34928"/>
                    </a:cubicBezTo>
                  </a:path>
                  <a:path w="38146" h="34928" stroke="0">
                    <a:moveTo>
                      <a:pt x="0" y="7715"/>
                    </a:moveTo>
                    <a:cubicBezTo>
                      <a:pt x="3962" y="2998"/>
                      <a:pt x="9904" y="0"/>
                      <a:pt x="16546" y="0"/>
                    </a:cubicBezTo>
                    <a:cubicBezTo>
                      <a:pt x="28475" y="0"/>
                      <a:pt x="38146" y="9671"/>
                      <a:pt x="38146" y="21600"/>
                    </a:cubicBezTo>
                    <a:cubicBezTo>
                      <a:pt x="38146" y="26630"/>
                      <a:pt x="36427" y="31258"/>
                      <a:pt x="33545" y="34928"/>
                    </a:cubicBezTo>
                    <a:lnTo>
                      <a:pt x="16546" y="21600"/>
                    </a:lnTo>
                    <a:close/>
                  </a:path>
                </a:pathLst>
              </a:custGeom>
              <a:noFill/>
              <a:ln w="4763" cap="flat" cmpd="sng">
                <a:solidFill>
                  <a:srgbClr val="DBDBCE"/>
                </a:solidFill>
                <a:prstDash val="solid"/>
                <a:round/>
                <a:headEnd type="none" w="med" len="med"/>
                <a:tailEnd type="none" w="med" len="med"/>
              </a:ln>
            </p:spPr>
            <p:txBody>
              <a:bodyPr/>
              <a:p>
                <a:endParaRPr lang="zh-CN" altLang="en-US"/>
              </a:p>
            </p:txBody>
          </p:sp>
          <p:sp>
            <p:nvSpPr>
              <p:cNvPr id="57354" name="任意多边形 1099863"/>
              <p:cNvSpPr/>
              <p:nvPr/>
            </p:nvSpPr>
            <p:spPr>
              <a:xfrm>
                <a:off x="751" y="1591"/>
                <a:ext cx="205" cy="26"/>
              </a:xfrm>
              <a:custGeom>
                <a:avLst/>
                <a:gdLst/>
                <a:ahLst/>
                <a:cxnLst/>
                <a:pathLst>
                  <a:path w="205" h="26">
                    <a:moveTo>
                      <a:pt x="0" y="26"/>
                    </a:moveTo>
                    <a:lnTo>
                      <a:pt x="25" y="0"/>
                    </a:lnTo>
                    <a:lnTo>
                      <a:pt x="205" y="0"/>
                    </a:lnTo>
                    <a:lnTo>
                      <a:pt x="180" y="26"/>
                    </a:lnTo>
                    <a:lnTo>
                      <a:pt x="0" y="26"/>
                    </a:lnTo>
                    <a:close/>
                  </a:path>
                </a:pathLst>
              </a:custGeom>
              <a:solidFill>
                <a:srgbClr val="C9C9B6"/>
              </a:solidFill>
              <a:ln w="9525">
                <a:noFill/>
              </a:ln>
            </p:spPr>
            <p:txBody>
              <a:bodyPr/>
              <a:p>
                <a:endParaRPr lang="zh-CN" altLang="en-US"/>
              </a:p>
            </p:txBody>
          </p:sp>
          <p:sp>
            <p:nvSpPr>
              <p:cNvPr id="57355" name="任意多边形 1099864"/>
              <p:cNvSpPr/>
              <p:nvPr/>
            </p:nvSpPr>
            <p:spPr>
              <a:xfrm>
                <a:off x="751" y="1591"/>
                <a:ext cx="205" cy="26"/>
              </a:xfrm>
              <a:custGeom>
                <a:avLst/>
                <a:gdLst/>
                <a:ahLst/>
                <a:cxnLst/>
                <a:pathLst>
                  <a:path w="205" h="26">
                    <a:moveTo>
                      <a:pt x="0" y="26"/>
                    </a:moveTo>
                    <a:lnTo>
                      <a:pt x="25" y="0"/>
                    </a:lnTo>
                    <a:lnTo>
                      <a:pt x="205" y="0"/>
                    </a:lnTo>
                    <a:lnTo>
                      <a:pt x="180" y="26"/>
                    </a:lnTo>
                    <a:lnTo>
                      <a:pt x="0" y="26"/>
                    </a:lnTo>
                    <a:close/>
                  </a:path>
                </a:pathLst>
              </a:custGeom>
              <a:solidFill>
                <a:srgbClr val="C9C9B6"/>
              </a:solidFill>
              <a:ln w="4763" cap="flat" cmpd="sng">
                <a:solidFill>
                  <a:srgbClr val="494936"/>
                </a:solidFill>
                <a:prstDash val="solid"/>
                <a:round/>
                <a:headEnd type="none" w="med" len="med"/>
                <a:tailEnd type="none" w="med" len="med"/>
              </a:ln>
            </p:spPr>
            <p:txBody>
              <a:bodyPr/>
              <a:p>
                <a:endParaRPr lang="zh-CN" altLang="en-US"/>
              </a:p>
            </p:txBody>
          </p:sp>
          <p:sp>
            <p:nvSpPr>
              <p:cNvPr id="57356" name="矩形 1099865"/>
              <p:cNvSpPr/>
              <p:nvPr/>
            </p:nvSpPr>
            <p:spPr>
              <a:xfrm>
                <a:off x="751" y="1617"/>
                <a:ext cx="180" cy="31"/>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57357" name="矩形 1099866"/>
              <p:cNvSpPr/>
              <p:nvPr/>
            </p:nvSpPr>
            <p:spPr>
              <a:xfrm>
                <a:off x="752" y="1618"/>
                <a:ext cx="178" cy="29"/>
              </a:xfrm>
              <a:prstGeom prst="rect">
                <a:avLst/>
              </a:prstGeom>
              <a:solidFill>
                <a:srgbClr val="B7B79D"/>
              </a:solidFill>
              <a:ln w="4763" cap="flat" cmpd="sng">
                <a:solidFill>
                  <a:srgbClr val="494936"/>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358" name="任意多边形 1099867"/>
              <p:cNvSpPr/>
              <p:nvPr/>
            </p:nvSpPr>
            <p:spPr>
              <a:xfrm>
                <a:off x="931" y="1591"/>
                <a:ext cx="25" cy="57"/>
              </a:xfrm>
              <a:custGeom>
                <a:avLst/>
                <a:gdLst/>
                <a:ahLst/>
                <a:cxnLst/>
                <a:pathLst>
                  <a:path w="25" h="57">
                    <a:moveTo>
                      <a:pt x="0" y="57"/>
                    </a:moveTo>
                    <a:lnTo>
                      <a:pt x="25" y="35"/>
                    </a:lnTo>
                    <a:lnTo>
                      <a:pt x="25" y="0"/>
                    </a:lnTo>
                    <a:lnTo>
                      <a:pt x="0" y="26"/>
                    </a:lnTo>
                    <a:lnTo>
                      <a:pt x="0" y="57"/>
                    </a:lnTo>
                    <a:close/>
                  </a:path>
                </a:pathLst>
              </a:custGeom>
              <a:solidFill>
                <a:srgbClr val="7A7A5A"/>
              </a:solidFill>
              <a:ln w="9525">
                <a:noFill/>
              </a:ln>
            </p:spPr>
            <p:txBody>
              <a:bodyPr/>
              <a:p>
                <a:endParaRPr lang="zh-CN" altLang="en-US"/>
              </a:p>
            </p:txBody>
          </p:sp>
          <p:sp>
            <p:nvSpPr>
              <p:cNvPr id="57359" name="任意多边形 1099868"/>
              <p:cNvSpPr/>
              <p:nvPr/>
            </p:nvSpPr>
            <p:spPr>
              <a:xfrm>
                <a:off x="931" y="1591"/>
                <a:ext cx="25" cy="57"/>
              </a:xfrm>
              <a:custGeom>
                <a:avLst/>
                <a:gdLst/>
                <a:ahLst/>
                <a:cxnLst/>
                <a:pathLst>
                  <a:path w="25" h="57">
                    <a:moveTo>
                      <a:pt x="0" y="57"/>
                    </a:moveTo>
                    <a:lnTo>
                      <a:pt x="25" y="35"/>
                    </a:lnTo>
                    <a:lnTo>
                      <a:pt x="25" y="0"/>
                    </a:lnTo>
                    <a:lnTo>
                      <a:pt x="0" y="26"/>
                    </a:lnTo>
                    <a:lnTo>
                      <a:pt x="0" y="57"/>
                    </a:lnTo>
                    <a:close/>
                  </a:path>
                </a:pathLst>
              </a:custGeom>
              <a:solidFill>
                <a:srgbClr val="7A7A5A"/>
              </a:solidFill>
              <a:ln w="4763" cap="flat" cmpd="sng">
                <a:solidFill>
                  <a:srgbClr val="494936"/>
                </a:solidFill>
                <a:prstDash val="solid"/>
                <a:round/>
                <a:headEnd type="none" w="med" len="med"/>
                <a:tailEnd type="none" w="med" len="med"/>
              </a:ln>
            </p:spPr>
            <p:txBody>
              <a:bodyPr/>
              <a:p>
                <a:endParaRPr lang="zh-CN" altLang="en-US"/>
              </a:p>
            </p:txBody>
          </p:sp>
          <p:sp>
            <p:nvSpPr>
              <p:cNvPr id="57360" name="任意多边形 1099869"/>
              <p:cNvSpPr/>
              <p:nvPr/>
            </p:nvSpPr>
            <p:spPr>
              <a:xfrm>
                <a:off x="757" y="1591"/>
                <a:ext cx="196" cy="19"/>
              </a:xfrm>
              <a:custGeom>
                <a:avLst/>
                <a:gdLst/>
                <a:ahLst/>
                <a:cxnLst/>
                <a:pathLst>
                  <a:path w="196" h="19">
                    <a:moveTo>
                      <a:pt x="0" y="19"/>
                    </a:moveTo>
                    <a:lnTo>
                      <a:pt x="19" y="0"/>
                    </a:lnTo>
                    <a:lnTo>
                      <a:pt x="196" y="0"/>
                    </a:lnTo>
                    <a:lnTo>
                      <a:pt x="177" y="19"/>
                    </a:lnTo>
                    <a:lnTo>
                      <a:pt x="0" y="19"/>
                    </a:lnTo>
                    <a:close/>
                  </a:path>
                </a:pathLst>
              </a:custGeom>
              <a:solidFill>
                <a:srgbClr val="000000"/>
              </a:solidFill>
              <a:ln w="9525">
                <a:noFill/>
              </a:ln>
            </p:spPr>
            <p:txBody>
              <a:bodyPr/>
              <a:p>
                <a:endParaRPr lang="zh-CN" altLang="en-US"/>
              </a:p>
            </p:txBody>
          </p:sp>
          <p:sp>
            <p:nvSpPr>
              <p:cNvPr id="57361" name="任意多边形 1099870"/>
              <p:cNvSpPr/>
              <p:nvPr/>
            </p:nvSpPr>
            <p:spPr>
              <a:xfrm>
                <a:off x="757" y="1591"/>
                <a:ext cx="196" cy="19"/>
              </a:xfrm>
              <a:custGeom>
                <a:avLst/>
                <a:gdLst/>
                <a:ahLst/>
                <a:cxnLst/>
                <a:pathLst>
                  <a:path w="196" h="19">
                    <a:moveTo>
                      <a:pt x="0" y="19"/>
                    </a:moveTo>
                    <a:lnTo>
                      <a:pt x="19" y="0"/>
                    </a:lnTo>
                    <a:lnTo>
                      <a:pt x="196" y="0"/>
                    </a:lnTo>
                    <a:lnTo>
                      <a:pt x="177" y="19"/>
                    </a:lnTo>
                    <a:lnTo>
                      <a:pt x="0" y="19"/>
                    </a:lnTo>
                    <a:close/>
                  </a:path>
                </a:pathLst>
              </a:custGeom>
              <a:solidFill>
                <a:srgbClr val="000000"/>
              </a:solidFill>
              <a:ln w="4763" cap="flat" cmpd="sng">
                <a:solidFill>
                  <a:srgbClr val="000000"/>
                </a:solidFill>
                <a:prstDash val="solid"/>
                <a:round/>
                <a:headEnd type="none" w="med" len="med"/>
                <a:tailEnd type="none" w="med" len="med"/>
              </a:ln>
            </p:spPr>
            <p:txBody>
              <a:bodyPr/>
              <a:p>
                <a:endParaRPr lang="zh-CN" altLang="en-US"/>
              </a:p>
            </p:txBody>
          </p:sp>
          <p:sp>
            <p:nvSpPr>
              <p:cNvPr id="57362" name="任意多边形 1099871"/>
              <p:cNvSpPr/>
              <p:nvPr/>
            </p:nvSpPr>
            <p:spPr>
              <a:xfrm>
                <a:off x="751" y="1446"/>
                <a:ext cx="202" cy="19"/>
              </a:xfrm>
              <a:custGeom>
                <a:avLst/>
                <a:gdLst/>
                <a:ahLst/>
                <a:cxnLst/>
                <a:pathLst>
                  <a:path w="202" h="19">
                    <a:moveTo>
                      <a:pt x="0" y="19"/>
                    </a:moveTo>
                    <a:lnTo>
                      <a:pt x="19" y="0"/>
                    </a:lnTo>
                    <a:lnTo>
                      <a:pt x="202" y="0"/>
                    </a:lnTo>
                    <a:lnTo>
                      <a:pt x="180" y="19"/>
                    </a:lnTo>
                    <a:lnTo>
                      <a:pt x="0" y="19"/>
                    </a:lnTo>
                    <a:close/>
                  </a:path>
                </a:pathLst>
              </a:custGeom>
              <a:solidFill>
                <a:srgbClr val="C9C9B6"/>
              </a:solidFill>
              <a:ln w="9525">
                <a:noFill/>
              </a:ln>
            </p:spPr>
            <p:txBody>
              <a:bodyPr/>
              <a:p>
                <a:endParaRPr lang="zh-CN" altLang="en-US"/>
              </a:p>
            </p:txBody>
          </p:sp>
          <p:sp>
            <p:nvSpPr>
              <p:cNvPr id="57363" name="任意多边形 1099872"/>
              <p:cNvSpPr/>
              <p:nvPr/>
            </p:nvSpPr>
            <p:spPr>
              <a:xfrm>
                <a:off x="751" y="1446"/>
                <a:ext cx="202" cy="19"/>
              </a:xfrm>
              <a:custGeom>
                <a:avLst/>
                <a:gdLst/>
                <a:ahLst/>
                <a:cxnLst/>
                <a:pathLst>
                  <a:path w="202" h="19">
                    <a:moveTo>
                      <a:pt x="0" y="19"/>
                    </a:moveTo>
                    <a:lnTo>
                      <a:pt x="19" y="0"/>
                    </a:lnTo>
                    <a:lnTo>
                      <a:pt x="202" y="0"/>
                    </a:lnTo>
                    <a:lnTo>
                      <a:pt x="180" y="19"/>
                    </a:lnTo>
                    <a:lnTo>
                      <a:pt x="0" y="19"/>
                    </a:lnTo>
                    <a:close/>
                  </a:path>
                </a:pathLst>
              </a:custGeom>
              <a:solidFill>
                <a:srgbClr val="C9C9B6"/>
              </a:solidFill>
              <a:ln w="4763" cap="flat" cmpd="sng">
                <a:solidFill>
                  <a:srgbClr val="494936"/>
                </a:solidFill>
                <a:prstDash val="solid"/>
                <a:round/>
                <a:headEnd type="none" w="med" len="med"/>
                <a:tailEnd type="none" w="med" len="med"/>
              </a:ln>
            </p:spPr>
            <p:txBody>
              <a:bodyPr/>
              <a:p>
                <a:endParaRPr lang="zh-CN" altLang="en-US"/>
              </a:p>
            </p:txBody>
          </p:sp>
          <p:sp>
            <p:nvSpPr>
              <p:cNvPr id="57364" name="矩形 1099873"/>
              <p:cNvSpPr/>
              <p:nvPr/>
            </p:nvSpPr>
            <p:spPr>
              <a:xfrm>
                <a:off x="752" y="1466"/>
                <a:ext cx="181" cy="140"/>
              </a:xfrm>
              <a:prstGeom prst="rect">
                <a:avLst/>
              </a:prstGeom>
              <a:solidFill>
                <a:srgbClr val="B7B79D"/>
              </a:solidFill>
              <a:ln w="4763" cap="flat" cmpd="sng">
                <a:solidFill>
                  <a:srgbClr val="494936"/>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365" name="矩形 1099874"/>
              <p:cNvSpPr/>
              <p:nvPr/>
            </p:nvSpPr>
            <p:spPr>
              <a:xfrm>
                <a:off x="768" y="1485"/>
                <a:ext cx="149" cy="108"/>
              </a:xfrm>
              <a:prstGeom prst="rect">
                <a:avLst/>
              </a:prstGeom>
              <a:solidFill>
                <a:srgbClr val="FFFFFF"/>
              </a:solidFill>
              <a:ln w="4763" cap="flat" cmpd="sng">
                <a:solidFill>
                  <a:srgbClr val="494936"/>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366" name="任意多边形 1099875"/>
              <p:cNvSpPr/>
              <p:nvPr/>
            </p:nvSpPr>
            <p:spPr>
              <a:xfrm>
                <a:off x="931" y="1446"/>
                <a:ext cx="22" cy="161"/>
              </a:xfrm>
              <a:custGeom>
                <a:avLst/>
                <a:gdLst/>
                <a:ahLst/>
                <a:cxnLst/>
                <a:pathLst>
                  <a:path w="22" h="161">
                    <a:moveTo>
                      <a:pt x="0" y="161"/>
                    </a:moveTo>
                    <a:lnTo>
                      <a:pt x="22" y="142"/>
                    </a:lnTo>
                    <a:lnTo>
                      <a:pt x="22" y="0"/>
                    </a:lnTo>
                    <a:lnTo>
                      <a:pt x="0" y="19"/>
                    </a:lnTo>
                    <a:lnTo>
                      <a:pt x="0" y="161"/>
                    </a:lnTo>
                    <a:close/>
                  </a:path>
                </a:pathLst>
              </a:custGeom>
              <a:solidFill>
                <a:srgbClr val="7A7A5A"/>
              </a:solidFill>
              <a:ln w="9525">
                <a:noFill/>
              </a:ln>
            </p:spPr>
            <p:txBody>
              <a:bodyPr/>
              <a:p>
                <a:endParaRPr lang="zh-CN" altLang="en-US"/>
              </a:p>
            </p:txBody>
          </p:sp>
          <p:sp>
            <p:nvSpPr>
              <p:cNvPr id="57367" name="任意多边形 1099876"/>
              <p:cNvSpPr/>
              <p:nvPr/>
            </p:nvSpPr>
            <p:spPr>
              <a:xfrm>
                <a:off x="931" y="1446"/>
                <a:ext cx="22" cy="161"/>
              </a:xfrm>
              <a:custGeom>
                <a:avLst/>
                <a:gdLst/>
                <a:ahLst/>
                <a:cxnLst/>
                <a:pathLst>
                  <a:path w="22" h="161">
                    <a:moveTo>
                      <a:pt x="0" y="161"/>
                    </a:moveTo>
                    <a:lnTo>
                      <a:pt x="22" y="142"/>
                    </a:lnTo>
                    <a:lnTo>
                      <a:pt x="22" y="0"/>
                    </a:lnTo>
                    <a:lnTo>
                      <a:pt x="0" y="19"/>
                    </a:lnTo>
                    <a:lnTo>
                      <a:pt x="0" y="161"/>
                    </a:lnTo>
                    <a:close/>
                  </a:path>
                </a:pathLst>
              </a:custGeom>
              <a:solidFill>
                <a:srgbClr val="7A7A5A"/>
              </a:solidFill>
              <a:ln w="4763" cap="flat" cmpd="sng">
                <a:solidFill>
                  <a:srgbClr val="494936"/>
                </a:solidFill>
                <a:prstDash val="solid"/>
                <a:round/>
                <a:headEnd type="none" w="med" len="med"/>
                <a:tailEnd type="none" w="med" len="med"/>
              </a:ln>
            </p:spPr>
            <p:txBody>
              <a:bodyPr/>
              <a:p>
                <a:endParaRPr lang="zh-CN" altLang="en-US"/>
              </a:p>
            </p:txBody>
          </p:sp>
          <p:sp>
            <p:nvSpPr>
              <p:cNvPr id="57368" name="任意多边形 1099877"/>
              <p:cNvSpPr/>
              <p:nvPr/>
            </p:nvSpPr>
            <p:spPr>
              <a:xfrm>
                <a:off x="717" y="1642"/>
                <a:ext cx="223" cy="35"/>
              </a:xfrm>
              <a:custGeom>
                <a:avLst/>
                <a:gdLst/>
                <a:ahLst/>
                <a:cxnLst/>
                <a:pathLst>
                  <a:path w="223" h="35">
                    <a:moveTo>
                      <a:pt x="0" y="35"/>
                    </a:moveTo>
                    <a:lnTo>
                      <a:pt x="28" y="0"/>
                    </a:lnTo>
                    <a:lnTo>
                      <a:pt x="223" y="0"/>
                    </a:lnTo>
                    <a:lnTo>
                      <a:pt x="195" y="35"/>
                    </a:lnTo>
                    <a:lnTo>
                      <a:pt x="0" y="35"/>
                    </a:lnTo>
                    <a:close/>
                  </a:path>
                </a:pathLst>
              </a:custGeom>
              <a:solidFill>
                <a:srgbClr val="C9C9B6"/>
              </a:solidFill>
              <a:ln w="9525">
                <a:noFill/>
              </a:ln>
            </p:spPr>
            <p:txBody>
              <a:bodyPr/>
              <a:p>
                <a:endParaRPr lang="zh-CN" altLang="en-US"/>
              </a:p>
            </p:txBody>
          </p:sp>
          <p:sp>
            <p:nvSpPr>
              <p:cNvPr id="57369" name="任意多边形 1099878"/>
              <p:cNvSpPr/>
              <p:nvPr/>
            </p:nvSpPr>
            <p:spPr>
              <a:xfrm>
                <a:off x="717" y="1642"/>
                <a:ext cx="223" cy="35"/>
              </a:xfrm>
              <a:custGeom>
                <a:avLst/>
                <a:gdLst/>
                <a:ahLst/>
                <a:cxnLst/>
                <a:pathLst>
                  <a:path w="223" h="35">
                    <a:moveTo>
                      <a:pt x="0" y="35"/>
                    </a:moveTo>
                    <a:lnTo>
                      <a:pt x="28" y="0"/>
                    </a:lnTo>
                    <a:lnTo>
                      <a:pt x="223" y="0"/>
                    </a:lnTo>
                    <a:lnTo>
                      <a:pt x="195" y="35"/>
                    </a:lnTo>
                    <a:lnTo>
                      <a:pt x="0" y="35"/>
                    </a:lnTo>
                    <a:close/>
                  </a:path>
                </a:pathLst>
              </a:custGeom>
              <a:solidFill>
                <a:srgbClr val="C9C9B6"/>
              </a:solidFill>
              <a:ln w="4763" cap="flat" cmpd="sng">
                <a:solidFill>
                  <a:srgbClr val="494936"/>
                </a:solidFill>
                <a:prstDash val="solid"/>
                <a:round/>
                <a:headEnd type="none" w="med" len="med"/>
                <a:tailEnd type="none" w="med" len="med"/>
              </a:ln>
            </p:spPr>
            <p:txBody>
              <a:bodyPr/>
              <a:p>
                <a:endParaRPr lang="zh-CN" altLang="en-US"/>
              </a:p>
            </p:txBody>
          </p:sp>
          <p:sp>
            <p:nvSpPr>
              <p:cNvPr id="57370" name="任意多边形 1099879"/>
              <p:cNvSpPr/>
              <p:nvPr/>
            </p:nvSpPr>
            <p:spPr>
              <a:xfrm>
                <a:off x="912" y="1642"/>
                <a:ext cx="28" cy="41"/>
              </a:xfrm>
              <a:custGeom>
                <a:avLst/>
                <a:gdLst/>
                <a:ahLst/>
                <a:cxnLst/>
                <a:pathLst>
                  <a:path w="28" h="41">
                    <a:moveTo>
                      <a:pt x="0" y="41"/>
                    </a:moveTo>
                    <a:lnTo>
                      <a:pt x="28" y="13"/>
                    </a:lnTo>
                    <a:lnTo>
                      <a:pt x="28" y="0"/>
                    </a:lnTo>
                    <a:lnTo>
                      <a:pt x="0" y="35"/>
                    </a:lnTo>
                    <a:lnTo>
                      <a:pt x="0" y="41"/>
                    </a:lnTo>
                    <a:close/>
                  </a:path>
                </a:pathLst>
              </a:custGeom>
              <a:solidFill>
                <a:srgbClr val="7A7A5A"/>
              </a:solidFill>
              <a:ln w="9525">
                <a:noFill/>
              </a:ln>
            </p:spPr>
            <p:txBody>
              <a:bodyPr/>
              <a:p>
                <a:endParaRPr lang="zh-CN" altLang="en-US"/>
              </a:p>
            </p:txBody>
          </p:sp>
          <p:sp>
            <p:nvSpPr>
              <p:cNvPr id="57371" name="任意多边形 1099880"/>
              <p:cNvSpPr/>
              <p:nvPr/>
            </p:nvSpPr>
            <p:spPr>
              <a:xfrm>
                <a:off x="912" y="1642"/>
                <a:ext cx="28" cy="41"/>
              </a:xfrm>
              <a:custGeom>
                <a:avLst/>
                <a:gdLst/>
                <a:ahLst/>
                <a:cxnLst/>
                <a:pathLst>
                  <a:path w="28" h="41">
                    <a:moveTo>
                      <a:pt x="0" y="41"/>
                    </a:moveTo>
                    <a:lnTo>
                      <a:pt x="28" y="13"/>
                    </a:lnTo>
                    <a:lnTo>
                      <a:pt x="28" y="0"/>
                    </a:lnTo>
                    <a:lnTo>
                      <a:pt x="0" y="35"/>
                    </a:lnTo>
                    <a:lnTo>
                      <a:pt x="0" y="41"/>
                    </a:lnTo>
                    <a:close/>
                  </a:path>
                </a:pathLst>
              </a:custGeom>
              <a:solidFill>
                <a:srgbClr val="7A7A5A"/>
              </a:solidFill>
              <a:ln w="4763" cap="flat" cmpd="sng">
                <a:solidFill>
                  <a:srgbClr val="494936"/>
                </a:solidFill>
                <a:prstDash val="solid"/>
                <a:round/>
                <a:headEnd type="none" w="med" len="med"/>
                <a:tailEnd type="none" w="med" len="med"/>
              </a:ln>
            </p:spPr>
            <p:txBody>
              <a:bodyPr/>
              <a:p>
                <a:endParaRPr lang="zh-CN" altLang="en-US"/>
              </a:p>
            </p:txBody>
          </p:sp>
          <p:sp>
            <p:nvSpPr>
              <p:cNvPr id="57372" name="矩形 1099881"/>
              <p:cNvSpPr/>
              <p:nvPr/>
            </p:nvSpPr>
            <p:spPr>
              <a:xfrm>
                <a:off x="717" y="1677"/>
                <a:ext cx="195" cy="6"/>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57373" name="矩形 1099882"/>
              <p:cNvSpPr/>
              <p:nvPr/>
            </p:nvSpPr>
            <p:spPr>
              <a:xfrm>
                <a:off x="718" y="1678"/>
                <a:ext cx="193" cy="4"/>
              </a:xfrm>
              <a:prstGeom prst="rect">
                <a:avLst/>
              </a:prstGeom>
              <a:solidFill>
                <a:srgbClr val="B7B79D"/>
              </a:solidFill>
              <a:ln w="4763" cap="flat" cmpd="sng">
                <a:solidFill>
                  <a:srgbClr val="494936"/>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374" name="任意多边形 1099883"/>
              <p:cNvSpPr/>
              <p:nvPr/>
            </p:nvSpPr>
            <p:spPr>
              <a:xfrm>
                <a:off x="953" y="1651"/>
                <a:ext cx="38" cy="23"/>
              </a:xfrm>
              <a:custGeom>
                <a:avLst/>
                <a:gdLst/>
                <a:ahLst/>
                <a:cxnLst/>
                <a:pathLst>
                  <a:path w="38" h="23">
                    <a:moveTo>
                      <a:pt x="0" y="23"/>
                    </a:moveTo>
                    <a:lnTo>
                      <a:pt x="13" y="0"/>
                    </a:lnTo>
                    <a:lnTo>
                      <a:pt x="38" y="0"/>
                    </a:lnTo>
                    <a:lnTo>
                      <a:pt x="25" y="23"/>
                    </a:lnTo>
                    <a:lnTo>
                      <a:pt x="0" y="23"/>
                    </a:lnTo>
                    <a:close/>
                  </a:path>
                </a:pathLst>
              </a:custGeom>
              <a:solidFill>
                <a:srgbClr val="C9C9B6"/>
              </a:solidFill>
              <a:ln w="9525">
                <a:noFill/>
              </a:ln>
            </p:spPr>
            <p:txBody>
              <a:bodyPr/>
              <a:p>
                <a:endParaRPr lang="zh-CN" altLang="en-US"/>
              </a:p>
            </p:txBody>
          </p:sp>
          <p:sp>
            <p:nvSpPr>
              <p:cNvPr id="57375" name="任意多边形 1099884"/>
              <p:cNvSpPr/>
              <p:nvPr/>
            </p:nvSpPr>
            <p:spPr>
              <a:xfrm>
                <a:off x="953" y="1651"/>
                <a:ext cx="38" cy="23"/>
              </a:xfrm>
              <a:custGeom>
                <a:avLst/>
                <a:gdLst/>
                <a:ahLst/>
                <a:cxnLst/>
                <a:pathLst>
                  <a:path w="38" h="23">
                    <a:moveTo>
                      <a:pt x="0" y="23"/>
                    </a:moveTo>
                    <a:lnTo>
                      <a:pt x="13" y="0"/>
                    </a:lnTo>
                    <a:lnTo>
                      <a:pt x="38" y="0"/>
                    </a:lnTo>
                    <a:lnTo>
                      <a:pt x="25" y="23"/>
                    </a:lnTo>
                    <a:lnTo>
                      <a:pt x="0" y="23"/>
                    </a:lnTo>
                    <a:close/>
                  </a:path>
                </a:pathLst>
              </a:custGeom>
              <a:solidFill>
                <a:srgbClr val="C9C9B6"/>
              </a:solidFill>
              <a:ln w="4763" cap="flat" cmpd="sng">
                <a:solidFill>
                  <a:srgbClr val="494936"/>
                </a:solidFill>
                <a:prstDash val="solid"/>
                <a:round/>
                <a:headEnd type="none" w="med" len="med"/>
                <a:tailEnd type="none" w="med" len="med"/>
              </a:ln>
            </p:spPr>
            <p:txBody>
              <a:bodyPr/>
              <a:p>
                <a:endParaRPr lang="zh-CN" altLang="en-US"/>
              </a:p>
            </p:txBody>
          </p:sp>
          <p:sp>
            <p:nvSpPr>
              <p:cNvPr id="57376" name="任意多边形 1099885"/>
              <p:cNvSpPr/>
              <p:nvPr/>
            </p:nvSpPr>
            <p:spPr>
              <a:xfrm>
                <a:off x="978" y="1651"/>
                <a:ext cx="13" cy="29"/>
              </a:xfrm>
              <a:custGeom>
                <a:avLst/>
                <a:gdLst/>
                <a:ahLst/>
                <a:cxnLst/>
                <a:pathLst>
                  <a:path w="13" h="29">
                    <a:moveTo>
                      <a:pt x="0" y="29"/>
                    </a:moveTo>
                    <a:lnTo>
                      <a:pt x="13" y="16"/>
                    </a:lnTo>
                    <a:lnTo>
                      <a:pt x="13" y="0"/>
                    </a:lnTo>
                    <a:lnTo>
                      <a:pt x="0" y="23"/>
                    </a:lnTo>
                    <a:lnTo>
                      <a:pt x="0" y="29"/>
                    </a:lnTo>
                    <a:close/>
                  </a:path>
                </a:pathLst>
              </a:custGeom>
              <a:solidFill>
                <a:srgbClr val="7A7A5A"/>
              </a:solidFill>
              <a:ln w="9525">
                <a:noFill/>
              </a:ln>
            </p:spPr>
            <p:txBody>
              <a:bodyPr/>
              <a:p>
                <a:endParaRPr lang="zh-CN" altLang="en-US"/>
              </a:p>
            </p:txBody>
          </p:sp>
          <p:sp>
            <p:nvSpPr>
              <p:cNvPr id="57377" name="任意多边形 1099886"/>
              <p:cNvSpPr/>
              <p:nvPr/>
            </p:nvSpPr>
            <p:spPr>
              <a:xfrm>
                <a:off x="978" y="1651"/>
                <a:ext cx="13" cy="29"/>
              </a:xfrm>
              <a:custGeom>
                <a:avLst/>
                <a:gdLst/>
                <a:ahLst/>
                <a:cxnLst/>
                <a:pathLst>
                  <a:path w="13" h="29">
                    <a:moveTo>
                      <a:pt x="0" y="29"/>
                    </a:moveTo>
                    <a:lnTo>
                      <a:pt x="13" y="16"/>
                    </a:lnTo>
                    <a:lnTo>
                      <a:pt x="13" y="0"/>
                    </a:lnTo>
                    <a:lnTo>
                      <a:pt x="0" y="23"/>
                    </a:lnTo>
                    <a:lnTo>
                      <a:pt x="0" y="29"/>
                    </a:lnTo>
                    <a:close/>
                  </a:path>
                </a:pathLst>
              </a:custGeom>
              <a:solidFill>
                <a:srgbClr val="7A7A5A"/>
              </a:solidFill>
              <a:ln w="4763" cap="flat" cmpd="sng">
                <a:solidFill>
                  <a:srgbClr val="494936"/>
                </a:solidFill>
                <a:prstDash val="solid"/>
                <a:round/>
                <a:headEnd type="none" w="med" len="med"/>
                <a:tailEnd type="none" w="med" len="med"/>
              </a:ln>
            </p:spPr>
            <p:txBody>
              <a:bodyPr/>
              <a:p>
                <a:endParaRPr lang="zh-CN" altLang="en-US"/>
              </a:p>
            </p:txBody>
          </p:sp>
          <p:sp>
            <p:nvSpPr>
              <p:cNvPr id="57378" name="矩形 1099887"/>
              <p:cNvSpPr/>
              <p:nvPr/>
            </p:nvSpPr>
            <p:spPr>
              <a:xfrm>
                <a:off x="950" y="1674"/>
                <a:ext cx="28" cy="6"/>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57379" name="矩形 1099888"/>
              <p:cNvSpPr/>
              <p:nvPr/>
            </p:nvSpPr>
            <p:spPr>
              <a:xfrm>
                <a:off x="951" y="1675"/>
                <a:ext cx="26" cy="4"/>
              </a:xfrm>
              <a:prstGeom prst="rect">
                <a:avLst/>
              </a:prstGeom>
              <a:solidFill>
                <a:srgbClr val="B7B79D"/>
              </a:solidFill>
              <a:ln w="4763" cap="flat" cmpd="sng">
                <a:solidFill>
                  <a:srgbClr val="494936"/>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sp>
          <p:nvSpPr>
            <p:cNvPr id="57380" name="任意多边形 1099889"/>
            <p:cNvSpPr/>
            <p:nvPr/>
          </p:nvSpPr>
          <p:spPr>
            <a:xfrm>
              <a:off x="710" y="1620"/>
              <a:ext cx="85" cy="38"/>
            </a:xfrm>
            <a:custGeom>
              <a:avLst/>
              <a:gdLst/>
              <a:ahLst/>
              <a:cxnLst/>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9525">
              <a:noFill/>
            </a:ln>
          </p:spPr>
          <p:txBody>
            <a:bodyPr/>
            <a:p>
              <a:endParaRPr lang="zh-CN" altLang="en-US"/>
            </a:p>
          </p:txBody>
        </p:sp>
        <p:sp>
          <p:nvSpPr>
            <p:cNvPr id="57381" name="任意多边形 1099890"/>
            <p:cNvSpPr/>
            <p:nvPr/>
          </p:nvSpPr>
          <p:spPr>
            <a:xfrm>
              <a:off x="710" y="1620"/>
              <a:ext cx="85" cy="38"/>
            </a:xfrm>
            <a:custGeom>
              <a:avLst/>
              <a:gdLst/>
              <a:ahLst/>
              <a:cxnLst/>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cap="flat" cmpd="sng">
              <a:solidFill>
                <a:srgbClr val="000000"/>
              </a:solidFill>
              <a:prstDash val="solid"/>
              <a:round/>
              <a:headEnd type="none" w="med" len="med"/>
              <a:tailEnd type="none" w="med" len="med"/>
            </a:ln>
          </p:spPr>
          <p:txBody>
            <a:bodyPr/>
            <a:p>
              <a:endParaRPr lang="zh-CN" altLang="en-US"/>
            </a:p>
          </p:txBody>
        </p:sp>
        <p:sp>
          <p:nvSpPr>
            <p:cNvPr id="57382" name="任意多边形 1099891"/>
            <p:cNvSpPr/>
            <p:nvPr/>
          </p:nvSpPr>
          <p:spPr>
            <a:xfrm>
              <a:off x="612" y="1629"/>
              <a:ext cx="108" cy="48"/>
            </a:xfrm>
            <a:custGeom>
              <a:avLst/>
              <a:gdLst/>
              <a:ahLst/>
              <a:cxnLst/>
              <a:pathLst>
                <a:path w="108" h="48">
                  <a:moveTo>
                    <a:pt x="0" y="0"/>
                  </a:moveTo>
                  <a:lnTo>
                    <a:pt x="101" y="3"/>
                  </a:lnTo>
                  <a:lnTo>
                    <a:pt x="108" y="13"/>
                  </a:lnTo>
                  <a:lnTo>
                    <a:pt x="108" y="32"/>
                  </a:lnTo>
                  <a:lnTo>
                    <a:pt x="29" y="48"/>
                  </a:lnTo>
                  <a:lnTo>
                    <a:pt x="0" y="0"/>
                  </a:lnTo>
                  <a:close/>
                </a:path>
              </a:pathLst>
            </a:custGeom>
            <a:solidFill>
              <a:srgbClr val="626248"/>
            </a:solidFill>
            <a:ln w="9525">
              <a:noFill/>
            </a:ln>
          </p:spPr>
          <p:txBody>
            <a:bodyPr/>
            <a:p>
              <a:endParaRPr lang="zh-CN" altLang="en-US"/>
            </a:p>
          </p:txBody>
        </p:sp>
        <p:sp>
          <p:nvSpPr>
            <p:cNvPr id="57383" name="任意多边形 1099892"/>
            <p:cNvSpPr/>
            <p:nvPr/>
          </p:nvSpPr>
          <p:spPr>
            <a:xfrm>
              <a:off x="612" y="1629"/>
              <a:ext cx="108" cy="48"/>
            </a:xfrm>
            <a:custGeom>
              <a:avLst/>
              <a:gdLst/>
              <a:ahLst/>
              <a:cxnLst/>
              <a:pathLst>
                <a:path w="108" h="48">
                  <a:moveTo>
                    <a:pt x="0" y="0"/>
                  </a:moveTo>
                  <a:lnTo>
                    <a:pt x="101" y="3"/>
                  </a:lnTo>
                  <a:lnTo>
                    <a:pt x="108" y="13"/>
                  </a:lnTo>
                  <a:lnTo>
                    <a:pt x="108" y="32"/>
                  </a:lnTo>
                  <a:lnTo>
                    <a:pt x="29" y="48"/>
                  </a:lnTo>
                  <a:lnTo>
                    <a:pt x="0" y="0"/>
                  </a:lnTo>
                  <a:close/>
                </a:path>
              </a:pathLst>
            </a:custGeom>
            <a:solidFill>
              <a:srgbClr val="626248"/>
            </a:solidFill>
            <a:ln w="4763" cap="flat" cmpd="sng">
              <a:solidFill>
                <a:srgbClr val="000000"/>
              </a:solidFill>
              <a:prstDash val="solid"/>
              <a:round/>
              <a:headEnd type="none" w="med" len="med"/>
              <a:tailEnd type="none" w="med" len="med"/>
            </a:ln>
          </p:spPr>
          <p:txBody>
            <a:bodyPr/>
            <a:p>
              <a:endParaRPr lang="zh-CN" altLang="en-US"/>
            </a:p>
          </p:txBody>
        </p:sp>
        <p:sp>
          <p:nvSpPr>
            <p:cNvPr id="57384" name="任意多边形 1099893"/>
            <p:cNvSpPr/>
            <p:nvPr/>
          </p:nvSpPr>
          <p:spPr>
            <a:xfrm>
              <a:off x="742" y="1863"/>
              <a:ext cx="79" cy="98"/>
            </a:xfrm>
            <a:custGeom>
              <a:avLst/>
              <a:gdLst/>
              <a:ahLst/>
              <a:cxnLst/>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9525">
              <a:noFill/>
            </a:ln>
          </p:spPr>
          <p:txBody>
            <a:bodyPr/>
            <a:p>
              <a:endParaRPr lang="zh-CN" altLang="en-US"/>
            </a:p>
          </p:txBody>
        </p:sp>
        <p:sp>
          <p:nvSpPr>
            <p:cNvPr id="57385" name="任意多边形 1099894"/>
            <p:cNvSpPr/>
            <p:nvPr/>
          </p:nvSpPr>
          <p:spPr>
            <a:xfrm>
              <a:off x="742" y="1863"/>
              <a:ext cx="79" cy="98"/>
            </a:xfrm>
            <a:custGeom>
              <a:avLst/>
              <a:gdLst/>
              <a:ahLst/>
              <a:cxnLst/>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cap="flat" cmpd="sng">
              <a:solidFill>
                <a:srgbClr val="000000"/>
              </a:solidFill>
              <a:prstDash val="solid"/>
              <a:round/>
              <a:headEnd type="none" w="med" len="med"/>
              <a:tailEnd type="none" w="med" len="med"/>
            </a:ln>
          </p:spPr>
          <p:txBody>
            <a:bodyPr/>
            <a:p>
              <a:endParaRPr lang="zh-CN" altLang="en-US"/>
            </a:p>
          </p:txBody>
        </p:sp>
        <p:sp>
          <p:nvSpPr>
            <p:cNvPr id="57386" name="任意多边形 1099895"/>
            <p:cNvSpPr/>
            <p:nvPr/>
          </p:nvSpPr>
          <p:spPr>
            <a:xfrm>
              <a:off x="795" y="1924"/>
              <a:ext cx="120" cy="98"/>
            </a:xfrm>
            <a:custGeom>
              <a:avLst/>
              <a:gdLst/>
              <a:ahLst/>
              <a:cxnLst/>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9525">
              <a:noFill/>
            </a:ln>
          </p:spPr>
          <p:txBody>
            <a:bodyPr/>
            <a:p>
              <a:endParaRPr lang="zh-CN" altLang="en-US"/>
            </a:p>
          </p:txBody>
        </p:sp>
        <p:sp>
          <p:nvSpPr>
            <p:cNvPr id="57387" name="任意多边形 1099896"/>
            <p:cNvSpPr/>
            <p:nvPr/>
          </p:nvSpPr>
          <p:spPr>
            <a:xfrm>
              <a:off x="795" y="1924"/>
              <a:ext cx="120" cy="98"/>
            </a:xfrm>
            <a:custGeom>
              <a:avLst/>
              <a:gdLst/>
              <a:ahLst/>
              <a:cxnLst/>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cap="flat" cmpd="sng">
              <a:solidFill>
                <a:srgbClr val="000000"/>
              </a:solidFill>
              <a:prstDash val="solid"/>
              <a:round/>
              <a:headEnd type="none" w="med" len="med"/>
              <a:tailEnd type="none" w="med" len="med"/>
            </a:ln>
          </p:spPr>
          <p:txBody>
            <a:bodyPr/>
            <a:p>
              <a:endParaRPr lang="zh-CN" altLang="en-US"/>
            </a:p>
          </p:txBody>
        </p:sp>
        <p:sp>
          <p:nvSpPr>
            <p:cNvPr id="57388" name="任意多边形 1099897"/>
            <p:cNvSpPr/>
            <p:nvPr/>
          </p:nvSpPr>
          <p:spPr>
            <a:xfrm>
              <a:off x="710" y="1844"/>
              <a:ext cx="92" cy="54"/>
            </a:xfrm>
            <a:custGeom>
              <a:avLst/>
              <a:gdLst/>
              <a:ahLst/>
              <a:cxnLst/>
              <a:pathLst>
                <a:path w="92" h="54">
                  <a:moveTo>
                    <a:pt x="0" y="32"/>
                  </a:moveTo>
                  <a:lnTo>
                    <a:pt x="88" y="0"/>
                  </a:lnTo>
                  <a:lnTo>
                    <a:pt x="92" y="7"/>
                  </a:lnTo>
                  <a:lnTo>
                    <a:pt x="92" y="16"/>
                  </a:lnTo>
                  <a:lnTo>
                    <a:pt x="88" y="23"/>
                  </a:lnTo>
                  <a:lnTo>
                    <a:pt x="7" y="54"/>
                  </a:lnTo>
                  <a:lnTo>
                    <a:pt x="0" y="32"/>
                  </a:lnTo>
                  <a:close/>
                </a:path>
              </a:pathLst>
            </a:custGeom>
            <a:solidFill>
              <a:srgbClr val="004EFF"/>
            </a:solidFill>
            <a:ln w="9525">
              <a:noFill/>
            </a:ln>
          </p:spPr>
          <p:txBody>
            <a:bodyPr/>
            <a:p>
              <a:endParaRPr lang="zh-CN" altLang="en-US"/>
            </a:p>
          </p:txBody>
        </p:sp>
        <p:sp>
          <p:nvSpPr>
            <p:cNvPr id="57389" name="任意多边形 1099898"/>
            <p:cNvSpPr/>
            <p:nvPr/>
          </p:nvSpPr>
          <p:spPr>
            <a:xfrm>
              <a:off x="710" y="1844"/>
              <a:ext cx="92" cy="54"/>
            </a:xfrm>
            <a:custGeom>
              <a:avLst/>
              <a:gdLst/>
              <a:ahLst/>
              <a:cxnLst/>
              <a:pathLst>
                <a:path w="92" h="54">
                  <a:moveTo>
                    <a:pt x="0" y="32"/>
                  </a:moveTo>
                  <a:lnTo>
                    <a:pt x="88" y="0"/>
                  </a:lnTo>
                  <a:lnTo>
                    <a:pt x="92" y="7"/>
                  </a:lnTo>
                  <a:lnTo>
                    <a:pt x="92" y="16"/>
                  </a:lnTo>
                  <a:lnTo>
                    <a:pt x="88" y="23"/>
                  </a:lnTo>
                  <a:lnTo>
                    <a:pt x="7" y="54"/>
                  </a:lnTo>
                  <a:lnTo>
                    <a:pt x="0" y="32"/>
                  </a:lnTo>
                  <a:close/>
                </a:path>
              </a:pathLst>
            </a:custGeom>
            <a:solidFill>
              <a:srgbClr val="004EFF"/>
            </a:solidFill>
            <a:ln w="4763" cap="flat" cmpd="sng">
              <a:solidFill>
                <a:srgbClr val="000000"/>
              </a:solidFill>
              <a:prstDash val="solid"/>
              <a:round/>
              <a:headEnd type="none" w="med" len="med"/>
              <a:tailEnd type="none" w="med" len="med"/>
            </a:ln>
          </p:spPr>
          <p:txBody>
            <a:bodyPr/>
            <a:p>
              <a:endParaRPr lang="zh-CN" altLang="en-US"/>
            </a:p>
          </p:txBody>
        </p:sp>
        <p:sp>
          <p:nvSpPr>
            <p:cNvPr id="57390" name="任意多边形 1099899"/>
            <p:cNvSpPr/>
            <p:nvPr/>
          </p:nvSpPr>
          <p:spPr>
            <a:xfrm>
              <a:off x="710" y="1750"/>
              <a:ext cx="170" cy="189"/>
            </a:xfrm>
            <a:custGeom>
              <a:avLst/>
              <a:gdLst/>
              <a:ahLst/>
              <a:cxnLst/>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9525">
              <a:noFill/>
            </a:ln>
          </p:spPr>
          <p:txBody>
            <a:bodyPr/>
            <a:p>
              <a:endParaRPr lang="zh-CN" altLang="en-US"/>
            </a:p>
          </p:txBody>
        </p:sp>
        <p:sp>
          <p:nvSpPr>
            <p:cNvPr id="57391" name="任意多边形 1099900"/>
            <p:cNvSpPr/>
            <p:nvPr/>
          </p:nvSpPr>
          <p:spPr>
            <a:xfrm>
              <a:off x="710" y="1750"/>
              <a:ext cx="170" cy="189"/>
            </a:xfrm>
            <a:custGeom>
              <a:avLst/>
              <a:gdLst/>
              <a:ahLst/>
              <a:cxnLst/>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cap="flat" cmpd="sng">
              <a:solidFill>
                <a:srgbClr val="000000"/>
              </a:solidFill>
              <a:prstDash val="solid"/>
              <a:round/>
              <a:headEnd type="none" w="med" len="med"/>
              <a:tailEnd type="none" w="med" len="med"/>
            </a:ln>
          </p:spPr>
          <p:txBody>
            <a:bodyPr/>
            <a:p>
              <a:endParaRPr lang="zh-CN" altLang="en-US"/>
            </a:p>
          </p:txBody>
        </p:sp>
        <p:sp>
          <p:nvSpPr>
            <p:cNvPr id="57392" name="任意多边形 1099901"/>
            <p:cNvSpPr/>
            <p:nvPr/>
          </p:nvSpPr>
          <p:spPr>
            <a:xfrm>
              <a:off x="521" y="1930"/>
              <a:ext cx="236" cy="193"/>
            </a:xfrm>
            <a:custGeom>
              <a:avLst/>
              <a:gdLst/>
              <a:ahLst/>
              <a:cxnLst/>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9525">
              <a:noFill/>
            </a:ln>
          </p:spPr>
          <p:txBody>
            <a:bodyPr/>
            <a:p>
              <a:endParaRPr lang="zh-CN" altLang="en-US"/>
            </a:p>
          </p:txBody>
        </p:sp>
        <p:sp>
          <p:nvSpPr>
            <p:cNvPr id="57393" name="任意多边形 1099902"/>
            <p:cNvSpPr/>
            <p:nvPr/>
          </p:nvSpPr>
          <p:spPr>
            <a:xfrm>
              <a:off x="521" y="1930"/>
              <a:ext cx="236" cy="193"/>
            </a:xfrm>
            <a:custGeom>
              <a:avLst/>
              <a:gdLst/>
              <a:ahLst/>
              <a:cxnLst/>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cap="flat" cmpd="sng">
              <a:solidFill>
                <a:srgbClr val="000000"/>
              </a:solidFill>
              <a:prstDash val="solid"/>
              <a:round/>
              <a:headEnd type="none" w="med" len="med"/>
              <a:tailEnd type="none" w="med" len="med"/>
            </a:ln>
          </p:spPr>
          <p:txBody>
            <a:bodyPr/>
            <a:p>
              <a:endParaRPr lang="zh-CN" altLang="en-US"/>
            </a:p>
          </p:txBody>
        </p:sp>
        <p:sp>
          <p:nvSpPr>
            <p:cNvPr id="57394" name="任意多边形 1099903"/>
            <p:cNvSpPr/>
            <p:nvPr/>
          </p:nvSpPr>
          <p:spPr>
            <a:xfrm>
              <a:off x="811" y="1658"/>
              <a:ext cx="69" cy="54"/>
            </a:xfrm>
            <a:custGeom>
              <a:avLst/>
              <a:gdLst/>
              <a:ahLst/>
              <a:cxnLst/>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9525">
              <a:noFill/>
            </a:ln>
          </p:spPr>
          <p:txBody>
            <a:bodyPr/>
            <a:p>
              <a:endParaRPr lang="zh-CN" altLang="en-US"/>
            </a:p>
          </p:txBody>
        </p:sp>
        <p:sp>
          <p:nvSpPr>
            <p:cNvPr id="57395" name="任意多边形 1099904"/>
            <p:cNvSpPr/>
            <p:nvPr/>
          </p:nvSpPr>
          <p:spPr>
            <a:xfrm>
              <a:off x="811" y="1658"/>
              <a:ext cx="69" cy="54"/>
            </a:xfrm>
            <a:custGeom>
              <a:avLst/>
              <a:gdLst/>
              <a:ahLst/>
              <a:cxnLst/>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cap="flat" cmpd="sng">
              <a:solidFill>
                <a:srgbClr val="000000"/>
              </a:solidFill>
              <a:prstDash val="solid"/>
              <a:round/>
              <a:headEnd type="none" w="med" len="med"/>
              <a:tailEnd type="none" w="med" len="med"/>
            </a:ln>
          </p:spPr>
          <p:txBody>
            <a:bodyPr/>
            <a:p>
              <a:endParaRPr lang="zh-CN" altLang="en-US"/>
            </a:p>
          </p:txBody>
        </p:sp>
        <p:sp>
          <p:nvSpPr>
            <p:cNvPr id="57396" name="任意多边形 1099905"/>
            <p:cNvSpPr/>
            <p:nvPr/>
          </p:nvSpPr>
          <p:spPr>
            <a:xfrm>
              <a:off x="590" y="1417"/>
              <a:ext cx="111" cy="149"/>
            </a:xfrm>
            <a:custGeom>
              <a:avLst/>
              <a:gdLst/>
              <a:ahLst/>
              <a:cxnLst/>
              <a:pathLst>
                <a:path w="111" h="149">
                  <a:moveTo>
                    <a:pt x="101" y="13"/>
                  </a:moveTo>
                  <a:lnTo>
                    <a:pt x="101" y="41"/>
                  </a:lnTo>
                  <a:lnTo>
                    <a:pt x="101" y="48"/>
                  </a:lnTo>
                  <a:lnTo>
                    <a:pt x="111" y="70"/>
                  </a:lnTo>
                  <a:lnTo>
                    <a:pt x="108" y="76"/>
                  </a:lnTo>
                  <a:lnTo>
                    <a:pt x="101" y="76"/>
                  </a:lnTo>
                  <a:lnTo>
                    <a:pt x="101" y="89"/>
                  </a:lnTo>
                  <a:lnTo>
                    <a:pt x="95" y="89"/>
                  </a:lnTo>
                  <a:lnTo>
                    <a:pt x="98" y="92"/>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9525">
              <a:noFill/>
            </a:ln>
          </p:spPr>
          <p:txBody>
            <a:bodyPr/>
            <a:p>
              <a:endParaRPr lang="zh-CN" altLang="en-US"/>
            </a:p>
          </p:txBody>
        </p:sp>
        <p:sp>
          <p:nvSpPr>
            <p:cNvPr id="57397" name="任意多边形 1099906"/>
            <p:cNvSpPr/>
            <p:nvPr/>
          </p:nvSpPr>
          <p:spPr>
            <a:xfrm>
              <a:off x="590" y="1417"/>
              <a:ext cx="111" cy="149"/>
            </a:xfrm>
            <a:custGeom>
              <a:avLst/>
              <a:gdLst/>
              <a:ahLst/>
              <a:cxnLst/>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cap="flat" cmpd="sng">
              <a:solidFill>
                <a:srgbClr val="000000"/>
              </a:solidFill>
              <a:prstDash val="solid"/>
              <a:round/>
              <a:headEnd type="none" w="med" len="med"/>
              <a:tailEnd type="none" w="med" len="med"/>
            </a:ln>
          </p:spPr>
          <p:txBody>
            <a:bodyPr/>
            <a:p>
              <a:endParaRPr lang="zh-CN" altLang="en-US"/>
            </a:p>
          </p:txBody>
        </p:sp>
        <p:sp>
          <p:nvSpPr>
            <p:cNvPr id="57398" name="任意多边形 1099907"/>
            <p:cNvSpPr/>
            <p:nvPr/>
          </p:nvSpPr>
          <p:spPr>
            <a:xfrm>
              <a:off x="568" y="1395"/>
              <a:ext cx="133" cy="124"/>
            </a:xfrm>
            <a:custGeom>
              <a:avLst/>
              <a:gdLst/>
              <a:ahLst/>
              <a:cxnLst/>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w="9525">
              <a:noFill/>
            </a:ln>
          </p:spPr>
          <p:txBody>
            <a:bodyPr/>
            <a:p>
              <a:endParaRPr lang="zh-CN" altLang="en-US"/>
            </a:p>
          </p:txBody>
        </p:sp>
        <p:sp>
          <p:nvSpPr>
            <p:cNvPr id="57399" name="任意多边形 1099908"/>
            <p:cNvSpPr/>
            <p:nvPr/>
          </p:nvSpPr>
          <p:spPr>
            <a:xfrm>
              <a:off x="568" y="1395"/>
              <a:ext cx="133" cy="124"/>
            </a:xfrm>
            <a:custGeom>
              <a:avLst/>
              <a:gdLst/>
              <a:ahLst/>
              <a:cxnLst/>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cap="flat" cmpd="sng">
              <a:solidFill>
                <a:srgbClr val="000000"/>
              </a:solidFill>
              <a:prstDash val="solid"/>
              <a:round/>
              <a:headEnd type="none" w="med" len="med"/>
              <a:tailEnd type="none" w="med" len="med"/>
            </a:ln>
          </p:spPr>
          <p:txBody>
            <a:bodyPr/>
            <a:p>
              <a:endParaRPr lang="zh-CN" altLang="en-US"/>
            </a:p>
          </p:txBody>
        </p:sp>
        <p:sp>
          <p:nvSpPr>
            <p:cNvPr id="57400" name="任意多边形 1099909"/>
            <p:cNvSpPr/>
            <p:nvPr/>
          </p:nvSpPr>
          <p:spPr>
            <a:xfrm>
              <a:off x="512" y="1512"/>
              <a:ext cx="327" cy="446"/>
            </a:xfrm>
            <a:custGeom>
              <a:avLst/>
              <a:gdLst/>
              <a:ahLst/>
              <a:cxnLst/>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9525">
              <a:noFill/>
            </a:ln>
          </p:spPr>
          <p:txBody>
            <a:bodyPr/>
            <a:p>
              <a:endParaRPr lang="zh-CN" altLang="en-US"/>
            </a:p>
          </p:txBody>
        </p:sp>
        <p:sp>
          <p:nvSpPr>
            <p:cNvPr id="57401" name="任意多边形 1099910"/>
            <p:cNvSpPr/>
            <p:nvPr/>
          </p:nvSpPr>
          <p:spPr>
            <a:xfrm>
              <a:off x="512" y="1512"/>
              <a:ext cx="327" cy="446"/>
            </a:xfrm>
            <a:custGeom>
              <a:avLst/>
              <a:gdLst/>
              <a:ahLst/>
              <a:cxnLst/>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cap="flat" cmpd="sng">
              <a:solidFill>
                <a:srgbClr val="000000"/>
              </a:solidFill>
              <a:prstDash val="solid"/>
              <a:round/>
              <a:headEnd type="none" w="med" len="med"/>
              <a:tailEnd type="none" w="med" len="med"/>
            </a:ln>
          </p:spPr>
          <p:txBody>
            <a:bodyPr/>
            <a:p>
              <a:endParaRPr lang="zh-CN" altLang="en-US"/>
            </a:p>
          </p:txBody>
        </p:sp>
        <p:sp>
          <p:nvSpPr>
            <p:cNvPr id="57402" name="任意多边形 1099911"/>
            <p:cNvSpPr/>
            <p:nvPr/>
          </p:nvSpPr>
          <p:spPr>
            <a:xfrm>
              <a:off x="480" y="1712"/>
              <a:ext cx="136" cy="243"/>
            </a:xfrm>
            <a:custGeom>
              <a:avLst/>
              <a:gdLst/>
              <a:ahLst/>
              <a:cxnLst/>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9525">
              <a:noFill/>
            </a:ln>
          </p:spPr>
          <p:txBody>
            <a:bodyPr/>
            <a:p>
              <a:endParaRPr lang="zh-CN" altLang="en-US"/>
            </a:p>
          </p:txBody>
        </p:sp>
        <p:sp>
          <p:nvSpPr>
            <p:cNvPr id="57403" name="任意多边形 1099912"/>
            <p:cNvSpPr/>
            <p:nvPr/>
          </p:nvSpPr>
          <p:spPr>
            <a:xfrm>
              <a:off x="480" y="1712"/>
              <a:ext cx="136" cy="243"/>
            </a:xfrm>
            <a:custGeom>
              <a:avLst/>
              <a:gdLst/>
              <a:ahLst/>
              <a:cxnLst/>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cap="flat" cmpd="sng">
              <a:solidFill>
                <a:srgbClr val="000000"/>
              </a:solidFill>
              <a:prstDash val="solid"/>
              <a:round/>
              <a:headEnd type="none" w="med" len="med"/>
              <a:tailEnd type="none" w="med" len="med"/>
            </a:ln>
          </p:spPr>
          <p:txBody>
            <a:bodyPr/>
            <a:p>
              <a:endParaRPr lang="zh-CN" altLang="en-US"/>
            </a:p>
          </p:txBody>
        </p:sp>
      </p:grpSp>
      <p:sp>
        <p:nvSpPr>
          <p:cNvPr id="57404" name="矩形 1099913"/>
          <p:cNvSpPr/>
          <p:nvPr/>
        </p:nvSpPr>
        <p:spPr>
          <a:xfrm>
            <a:off x="1428750" y="2382838"/>
            <a:ext cx="1514475" cy="2409825"/>
          </a:xfrm>
          <a:prstGeom prst="rect">
            <a:avLst/>
          </a:prstGeom>
          <a:solidFill>
            <a:srgbClr val="FFFF99"/>
          </a:solidFill>
          <a:ln w="9525" cap="flat" cmpd="sng">
            <a:solidFill>
              <a:schemeClr val="folHlink"/>
            </a:solidFill>
            <a:prstDash val="sysDot"/>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405" name="直接连接符 1099914"/>
          <p:cNvSpPr/>
          <p:nvPr/>
        </p:nvSpPr>
        <p:spPr>
          <a:xfrm>
            <a:off x="923925" y="2754313"/>
            <a:ext cx="588963" cy="0"/>
          </a:xfrm>
          <a:prstGeom prst="line">
            <a:avLst/>
          </a:prstGeom>
          <a:ln w="9525" cap="flat" cmpd="sng">
            <a:solidFill>
              <a:schemeClr val="folHlink"/>
            </a:solidFill>
            <a:prstDash val="solid"/>
            <a:round/>
            <a:headEnd type="triangle" w="med" len="lg"/>
            <a:tailEnd type="triangle" w="med" len="lg"/>
          </a:ln>
        </p:spPr>
      </p:sp>
      <p:sp>
        <p:nvSpPr>
          <p:cNvPr id="57406" name="文本框 1099915"/>
          <p:cNvSpPr txBox="1"/>
          <p:nvPr/>
        </p:nvSpPr>
        <p:spPr>
          <a:xfrm>
            <a:off x="1403350" y="4803775"/>
            <a:ext cx="1757363"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rPr>
              <a:t>FTP </a:t>
            </a:r>
            <a:r>
              <a:rPr lang="zh-CN" altLang="en-US" sz="2400" dirty="0">
                <a:solidFill>
                  <a:schemeClr val="folHlink"/>
                </a:solidFill>
                <a:latin typeface="Arial" panose="020B0604020202020204" pitchFamily="34" charset="0"/>
                <a:ea typeface="黑体" panose="02010609060101010101" pitchFamily="49" charset="-122"/>
              </a:rPr>
              <a:t>客户端</a:t>
            </a:r>
            <a:endParaRPr lang="zh-CN" altLang="en-US" sz="2400" dirty="0">
              <a:solidFill>
                <a:schemeClr val="folHlink"/>
              </a:solidFill>
              <a:latin typeface="Arial" panose="020B0604020202020204" pitchFamily="34" charset="0"/>
              <a:ea typeface="黑体" panose="02010609060101010101" pitchFamily="49" charset="-122"/>
            </a:endParaRPr>
          </a:p>
        </p:txBody>
      </p:sp>
      <p:sp>
        <p:nvSpPr>
          <p:cNvPr id="57407" name="文本框 1099916"/>
          <p:cNvSpPr txBox="1"/>
          <p:nvPr/>
        </p:nvSpPr>
        <p:spPr>
          <a:xfrm>
            <a:off x="6156325" y="4803775"/>
            <a:ext cx="2062163"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rPr>
              <a:t>FTP </a:t>
            </a:r>
            <a:r>
              <a:rPr lang="zh-CN" altLang="en-US" sz="2400" dirty="0">
                <a:solidFill>
                  <a:schemeClr val="folHlink"/>
                </a:solidFill>
                <a:latin typeface="Arial" panose="020B0604020202020204" pitchFamily="34" charset="0"/>
                <a:ea typeface="黑体" panose="02010609060101010101" pitchFamily="49" charset="-122"/>
              </a:rPr>
              <a:t>服务器端</a:t>
            </a:r>
            <a:endParaRPr lang="zh-CN" altLang="en-US" sz="2400" dirty="0">
              <a:solidFill>
                <a:schemeClr val="folHlink"/>
              </a:solidFill>
              <a:latin typeface="Arial" panose="020B0604020202020204" pitchFamily="34" charset="0"/>
              <a:ea typeface="黑体" panose="02010609060101010101" pitchFamily="49" charset="-122"/>
            </a:endParaRPr>
          </a:p>
        </p:txBody>
      </p:sp>
      <p:sp>
        <p:nvSpPr>
          <p:cNvPr id="57408" name="圆柱形 1099917"/>
          <p:cNvSpPr/>
          <p:nvPr/>
        </p:nvSpPr>
        <p:spPr>
          <a:xfrm>
            <a:off x="334963" y="3865563"/>
            <a:ext cx="588962" cy="835025"/>
          </a:xfrm>
          <a:prstGeom prst="can">
            <a:avLst>
              <a:gd name="adj" fmla="val 35444"/>
            </a:avLst>
          </a:prstGeom>
          <a:gradFill rotWithShape="1">
            <a:gsLst>
              <a:gs pos="0">
                <a:srgbClr val="5E5E76"/>
              </a:gs>
              <a:gs pos="50000">
                <a:srgbClr val="CCCCFF"/>
              </a:gs>
              <a:gs pos="100000">
                <a:srgbClr val="5E5E76"/>
              </a:gs>
            </a:gsLst>
            <a:lin ang="0" scaled="1"/>
            <a:tileRect/>
          </a:gra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409" name="直接连接符 1099918"/>
          <p:cNvSpPr/>
          <p:nvPr/>
        </p:nvSpPr>
        <p:spPr>
          <a:xfrm>
            <a:off x="923925" y="4283075"/>
            <a:ext cx="588963" cy="0"/>
          </a:xfrm>
          <a:prstGeom prst="line">
            <a:avLst/>
          </a:prstGeom>
          <a:ln w="9525" cap="flat" cmpd="sng">
            <a:solidFill>
              <a:schemeClr val="folHlink"/>
            </a:solidFill>
            <a:prstDash val="solid"/>
            <a:round/>
            <a:headEnd type="triangle" w="med" len="lg"/>
            <a:tailEnd type="triangle" w="med" len="lg"/>
          </a:ln>
        </p:spPr>
      </p:sp>
      <p:sp>
        <p:nvSpPr>
          <p:cNvPr id="57410" name="直接连接符 1099919"/>
          <p:cNvSpPr/>
          <p:nvPr/>
        </p:nvSpPr>
        <p:spPr>
          <a:xfrm>
            <a:off x="7739063" y="4283075"/>
            <a:ext cx="588962" cy="0"/>
          </a:xfrm>
          <a:prstGeom prst="line">
            <a:avLst/>
          </a:prstGeom>
          <a:ln w="9525" cap="flat" cmpd="sng">
            <a:solidFill>
              <a:schemeClr val="folHlink"/>
            </a:solidFill>
            <a:prstDash val="solid"/>
            <a:round/>
            <a:headEnd type="triangle" w="med" len="lg"/>
            <a:tailEnd type="triangle" w="med" len="lg"/>
          </a:ln>
        </p:spPr>
      </p:sp>
      <p:sp>
        <p:nvSpPr>
          <p:cNvPr id="57411" name="圆柱形 1099920"/>
          <p:cNvSpPr/>
          <p:nvPr/>
        </p:nvSpPr>
        <p:spPr>
          <a:xfrm>
            <a:off x="8328025" y="3865563"/>
            <a:ext cx="588963" cy="835025"/>
          </a:xfrm>
          <a:prstGeom prst="can">
            <a:avLst>
              <a:gd name="adj" fmla="val 35444"/>
            </a:avLst>
          </a:prstGeom>
          <a:gradFill rotWithShape="1">
            <a:gsLst>
              <a:gs pos="0">
                <a:srgbClr val="5E5E76"/>
              </a:gs>
              <a:gs pos="50000">
                <a:srgbClr val="CCCCFF"/>
              </a:gs>
              <a:gs pos="100000">
                <a:srgbClr val="5E5E76"/>
              </a:gs>
            </a:gsLst>
            <a:lin ang="0" scaled="1"/>
            <a:tileRect/>
          </a:gra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57412" name="直接连接符 1099921"/>
          <p:cNvSpPr/>
          <p:nvPr/>
        </p:nvSpPr>
        <p:spPr>
          <a:xfrm>
            <a:off x="2774950" y="4329113"/>
            <a:ext cx="3702050" cy="0"/>
          </a:xfrm>
          <a:prstGeom prst="line">
            <a:avLst/>
          </a:prstGeom>
          <a:ln w="57150" cap="flat" cmpd="sng">
            <a:solidFill>
              <a:schemeClr val="folHlink"/>
            </a:solidFill>
            <a:prstDash val="solid"/>
            <a:round/>
            <a:headEnd type="triangle" w="med" len="lg"/>
            <a:tailEnd type="triangle" w="med" len="lg"/>
          </a:ln>
        </p:spPr>
      </p:sp>
      <p:sp>
        <p:nvSpPr>
          <p:cNvPr id="57413" name="直接连接符 1099922"/>
          <p:cNvSpPr/>
          <p:nvPr/>
        </p:nvSpPr>
        <p:spPr>
          <a:xfrm>
            <a:off x="2774950" y="3495675"/>
            <a:ext cx="3702050" cy="0"/>
          </a:xfrm>
          <a:prstGeom prst="line">
            <a:avLst/>
          </a:prstGeom>
          <a:ln w="57150" cap="flat" cmpd="sng">
            <a:solidFill>
              <a:schemeClr val="hlink"/>
            </a:solidFill>
            <a:prstDash val="solid"/>
            <a:round/>
            <a:headEnd type="triangle" w="med" len="lg"/>
            <a:tailEnd type="triangle" w="med" len="lg"/>
          </a:ln>
        </p:spPr>
      </p:sp>
      <p:graphicFrame>
        <p:nvGraphicFramePr>
          <p:cNvPr id="57414" name="对象 1099923"/>
          <p:cNvGraphicFramePr/>
          <p:nvPr/>
        </p:nvGraphicFramePr>
        <p:xfrm>
          <a:off x="3532188" y="3124200"/>
          <a:ext cx="2187575" cy="1746250"/>
        </p:xfrm>
        <a:graphic>
          <a:graphicData uri="http://schemas.openxmlformats.org/presentationml/2006/ole">
            <mc:AlternateContent xmlns:mc="http://schemas.openxmlformats.org/markup-compatibility/2006">
              <mc:Choice xmlns:v="urn:schemas-microsoft-com:vml" Requires="v">
                <p:oleObj spid="_x0000_s3085" name="" r:id="rId1" imgW="1687195" imgH="964565" progId="Visio.Drawing.6">
                  <p:embed/>
                </p:oleObj>
              </mc:Choice>
              <mc:Fallback>
                <p:oleObj name="" r:id="rId1" imgW="1687195" imgH="964565" progId="Visio.Drawing.6">
                  <p:embed/>
                  <p:pic>
                    <p:nvPicPr>
                      <p:cNvPr id="0" name="图片 3084"/>
                      <p:cNvPicPr/>
                      <p:nvPr/>
                    </p:nvPicPr>
                    <p:blipFill>
                      <a:blip r:embed="rId2"/>
                      <a:stretch>
                        <a:fillRect/>
                      </a:stretch>
                    </p:blipFill>
                    <p:spPr>
                      <a:xfrm>
                        <a:off x="3532188" y="3124200"/>
                        <a:ext cx="2187575" cy="17462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57415" name="文本框 1099924"/>
          <p:cNvSpPr txBox="1"/>
          <p:nvPr/>
        </p:nvSpPr>
        <p:spPr>
          <a:xfrm>
            <a:off x="4170363" y="3524250"/>
            <a:ext cx="1250950" cy="519113"/>
          </a:xfrm>
          <a:prstGeom prst="rect">
            <a:avLst/>
          </a:prstGeom>
          <a:noFill/>
          <a:ln w="9525">
            <a:noFill/>
          </a:ln>
        </p:spPr>
        <p:txBody>
          <a:bodyPr wrap="none" anchor="t">
            <a:spAutoFit/>
          </a:bodyPr>
          <a:p>
            <a:r>
              <a:rPr lang="zh-CN" altLang="en-US" sz="2800" dirty="0">
                <a:solidFill>
                  <a:schemeClr val="folHlink"/>
                </a:solidFill>
                <a:latin typeface="Arial" panose="020B0604020202020204" pitchFamily="34" charset="0"/>
                <a:ea typeface="黑体" panose="02010609060101010101" pitchFamily="49" charset="-122"/>
              </a:rPr>
              <a:t>因特网</a:t>
            </a:r>
            <a:endParaRPr lang="zh-CN" altLang="en-US" sz="2800" dirty="0">
              <a:solidFill>
                <a:schemeClr val="folHlink"/>
              </a:solidFill>
              <a:latin typeface="Arial" panose="020B0604020202020204" pitchFamily="34" charset="0"/>
              <a:ea typeface="黑体" panose="02010609060101010101" pitchFamily="49" charset="-122"/>
            </a:endParaRPr>
          </a:p>
        </p:txBody>
      </p:sp>
      <p:sp>
        <p:nvSpPr>
          <p:cNvPr id="57416" name="文本框 1099925"/>
          <p:cNvSpPr txBox="1"/>
          <p:nvPr/>
        </p:nvSpPr>
        <p:spPr>
          <a:xfrm>
            <a:off x="3635375" y="2486025"/>
            <a:ext cx="2097088"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rPr>
              <a:t>TCP </a:t>
            </a:r>
            <a:r>
              <a:rPr lang="zh-CN" altLang="en-US" sz="2400" dirty="0">
                <a:solidFill>
                  <a:schemeClr val="folHlink"/>
                </a:solidFill>
                <a:latin typeface="Arial" panose="020B0604020202020204" pitchFamily="34" charset="0"/>
                <a:ea typeface="黑体" panose="02010609060101010101" pitchFamily="49" charset="-122"/>
              </a:rPr>
              <a:t>控制连接</a:t>
            </a:r>
            <a:endParaRPr lang="zh-CN" altLang="en-US" sz="2400" dirty="0">
              <a:solidFill>
                <a:schemeClr val="folHlink"/>
              </a:solidFill>
              <a:latin typeface="Arial" panose="020B0604020202020204" pitchFamily="34" charset="0"/>
              <a:ea typeface="黑体" panose="02010609060101010101" pitchFamily="49" charset="-122"/>
            </a:endParaRPr>
          </a:p>
        </p:txBody>
      </p:sp>
      <p:sp>
        <p:nvSpPr>
          <p:cNvPr id="57417" name="文本框 1099926"/>
          <p:cNvSpPr txBox="1"/>
          <p:nvPr/>
        </p:nvSpPr>
        <p:spPr>
          <a:xfrm>
            <a:off x="3708400" y="5059363"/>
            <a:ext cx="2097088"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49" charset="-122"/>
              </a:rPr>
              <a:t>TCP </a:t>
            </a:r>
            <a:r>
              <a:rPr lang="zh-CN" altLang="en-US" sz="2400" dirty="0">
                <a:solidFill>
                  <a:schemeClr val="folHlink"/>
                </a:solidFill>
                <a:latin typeface="Arial" panose="020B0604020202020204" pitchFamily="34" charset="0"/>
                <a:ea typeface="黑体" panose="02010609060101010101" pitchFamily="49" charset="-122"/>
              </a:rPr>
              <a:t>数据连接</a:t>
            </a:r>
            <a:endParaRPr lang="zh-CN" altLang="en-US" sz="2400" dirty="0">
              <a:solidFill>
                <a:schemeClr val="folHlink"/>
              </a:solidFill>
              <a:latin typeface="Arial" panose="020B0604020202020204" pitchFamily="34" charset="0"/>
              <a:ea typeface="黑体" panose="02010609060101010101" pitchFamily="49" charset="-122"/>
            </a:endParaRPr>
          </a:p>
        </p:txBody>
      </p:sp>
      <p:sp>
        <p:nvSpPr>
          <p:cNvPr id="57418" name="直接连接符 1099927"/>
          <p:cNvSpPr/>
          <p:nvPr/>
        </p:nvSpPr>
        <p:spPr>
          <a:xfrm flipH="1" flipV="1">
            <a:off x="3363913" y="4329113"/>
            <a:ext cx="925512" cy="649287"/>
          </a:xfrm>
          <a:prstGeom prst="line">
            <a:avLst/>
          </a:prstGeom>
          <a:ln w="9525" cap="flat" cmpd="sng">
            <a:solidFill>
              <a:schemeClr val="folHlink"/>
            </a:solidFill>
            <a:prstDash val="solid"/>
            <a:round/>
            <a:headEnd type="none" w="med" len="med"/>
            <a:tailEnd type="none" w="sm" len="med"/>
          </a:ln>
        </p:spPr>
      </p:sp>
      <p:sp>
        <p:nvSpPr>
          <p:cNvPr id="57419" name="直接连接符 1099928"/>
          <p:cNvSpPr/>
          <p:nvPr/>
        </p:nvSpPr>
        <p:spPr>
          <a:xfrm flipV="1">
            <a:off x="4878388" y="4329113"/>
            <a:ext cx="1009650" cy="649287"/>
          </a:xfrm>
          <a:prstGeom prst="line">
            <a:avLst/>
          </a:prstGeom>
          <a:ln w="9525" cap="flat" cmpd="sng">
            <a:solidFill>
              <a:schemeClr val="folHlink"/>
            </a:solidFill>
            <a:prstDash val="solid"/>
            <a:round/>
            <a:headEnd type="none" w="med" len="med"/>
            <a:tailEnd type="none" w="sm" len="med"/>
          </a:ln>
        </p:spPr>
      </p:sp>
      <p:sp>
        <p:nvSpPr>
          <p:cNvPr id="57420" name="直接连接符 1099929"/>
          <p:cNvSpPr/>
          <p:nvPr/>
        </p:nvSpPr>
        <p:spPr>
          <a:xfrm>
            <a:off x="4794250" y="2938463"/>
            <a:ext cx="1093788" cy="557212"/>
          </a:xfrm>
          <a:prstGeom prst="line">
            <a:avLst/>
          </a:prstGeom>
          <a:ln w="9525" cap="flat" cmpd="sng">
            <a:solidFill>
              <a:schemeClr val="folHlink"/>
            </a:solidFill>
            <a:prstDash val="solid"/>
            <a:round/>
            <a:headEnd type="none" w="med" len="med"/>
            <a:tailEnd type="none" w="sm" len="med"/>
          </a:ln>
        </p:spPr>
      </p:sp>
      <p:sp>
        <p:nvSpPr>
          <p:cNvPr id="57421" name="直接连接符 1099930"/>
          <p:cNvSpPr/>
          <p:nvPr/>
        </p:nvSpPr>
        <p:spPr>
          <a:xfrm flipH="1">
            <a:off x="3279775" y="2938463"/>
            <a:ext cx="1009650" cy="557212"/>
          </a:xfrm>
          <a:prstGeom prst="line">
            <a:avLst/>
          </a:prstGeom>
          <a:ln w="9525" cap="flat" cmpd="sng">
            <a:solidFill>
              <a:schemeClr val="folHlink"/>
            </a:solidFill>
            <a:prstDash val="solid"/>
            <a:round/>
            <a:headEnd type="none" w="med" len="med"/>
            <a:tailEnd type="none" w="sm" len="med"/>
          </a:ln>
        </p:spPr>
      </p:sp>
      <p:sp>
        <p:nvSpPr>
          <p:cNvPr id="57422" name="椭圆 1099931"/>
          <p:cNvSpPr/>
          <p:nvPr/>
        </p:nvSpPr>
        <p:spPr>
          <a:xfrm>
            <a:off x="1512888" y="2474913"/>
            <a:ext cx="1262062" cy="557212"/>
          </a:xfrm>
          <a:prstGeom prst="ellipse">
            <a:avLst/>
          </a:prstGeom>
          <a:solidFill>
            <a:srgbClr val="99FF33"/>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用户界面</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57423" name="直接连接符 1099932"/>
          <p:cNvSpPr/>
          <p:nvPr/>
        </p:nvSpPr>
        <p:spPr>
          <a:xfrm>
            <a:off x="2185988" y="3773488"/>
            <a:ext cx="0" cy="277812"/>
          </a:xfrm>
          <a:prstGeom prst="line">
            <a:avLst/>
          </a:prstGeom>
          <a:ln w="38100" cap="flat" cmpd="sng">
            <a:solidFill>
              <a:schemeClr val="tx1"/>
            </a:solidFill>
            <a:prstDash val="solid"/>
            <a:round/>
            <a:headEnd type="none" w="med" len="med"/>
            <a:tailEnd type="none" w="med" len="med"/>
          </a:ln>
        </p:spPr>
      </p:sp>
      <p:sp>
        <p:nvSpPr>
          <p:cNvPr id="57424" name="椭圆 1099933"/>
          <p:cNvSpPr/>
          <p:nvPr/>
        </p:nvSpPr>
        <p:spPr>
          <a:xfrm>
            <a:off x="1512888" y="3216275"/>
            <a:ext cx="1262062" cy="557213"/>
          </a:xfrm>
          <a:prstGeom prst="ellipse">
            <a:avLst/>
          </a:prstGeom>
          <a:solidFill>
            <a:srgbClr val="FFCCCC"/>
          </a:solidFill>
          <a:ln w="9525" cap="flat" cmpd="sng">
            <a:solidFill>
              <a:schemeClr val="folHlink"/>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控制进程</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57425" name="椭圆 1099934"/>
          <p:cNvSpPr/>
          <p:nvPr/>
        </p:nvSpPr>
        <p:spPr>
          <a:xfrm>
            <a:off x="1512888" y="3959225"/>
            <a:ext cx="1262062" cy="741363"/>
          </a:xfrm>
          <a:prstGeom prst="ellipse">
            <a:avLst/>
          </a:prstGeom>
          <a:solidFill>
            <a:srgbClr val="CCECFF"/>
          </a:solidFill>
          <a:ln w="9525" cap="flat" cmpd="sng">
            <a:solidFill>
              <a:schemeClr val="folHlink"/>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数据传送</a:t>
            </a:r>
            <a:endParaRPr lang="zh-CN" altLang="en-US" sz="2000" dirty="0">
              <a:solidFill>
                <a:schemeClr val="folHlink"/>
              </a:solidFill>
              <a:latin typeface="Arial" panose="020B0604020202020204" pitchFamily="34" charset="0"/>
              <a:ea typeface="黑体" panose="02010609060101010101" pitchFamily="49" charset="-122"/>
            </a:endParaRPr>
          </a:p>
          <a:p>
            <a:pPr algn="ctr"/>
            <a:r>
              <a:rPr lang="zh-CN" altLang="en-US" sz="2000" dirty="0">
                <a:solidFill>
                  <a:schemeClr val="folHlink"/>
                </a:solidFill>
                <a:latin typeface="Arial" panose="020B0604020202020204" pitchFamily="34" charset="0"/>
                <a:ea typeface="黑体" panose="02010609060101010101" pitchFamily="49" charset="-122"/>
              </a:rPr>
              <a:t>进程</a:t>
            </a:r>
            <a:endParaRPr lang="zh-CN" altLang="en-US" sz="2000" dirty="0">
              <a:solidFill>
                <a:schemeClr val="folHlink"/>
              </a:solidFill>
              <a:latin typeface="Arial" panose="020B0604020202020204" pitchFamily="34" charset="0"/>
              <a:ea typeface="黑体" panose="02010609060101010101" pitchFamily="49" charset="-122"/>
            </a:endParaRPr>
          </a:p>
        </p:txBody>
      </p:sp>
      <p:sp>
        <p:nvSpPr>
          <p:cNvPr id="57426" name="直接连接符 1099935"/>
          <p:cNvSpPr/>
          <p:nvPr/>
        </p:nvSpPr>
        <p:spPr>
          <a:xfrm>
            <a:off x="7150100" y="3773488"/>
            <a:ext cx="0" cy="277812"/>
          </a:xfrm>
          <a:prstGeom prst="line">
            <a:avLst/>
          </a:prstGeom>
          <a:ln w="38100" cap="flat" cmpd="sng">
            <a:solidFill>
              <a:schemeClr val="tx1"/>
            </a:solidFill>
            <a:prstDash val="solid"/>
            <a:round/>
            <a:headEnd type="none" w="med" len="med"/>
            <a:tailEnd type="none" w="med" len="med"/>
          </a:ln>
        </p:spPr>
      </p:sp>
      <p:sp>
        <p:nvSpPr>
          <p:cNvPr id="57427" name="椭圆 1099936"/>
          <p:cNvSpPr/>
          <p:nvPr/>
        </p:nvSpPr>
        <p:spPr>
          <a:xfrm>
            <a:off x="6477000" y="3959225"/>
            <a:ext cx="1262063" cy="741363"/>
          </a:xfrm>
          <a:prstGeom prst="ellipse">
            <a:avLst/>
          </a:prstGeom>
          <a:solidFill>
            <a:srgbClr val="CCECFF"/>
          </a:solidFill>
          <a:ln w="9525" cap="flat" cmpd="sng">
            <a:solidFill>
              <a:schemeClr val="folHlink"/>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chemeClr val="folHlink"/>
                </a:solidFill>
                <a:latin typeface="Arial" panose="020B0604020202020204" pitchFamily="34" charset="0"/>
                <a:ea typeface="黑体" panose="02010609060101010101" pitchFamily="49" charset="-122"/>
              </a:rPr>
              <a:t>数据传送</a:t>
            </a:r>
            <a:endParaRPr lang="zh-CN" altLang="en-US" sz="2000" dirty="0">
              <a:solidFill>
                <a:schemeClr val="folHlink"/>
              </a:solidFill>
              <a:latin typeface="Arial" panose="020B0604020202020204" pitchFamily="34" charset="0"/>
              <a:ea typeface="黑体" panose="02010609060101010101" pitchFamily="49" charset="-122"/>
            </a:endParaRPr>
          </a:p>
          <a:p>
            <a:pPr algn="ctr"/>
            <a:r>
              <a:rPr lang="zh-CN" altLang="en-US" sz="2000" dirty="0">
                <a:solidFill>
                  <a:schemeClr val="folHlink"/>
                </a:solidFill>
                <a:latin typeface="Arial" panose="020B0604020202020204" pitchFamily="34" charset="0"/>
                <a:ea typeface="黑体" panose="02010609060101010101" pitchFamily="49" charset="-122"/>
              </a:rPr>
              <a:t>进程</a:t>
            </a:r>
            <a:endParaRPr lang="zh-CN" altLang="en-US" sz="2000" dirty="0">
              <a:solidFill>
                <a:schemeClr val="folHlink"/>
              </a:solidFill>
              <a:latin typeface="Arial" panose="020B0604020202020204" pitchFamily="34" charset="0"/>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01826" name="内容占位符 1101825"/>
          <p:cNvSpPr>
            <a:spLocks noGrp="1"/>
          </p:cNvSpPr>
          <p:nvPr>
            <p:ph idx="1"/>
          </p:nvPr>
        </p:nvSpPr>
        <p:spPr>
          <a:xfrm>
            <a:off x="468313" y="2132013"/>
            <a:ext cx="8424862" cy="4321175"/>
          </a:xfrm>
          <a:ln/>
        </p:spPr>
        <p:txBody>
          <a:bodyPr anchor="t"/>
          <a:p>
            <a:pPr algn="just">
              <a:spcBef>
                <a:spcPct val="0"/>
              </a:spcBef>
              <a:spcAft>
                <a:spcPct val="20000"/>
              </a:spcAft>
            </a:pPr>
            <a:r>
              <a:rPr lang="en-US" altLang="zh-CN" sz="2800" dirty="0"/>
              <a:t> </a:t>
            </a:r>
            <a:r>
              <a:rPr lang="zh-CN" altLang="en-US" sz="2800" dirty="0"/>
              <a:t>当客户进程向服务器进程发出建立连接请求时，要寻找连接服务器进程的</a:t>
            </a:r>
            <a:r>
              <a:rPr lang="zh-CN" altLang="en-US" sz="2800" dirty="0">
                <a:solidFill>
                  <a:schemeClr val="hlink"/>
                </a:solidFill>
              </a:rPr>
              <a:t>熟知端口</a:t>
            </a:r>
            <a:r>
              <a:rPr lang="en-US" altLang="zh-CN" sz="2800" dirty="0"/>
              <a:t>(21)</a:t>
            </a:r>
            <a:r>
              <a:rPr lang="zh-CN" altLang="en-US" sz="2800" dirty="0"/>
              <a:t>，同时还要告诉服务器进程自己的另一个端口号码，用于建立数据传送连接。</a:t>
            </a:r>
            <a:endParaRPr lang="zh-CN" altLang="en-US" sz="2800" dirty="0"/>
          </a:p>
          <a:p>
            <a:pPr algn="just">
              <a:spcBef>
                <a:spcPct val="0"/>
              </a:spcBef>
              <a:spcAft>
                <a:spcPct val="20000"/>
              </a:spcAft>
            </a:pPr>
            <a:r>
              <a:rPr lang="zh-CN" altLang="en-US" sz="2800" dirty="0"/>
              <a:t>接着，服务器进程用自己传送数据的</a:t>
            </a:r>
            <a:r>
              <a:rPr lang="zh-CN" altLang="en-US" sz="2800" dirty="0">
                <a:solidFill>
                  <a:schemeClr val="hlink"/>
                </a:solidFill>
              </a:rPr>
              <a:t>熟知端口</a:t>
            </a:r>
            <a:r>
              <a:rPr lang="en-US" altLang="zh-CN" sz="2800" dirty="0"/>
              <a:t>(20)</a:t>
            </a:r>
            <a:r>
              <a:rPr lang="zh-CN" altLang="en-US" sz="2800" dirty="0"/>
              <a:t>与客户进程所提供的端口号码建立控制连接。</a:t>
            </a:r>
            <a:endParaRPr lang="zh-CN" altLang="en-US" sz="2800" dirty="0"/>
          </a:p>
          <a:p>
            <a:pPr algn="just">
              <a:spcBef>
                <a:spcPct val="0"/>
              </a:spcBef>
              <a:spcAft>
                <a:spcPct val="20000"/>
              </a:spcAft>
            </a:pPr>
            <a:r>
              <a:rPr lang="zh-CN" altLang="en-US" sz="2800" dirty="0"/>
              <a:t>由于</a:t>
            </a:r>
            <a:r>
              <a:rPr lang="zh-CN" altLang="en-US" sz="1600" dirty="0"/>
              <a:t> </a:t>
            </a:r>
            <a:r>
              <a:rPr lang="en-US" altLang="zh-CN" sz="2800"/>
              <a:t>FTP</a:t>
            </a:r>
            <a:r>
              <a:rPr lang="en-US" altLang="zh-CN" sz="1600"/>
              <a:t> </a:t>
            </a:r>
            <a:r>
              <a:rPr lang="zh-CN" altLang="en-US" sz="2800" dirty="0"/>
              <a:t>使用了两个不同的端口号，所以数据连接与控制连接不会发生混乱。</a:t>
            </a:r>
            <a:endParaRPr lang="zh-CN" altLang="en-US" sz="2800" dirty="0"/>
          </a:p>
        </p:txBody>
      </p:sp>
      <p:sp>
        <p:nvSpPr>
          <p:cNvPr id="59395" name="标题 1101826"/>
          <p:cNvSpPr>
            <a:spLocks noGrp="1"/>
          </p:cNvSpPr>
          <p:nvPr>
            <p:ph type="title"/>
          </p:nvPr>
        </p:nvSpPr>
        <p:spPr>
          <a:xfrm>
            <a:off x="1150938" y="214313"/>
            <a:ext cx="7237412" cy="1462087"/>
          </a:xfrm>
          <a:ln/>
        </p:spPr>
        <p:txBody>
          <a:bodyPr anchor="b"/>
          <a:p>
            <a:pPr algn="ctr"/>
            <a:r>
              <a:rPr lang="en-US" altLang="zh-CN" dirty="0"/>
              <a:t> </a:t>
            </a:r>
            <a:r>
              <a:rPr lang="zh-CN" altLang="en-US" dirty="0"/>
              <a:t>两个不同的端口号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1826">
                                            <p:txEl>
                                              <p:charRg st="76" end="1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1826">
                                            <p:txEl>
                                              <p:charRg st="123" end="1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61442" name="文本占位符 1103873"/>
          <p:cNvSpPr>
            <a:spLocks noGrp="1"/>
          </p:cNvSpPr>
          <p:nvPr>
            <p:ph idx="1"/>
          </p:nvPr>
        </p:nvSpPr>
        <p:spPr>
          <a:xfrm>
            <a:off x="468313" y="2132013"/>
            <a:ext cx="8424862" cy="4321175"/>
          </a:xfrm>
          <a:ln/>
        </p:spPr>
        <p:txBody>
          <a:bodyPr anchor="t"/>
          <a:p>
            <a:pPr algn="just">
              <a:spcBef>
                <a:spcPct val="0"/>
              </a:spcBef>
              <a:spcAft>
                <a:spcPct val="20000"/>
              </a:spcAft>
            </a:pPr>
            <a:r>
              <a:rPr lang="zh-CN" altLang="en-US" dirty="0"/>
              <a:t>使协议更加简单和更容易实现。</a:t>
            </a:r>
            <a:endParaRPr lang="zh-CN" altLang="en-US" dirty="0"/>
          </a:p>
          <a:p>
            <a:pPr algn="just">
              <a:spcBef>
                <a:spcPct val="0"/>
              </a:spcBef>
              <a:spcAft>
                <a:spcPct val="20000"/>
              </a:spcAft>
            </a:pPr>
            <a:r>
              <a:rPr lang="zh-CN" altLang="en-US" dirty="0"/>
              <a:t>在传输文件时还可以利用控制连接（例如，客户发送请求终止传输）。 </a:t>
            </a:r>
            <a:endParaRPr lang="zh-CN" altLang="en-US" dirty="0"/>
          </a:p>
        </p:txBody>
      </p:sp>
      <p:sp>
        <p:nvSpPr>
          <p:cNvPr id="61443" name="标题 1103874"/>
          <p:cNvSpPr>
            <a:spLocks noGrp="1"/>
          </p:cNvSpPr>
          <p:nvPr>
            <p:ph type="title"/>
          </p:nvPr>
        </p:nvSpPr>
        <p:spPr>
          <a:xfrm>
            <a:off x="1150938" y="214313"/>
            <a:ext cx="7237412" cy="1462087"/>
          </a:xfrm>
          <a:ln/>
        </p:spPr>
        <p:txBody>
          <a:bodyPr anchor="b"/>
          <a:p>
            <a:pPr algn="ctr"/>
            <a:r>
              <a:rPr lang="en-US" altLang="zh-CN" dirty="0"/>
              <a:t> </a:t>
            </a:r>
            <a:r>
              <a:rPr lang="zh-CN" altLang="en-US" dirty="0"/>
              <a:t>使用两个不同端口号的好处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63490" name="标题 609281"/>
          <p:cNvSpPr>
            <a:spLocks noGrp="1"/>
          </p:cNvSpPr>
          <p:nvPr>
            <p:ph type="title"/>
          </p:nvPr>
        </p:nvSpPr>
        <p:spPr>
          <a:xfrm>
            <a:off x="468313" y="214313"/>
            <a:ext cx="8135937" cy="1462087"/>
          </a:xfrm>
          <a:ln/>
        </p:spPr>
        <p:txBody>
          <a:bodyPr anchor="b"/>
          <a:p>
            <a:pPr algn="ctr"/>
            <a:r>
              <a:rPr lang="en-US" altLang="zh-CN" dirty="0"/>
              <a:t>6.3 </a:t>
            </a:r>
            <a:r>
              <a:rPr lang="zh-CN" altLang="en-US" dirty="0"/>
              <a:t>按远程终端协议 </a:t>
            </a:r>
            <a:r>
              <a:rPr lang="en-US" altLang="zh-CN"/>
              <a:t>TELNET</a:t>
            </a:r>
            <a:endParaRPr lang="en-US" altLang="zh-CN"/>
          </a:p>
        </p:txBody>
      </p:sp>
      <p:sp>
        <p:nvSpPr>
          <p:cNvPr id="609283" name="内容占位符 609282"/>
          <p:cNvSpPr>
            <a:spLocks noGrp="1"/>
          </p:cNvSpPr>
          <p:nvPr>
            <p:ph idx="1"/>
          </p:nvPr>
        </p:nvSpPr>
        <p:spPr>
          <a:xfrm>
            <a:off x="539750" y="1844675"/>
            <a:ext cx="8275638" cy="4752975"/>
          </a:xfrm>
          <a:ln/>
        </p:spPr>
        <p:txBody>
          <a:bodyPr anchor="t"/>
          <a:p>
            <a:r>
              <a:rPr lang="en-US" altLang="zh-CN" sz="2800" dirty="0"/>
              <a:t>TELNET </a:t>
            </a:r>
            <a:r>
              <a:rPr lang="zh-CN" altLang="en-US" sz="2800" dirty="0"/>
              <a:t>是一个简单的远程终端协议，也是因特网的正式标准。</a:t>
            </a:r>
            <a:endParaRPr lang="zh-CN" altLang="en-US" sz="2800" dirty="0"/>
          </a:p>
          <a:p>
            <a:r>
              <a:rPr lang="zh-CN" altLang="en-US" sz="2800" dirty="0"/>
              <a:t>用户用 </a:t>
            </a:r>
            <a:r>
              <a:rPr lang="en-US" altLang="zh-CN" sz="2800" dirty="0"/>
              <a:t>TELNET </a:t>
            </a:r>
            <a:r>
              <a:rPr lang="zh-CN" altLang="en-US" sz="2800" dirty="0"/>
              <a:t>就可在其所在地通过 </a:t>
            </a:r>
            <a:r>
              <a:rPr lang="en-US" altLang="zh-CN" sz="2800" dirty="0"/>
              <a:t>TCP </a:t>
            </a:r>
            <a:r>
              <a:rPr lang="zh-CN" altLang="en-US" sz="2800" dirty="0"/>
              <a:t>连接注册（即登录）到远地的另一个主机上（使用主机名或 </a:t>
            </a:r>
            <a:r>
              <a:rPr lang="en-US" altLang="zh-CN" sz="2800" dirty="0"/>
              <a:t>IP </a:t>
            </a:r>
            <a:r>
              <a:rPr lang="zh-CN" altLang="en-US" sz="2800" dirty="0"/>
              <a:t>地址）。</a:t>
            </a:r>
            <a:endParaRPr lang="zh-CN" altLang="en-US" sz="2800" dirty="0"/>
          </a:p>
          <a:p>
            <a:pPr algn="just"/>
            <a:r>
              <a:rPr lang="en-US" altLang="zh-CN" sz="2800" dirty="0"/>
              <a:t>TELNET </a:t>
            </a:r>
            <a:r>
              <a:rPr lang="zh-CN" altLang="en-US" sz="2800" dirty="0"/>
              <a:t>能将用户的击键传到远地主机，同时也能将远地主机的输出通过 </a:t>
            </a:r>
            <a:r>
              <a:rPr lang="en-US" altLang="zh-CN" sz="2800" dirty="0"/>
              <a:t>TCP </a:t>
            </a:r>
            <a:r>
              <a:rPr lang="zh-CN" altLang="en-US" sz="2800" dirty="0"/>
              <a:t>连接返回到用户屏幕。这种服务是透明的，因为用户感觉到好像键盘和显示器是直接连在远地主机上。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charRg st="32"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charRg st="92"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65538" name="标题 611329"/>
          <p:cNvSpPr>
            <a:spLocks noGrp="1"/>
          </p:cNvSpPr>
          <p:nvPr>
            <p:ph type="title"/>
          </p:nvPr>
        </p:nvSpPr>
        <p:spPr>
          <a:xfrm>
            <a:off x="468313" y="214313"/>
            <a:ext cx="8135937" cy="1462087"/>
          </a:xfrm>
          <a:ln/>
        </p:spPr>
        <p:txBody>
          <a:bodyPr anchor="b"/>
          <a:p>
            <a:pPr algn="ctr"/>
            <a:r>
              <a:rPr lang="zh-CN" altLang="en-US" sz="4800" dirty="0"/>
              <a:t>客户服务器方式</a:t>
            </a:r>
            <a:endParaRPr lang="zh-CN" altLang="en-US" sz="4800" dirty="0"/>
          </a:p>
        </p:txBody>
      </p:sp>
      <p:sp>
        <p:nvSpPr>
          <p:cNvPr id="611331" name="内容占位符 611330"/>
          <p:cNvSpPr>
            <a:spLocks noGrp="1"/>
          </p:cNvSpPr>
          <p:nvPr>
            <p:ph idx="1"/>
          </p:nvPr>
        </p:nvSpPr>
        <p:spPr>
          <a:xfrm>
            <a:off x="539750" y="1844675"/>
            <a:ext cx="8275638" cy="4752975"/>
          </a:xfrm>
          <a:ln/>
        </p:spPr>
        <p:txBody>
          <a:bodyPr anchor="t"/>
          <a:p>
            <a:r>
              <a:rPr lang="zh-CN" altLang="en-US" dirty="0"/>
              <a:t>现在由于 </a:t>
            </a:r>
            <a:r>
              <a:rPr lang="en-US" altLang="zh-CN" dirty="0"/>
              <a:t>PC </a:t>
            </a:r>
            <a:r>
              <a:rPr lang="zh-CN" altLang="en-US" dirty="0"/>
              <a:t>机的功能越来越强，用户已较少使用 </a:t>
            </a:r>
            <a:r>
              <a:rPr lang="en-US" altLang="zh-CN" dirty="0"/>
              <a:t>TELNET </a:t>
            </a:r>
            <a:r>
              <a:rPr lang="zh-CN" altLang="en-US" dirty="0"/>
              <a:t>了。</a:t>
            </a:r>
            <a:endParaRPr lang="zh-CN" altLang="en-US" dirty="0"/>
          </a:p>
          <a:p>
            <a:r>
              <a:rPr lang="en-US" altLang="zh-CN" dirty="0"/>
              <a:t>TELNET </a:t>
            </a:r>
            <a:r>
              <a:rPr lang="zh-CN" altLang="en-US" dirty="0"/>
              <a:t>也使用客户服务器方式。在本地系统运行 </a:t>
            </a:r>
            <a:r>
              <a:rPr lang="en-US" altLang="zh-CN" dirty="0"/>
              <a:t>TELNET </a:t>
            </a:r>
            <a:r>
              <a:rPr lang="zh-CN" altLang="en-US" dirty="0"/>
              <a:t>客户进程，而在远地主机则运行 </a:t>
            </a:r>
            <a:r>
              <a:rPr lang="en-US" altLang="zh-CN" dirty="0"/>
              <a:t>TELNET </a:t>
            </a:r>
            <a:r>
              <a:rPr lang="zh-CN" altLang="en-US" dirty="0"/>
              <a:t>服务器进程。</a:t>
            </a:r>
            <a:endParaRPr lang="zh-CN" altLang="en-US" dirty="0"/>
          </a:p>
          <a:p>
            <a:r>
              <a:rPr lang="zh-CN" altLang="en-US" dirty="0"/>
              <a:t>和 </a:t>
            </a:r>
            <a:r>
              <a:rPr lang="en-US" altLang="zh-CN" dirty="0"/>
              <a:t>FTP </a:t>
            </a:r>
            <a:r>
              <a:rPr lang="zh-CN" altLang="en-US" dirty="0"/>
              <a:t>的情况相似，服务器中的主进程等待新的请求，并产生从属进程来处理每一个连接。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1">
                                            <p:txEl>
                                              <p:charRg st="35" end="9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1">
                                            <p:txEl>
                                              <p:charRg st="97"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0242" name="标题 124929"/>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6 </a:t>
            </a:r>
            <a:r>
              <a:rPr lang="zh-CN" altLang="en-US" dirty="0">
                <a:ea typeface="Arial Unicode MS" pitchFamily="34" charset="-122"/>
              </a:rPr>
              <a:t>章  </a:t>
            </a:r>
            <a:r>
              <a:rPr lang="zh-CN" altLang="en-US" dirty="0"/>
              <a:t>应用层（续）</a:t>
            </a:r>
            <a:endParaRPr lang="zh-CN" altLang="en-US" dirty="0"/>
          </a:p>
        </p:txBody>
      </p:sp>
      <p:sp>
        <p:nvSpPr>
          <p:cNvPr id="10243" name="文本占位符 124930"/>
          <p:cNvSpPr>
            <a:spLocks noGrp="1"/>
          </p:cNvSpPr>
          <p:nvPr>
            <p:ph idx="1"/>
          </p:nvPr>
        </p:nvSpPr>
        <p:spPr>
          <a:xfrm>
            <a:off x="755650" y="2017713"/>
            <a:ext cx="8204200" cy="4506912"/>
          </a:xfrm>
          <a:ln/>
        </p:spPr>
        <p:txBody>
          <a:bodyPr anchor="t"/>
          <a:p>
            <a:pPr>
              <a:spcBef>
                <a:spcPct val="15000"/>
              </a:spcBef>
              <a:buNone/>
            </a:pPr>
            <a:r>
              <a:rPr lang="en-US" altLang="zh-CN" sz="900" dirty="0"/>
              <a:t> </a:t>
            </a:r>
            <a:r>
              <a:rPr lang="en-US" altLang="zh-CN" sz="2800" dirty="0"/>
              <a:t>6.5  </a:t>
            </a:r>
            <a:r>
              <a:rPr lang="zh-CN" altLang="en-US" sz="2800" dirty="0"/>
              <a:t>电子邮件</a:t>
            </a:r>
            <a:endParaRPr lang="zh-CN" altLang="en-US" sz="2800" dirty="0"/>
          </a:p>
          <a:p>
            <a:pPr>
              <a:buNone/>
            </a:pPr>
            <a:r>
              <a:rPr lang="zh-CN" altLang="en-US" sz="2800" dirty="0"/>
              <a:t>		</a:t>
            </a:r>
            <a:r>
              <a:rPr lang="en-US" altLang="zh-CN" sz="2800" dirty="0"/>
              <a:t>6.5.1  </a:t>
            </a:r>
            <a:r>
              <a:rPr lang="zh-CN" altLang="en-US" sz="2800" dirty="0"/>
              <a:t>电子邮件概述</a:t>
            </a:r>
            <a:endParaRPr lang="zh-CN" altLang="en-US" sz="2800" dirty="0"/>
          </a:p>
          <a:p>
            <a:pPr>
              <a:buNone/>
            </a:pPr>
            <a:r>
              <a:rPr lang="zh-CN" altLang="en-US" sz="2800" dirty="0"/>
              <a:t>		</a:t>
            </a:r>
            <a:r>
              <a:rPr lang="en-US" altLang="zh-CN" sz="2800" dirty="0"/>
              <a:t>6.5.2  </a:t>
            </a:r>
            <a:r>
              <a:rPr lang="zh-CN" altLang="en-US" sz="2800" dirty="0"/>
              <a:t>简单邮件传送协议 </a:t>
            </a:r>
            <a:r>
              <a:rPr lang="en-US" altLang="zh-CN" sz="2800"/>
              <a:t>SMTP</a:t>
            </a:r>
            <a:endParaRPr lang="en-US" altLang="zh-CN" sz="2800"/>
          </a:p>
          <a:p>
            <a:pPr>
              <a:buNone/>
            </a:pPr>
            <a:r>
              <a:rPr lang="en-US" altLang="zh-CN" sz="2800" dirty="0"/>
              <a:t>		6.5.3  </a:t>
            </a:r>
            <a:r>
              <a:rPr lang="zh-CN" altLang="en-US" sz="2800" dirty="0"/>
              <a:t>电子邮件的信息格式</a:t>
            </a:r>
            <a:endParaRPr lang="zh-CN" altLang="en-US" sz="2800" dirty="0"/>
          </a:p>
          <a:p>
            <a:pPr>
              <a:buNone/>
            </a:pPr>
            <a:r>
              <a:rPr lang="zh-CN" altLang="en-US" sz="2800" dirty="0"/>
              <a:t>		</a:t>
            </a:r>
            <a:r>
              <a:rPr lang="en-US" altLang="zh-CN" sz="2800" dirty="0"/>
              <a:t>6.5.4  </a:t>
            </a:r>
            <a:r>
              <a:rPr lang="zh-CN" altLang="en-US" sz="2800" dirty="0"/>
              <a:t>邮件读取协议 </a:t>
            </a:r>
            <a:r>
              <a:rPr lang="en-US" altLang="zh-CN" sz="2800" dirty="0"/>
              <a:t>POP3 </a:t>
            </a:r>
            <a:r>
              <a:rPr lang="zh-CN" altLang="en-US" sz="2800" dirty="0"/>
              <a:t>和 </a:t>
            </a:r>
            <a:r>
              <a:rPr lang="en-US" altLang="zh-CN" sz="2800"/>
              <a:t>IMAP</a:t>
            </a:r>
            <a:endParaRPr lang="en-US" altLang="zh-CN" sz="2800"/>
          </a:p>
          <a:p>
            <a:pPr>
              <a:buNone/>
            </a:pPr>
            <a:r>
              <a:rPr lang="en-US" altLang="zh-CN" sz="2800" dirty="0"/>
              <a:t>		6.5.5  </a:t>
            </a:r>
            <a:r>
              <a:rPr lang="zh-CN" altLang="en-US" sz="2800" dirty="0"/>
              <a:t>基于万维网的电子邮件</a:t>
            </a:r>
            <a:r>
              <a:rPr lang="zh-CN" altLang="en-US" dirty="0"/>
              <a:t> </a:t>
            </a:r>
            <a:endParaRPr lang="zh-CN" altLang="en-US" sz="2800"/>
          </a:p>
          <a:p>
            <a:pPr>
              <a:buNone/>
            </a:pPr>
            <a:r>
              <a:rPr lang="zh-CN" altLang="en-US" sz="2800" dirty="0"/>
              <a:t>         </a:t>
            </a:r>
            <a:r>
              <a:rPr lang="en-US" altLang="zh-CN" sz="2800" dirty="0"/>
              <a:t>6.5.6  </a:t>
            </a:r>
            <a:r>
              <a:rPr lang="zh-CN" altLang="en-US" sz="2800" dirty="0"/>
              <a:t>通用因特网邮件扩充 </a:t>
            </a:r>
            <a:r>
              <a:rPr lang="en-US" altLang="zh-CN" sz="2800"/>
              <a:t>MIME</a:t>
            </a:r>
            <a:endParaRPr lang="en-US" altLang="zh-CN"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67586" name="标题 612353"/>
          <p:cNvSpPr>
            <a:spLocks noGrp="1"/>
          </p:cNvSpPr>
          <p:nvPr>
            <p:ph type="title"/>
          </p:nvPr>
        </p:nvSpPr>
        <p:spPr>
          <a:xfrm>
            <a:off x="468313" y="214313"/>
            <a:ext cx="8135937" cy="1462087"/>
          </a:xfrm>
          <a:ln/>
        </p:spPr>
        <p:txBody>
          <a:bodyPr anchor="b"/>
          <a:p>
            <a:pPr algn="ctr"/>
            <a:r>
              <a:rPr lang="en-US" altLang="zh-CN" dirty="0"/>
              <a:t>TELNET </a:t>
            </a:r>
            <a:r>
              <a:rPr lang="zh-CN" altLang="en-US" dirty="0"/>
              <a:t>使用</a:t>
            </a:r>
            <a:br>
              <a:rPr lang="zh-CN" altLang="en-US" dirty="0"/>
            </a:br>
            <a:r>
              <a:rPr lang="zh-CN" altLang="en-US" dirty="0"/>
              <a:t>网络虚拟终端 </a:t>
            </a:r>
            <a:r>
              <a:rPr lang="en-US" altLang="zh-CN" dirty="0"/>
              <a:t>NVT </a:t>
            </a:r>
            <a:r>
              <a:rPr lang="zh-CN" altLang="en-US" dirty="0"/>
              <a:t>格式 </a:t>
            </a:r>
            <a:endParaRPr lang="zh-CN" altLang="en-US" dirty="0"/>
          </a:p>
        </p:txBody>
      </p:sp>
      <p:graphicFrame>
        <p:nvGraphicFramePr>
          <p:cNvPr id="67587" name="对象 612356"/>
          <p:cNvGraphicFramePr/>
          <p:nvPr/>
        </p:nvGraphicFramePr>
        <p:xfrm>
          <a:off x="2852738" y="2701925"/>
          <a:ext cx="3346450" cy="2297113"/>
        </p:xfrm>
        <a:graphic>
          <a:graphicData uri="http://schemas.openxmlformats.org/presentationml/2006/ole">
            <mc:AlternateContent xmlns:mc="http://schemas.openxmlformats.org/markup-compatibility/2006">
              <mc:Choice xmlns:v="urn:schemas-microsoft-com:vml" Requires="v">
                <p:oleObj spid="_x0000_s3079" name="" r:id="rId1" imgW="1687195" imgH="964565" progId="Visio.Drawing.6">
                  <p:embed/>
                </p:oleObj>
              </mc:Choice>
              <mc:Fallback>
                <p:oleObj name="" r:id="rId1" imgW="1687195" imgH="964565" progId="Visio.Drawing.6">
                  <p:embed/>
                  <p:pic>
                    <p:nvPicPr>
                      <p:cNvPr id="0" name="图片 3078"/>
                      <p:cNvPicPr/>
                      <p:nvPr/>
                    </p:nvPicPr>
                    <p:blipFill>
                      <a:blip r:embed="rId2"/>
                      <a:stretch>
                        <a:fillRect/>
                      </a:stretch>
                    </p:blipFill>
                    <p:spPr>
                      <a:xfrm>
                        <a:off x="2852738" y="2701925"/>
                        <a:ext cx="3346450" cy="2297113"/>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67588" name="文本框 612357"/>
          <p:cNvSpPr txBox="1"/>
          <p:nvPr/>
        </p:nvSpPr>
        <p:spPr>
          <a:xfrm>
            <a:off x="3924300" y="2244725"/>
            <a:ext cx="1250950" cy="519113"/>
          </a:xfrm>
          <a:prstGeom prst="rect">
            <a:avLst/>
          </a:prstGeom>
          <a:noFill/>
          <a:ln w="9525">
            <a:noFill/>
          </a:ln>
        </p:spPr>
        <p:txBody>
          <a:bodyPr wrap="none" anchor="t">
            <a:spAutoFit/>
          </a:bodyPr>
          <a:p>
            <a:r>
              <a:rPr lang="zh-CN" altLang="en-US" sz="2800" dirty="0">
                <a:solidFill>
                  <a:srgbClr val="333399"/>
                </a:solidFill>
                <a:latin typeface="Arial" panose="020B0604020202020204" pitchFamily="34" charset="0"/>
                <a:ea typeface="黑体" panose="02010609060101010101" pitchFamily="49" charset="-122"/>
              </a:rPr>
              <a:t>因特网</a:t>
            </a:r>
            <a:endParaRPr lang="zh-CN" altLang="en-US" sz="2800" dirty="0">
              <a:solidFill>
                <a:srgbClr val="333399"/>
              </a:solidFill>
              <a:latin typeface="Arial" panose="020B0604020202020204" pitchFamily="34" charset="0"/>
              <a:ea typeface="黑体" panose="02010609060101010101" pitchFamily="49" charset="-122"/>
            </a:endParaRPr>
          </a:p>
        </p:txBody>
      </p:sp>
      <p:pic>
        <p:nvPicPr>
          <p:cNvPr id="67589" name="图片 612358"/>
          <p:cNvPicPr/>
          <p:nvPr/>
        </p:nvPicPr>
        <p:blipFill>
          <a:blip r:embed="rId3"/>
          <a:stretch>
            <a:fillRect/>
          </a:stretch>
        </p:blipFill>
        <p:spPr>
          <a:xfrm>
            <a:off x="6700838" y="2806700"/>
            <a:ext cx="1974850" cy="2198688"/>
          </a:xfrm>
          <a:prstGeom prst="rect">
            <a:avLst/>
          </a:prstGeom>
          <a:noFill/>
          <a:ln w="12699">
            <a:noFill/>
          </a:ln>
        </p:spPr>
      </p:pic>
      <p:pic>
        <p:nvPicPr>
          <p:cNvPr id="67590" name="图片 612359"/>
          <p:cNvPicPr/>
          <p:nvPr/>
        </p:nvPicPr>
        <p:blipFill>
          <a:blip r:embed="rId4"/>
          <a:stretch>
            <a:fillRect/>
          </a:stretch>
        </p:blipFill>
        <p:spPr>
          <a:xfrm>
            <a:off x="776288" y="2901950"/>
            <a:ext cx="1858962" cy="1825625"/>
          </a:xfrm>
          <a:prstGeom prst="rect">
            <a:avLst/>
          </a:prstGeom>
          <a:noFill/>
          <a:ln w="9525">
            <a:noFill/>
          </a:ln>
        </p:spPr>
      </p:pic>
      <p:sp>
        <p:nvSpPr>
          <p:cNvPr id="67591" name="文本框 612360"/>
          <p:cNvSpPr txBox="1"/>
          <p:nvPr/>
        </p:nvSpPr>
        <p:spPr>
          <a:xfrm>
            <a:off x="3878263" y="3130550"/>
            <a:ext cx="1487487" cy="457200"/>
          </a:xfrm>
          <a:prstGeom prst="rect">
            <a:avLst/>
          </a:prstGeom>
          <a:noFill/>
          <a:ln w="9525">
            <a:noFill/>
          </a:ln>
        </p:spPr>
        <p:txBody>
          <a:bodyPr wrap="none" anchor="t">
            <a:spAutoFit/>
          </a:bodyPr>
          <a:p>
            <a:r>
              <a:rPr lang="en-US" altLang="zh-CN" sz="2400" dirty="0">
                <a:solidFill>
                  <a:srgbClr val="333399"/>
                </a:solidFill>
                <a:latin typeface="Arial" panose="020B0604020202020204" pitchFamily="34" charset="0"/>
                <a:ea typeface="黑体" panose="02010609060101010101" pitchFamily="49" charset="-122"/>
              </a:rPr>
              <a:t>TCP </a:t>
            </a:r>
            <a:r>
              <a:rPr lang="zh-CN" altLang="en-US" sz="2400" dirty="0">
                <a:solidFill>
                  <a:srgbClr val="333399"/>
                </a:solidFill>
                <a:latin typeface="Arial" panose="020B0604020202020204" pitchFamily="34" charset="0"/>
                <a:ea typeface="黑体" panose="02010609060101010101" pitchFamily="49" charset="-122"/>
              </a:rPr>
              <a:t>连接</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7592" name="文本框 612361"/>
          <p:cNvSpPr txBox="1"/>
          <p:nvPr/>
        </p:nvSpPr>
        <p:spPr>
          <a:xfrm>
            <a:off x="1116013" y="2408238"/>
            <a:ext cx="1182687" cy="457200"/>
          </a:xfrm>
          <a:prstGeom prst="rect">
            <a:avLst/>
          </a:prstGeom>
          <a:noFill/>
          <a:ln w="9525">
            <a:noFill/>
          </a:ln>
        </p:spPr>
        <p:txBody>
          <a:bodyPr wrap="none" anchor="t">
            <a:spAutoFit/>
          </a:bodyPr>
          <a:p>
            <a:r>
              <a:rPr lang="en-US" altLang="zh-CN" sz="2400" dirty="0">
                <a:solidFill>
                  <a:srgbClr val="333399"/>
                </a:solidFill>
                <a:latin typeface="Arial" panose="020B0604020202020204" pitchFamily="34" charset="0"/>
                <a:ea typeface="黑体" panose="02010609060101010101" pitchFamily="49" charset="-122"/>
              </a:rPr>
              <a:t> </a:t>
            </a:r>
            <a:r>
              <a:rPr lang="zh-CN" altLang="en-US" sz="2400" dirty="0">
                <a:solidFill>
                  <a:srgbClr val="333399"/>
                </a:solidFill>
                <a:latin typeface="Arial" panose="020B0604020202020204" pitchFamily="34" charset="0"/>
                <a:ea typeface="黑体" panose="02010609060101010101" pitchFamily="49" charset="-122"/>
              </a:rPr>
              <a:t>客户端</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7593" name="文本框 612362"/>
          <p:cNvSpPr txBox="1"/>
          <p:nvPr/>
        </p:nvSpPr>
        <p:spPr>
          <a:xfrm>
            <a:off x="6961188" y="2349500"/>
            <a:ext cx="1487487" cy="457200"/>
          </a:xfrm>
          <a:prstGeom prst="rect">
            <a:avLst/>
          </a:prstGeom>
          <a:noFill/>
          <a:ln w="9525">
            <a:noFill/>
          </a:ln>
        </p:spPr>
        <p:txBody>
          <a:bodyPr wrap="none" anchor="t">
            <a:spAutoFit/>
          </a:bodyPr>
          <a:p>
            <a:r>
              <a:rPr lang="en-US" altLang="zh-CN" sz="2400" dirty="0">
                <a:solidFill>
                  <a:srgbClr val="333399"/>
                </a:solidFill>
                <a:latin typeface="Arial" panose="020B0604020202020204" pitchFamily="34" charset="0"/>
                <a:ea typeface="黑体" panose="02010609060101010101" pitchFamily="49" charset="-122"/>
              </a:rPr>
              <a:t> </a:t>
            </a:r>
            <a:r>
              <a:rPr lang="zh-CN" altLang="en-US" sz="2400" dirty="0">
                <a:solidFill>
                  <a:srgbClr val="333399"/>
                </a:solidFill>
                <a:latin typeface="Arial" panose="020B0604020202020204" pitchFamily="34" charset="0"/>
                <a:ea typeface="黑体" panose="02010609060101010101" pitchFamily="49" charset="-122"/>
              </a:rPr>
              <a:t>服务器端</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7594" name="文本框 612363"/>
          <p:cNvSpPr txBox="1"/>
          <p:nvPr/>
        </p:nvSpPr>
        <p:spPr>
          <a:xfrm>
            <a:off x="0" y="5072063"/>
            <a:ext cx="2706688" cy="457200"/>
          </a:xfrm>
          <a:prstGeom prst="rect">
            <a:avLst/>
          </a:prstGeom>
          <a:noFill/>
          <a:ln w="9525">
            <a:noFill/>
          </a:ln>
        </p:spPr>
        <p:txBody>
          <a:bodyPr wrap="none" anchor="t">
            <a:spAutoFit/>
          </a:bodyPr>
          <a:p>
            <a:r>
              <a:rPr lang="en-US" altLang="zh-CN" sz="2400" dirty="0">
                <a:solidFill>
                  <a:srgbClr val="333399"/>
                </a:solidFill>
                <a:latin typeface="Arial" panose="020B0604020202020204" pitchFamily="34" charset="0"/>
                <a:ea typeface="黑体" panose="02010609060101010101" pitchFamily="49" charset="-122"/>
              </a:rPr>
              <a:t> </a:t>
            </a:r>
            <a:r>
              <a:rPr lang="zh-CN" altLang="en-US" sz="2400" dirty="0">
                <a:solidFill>
                  <a:srgbClr val="333399"/>
                </a:solidFill>
                <a:latin typeface="Arial" panose="020B0604020202020204" pitchFamily="34" charset="0"/>
                <a:ea typeface="黑体" panose="02010609060101010101" pitchFamily="49" charset="-122"/>
              </a:rPr>
              <a:t>使用客户端的格式</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7595" name="文本框 612364"/>
          <p:cNvSpPr txBox="1"/>
          <p:nvPr/>
        </p:nvSpPr>
        <p:spPr>
          <a:xfrm>
            <a:off x="6084888" y="5072063"/>
            <a:ext cx="3011487" cy="457200"/>
          </a:xfrm>
          <a:prstGeom prst="rect">
            <a:avLst/>
          </a:prstGeom>
          <a:noFill/>
          <a:ln w="9525">
            <a:noFill/>
          </a:ln>
        </p:spPr>
        <p:txBody>
          <a:bodyPr wrap="none" anchor="t">
            <a:spAutoFit/>
          </a:bodyPr>
          <a:p>
            <a:r>
              <a:rPr lang="en-US" altLang="zh-CN" sz="2400" dirty="0">
                <a:solidFill>
                  <a:srgbClr val="333399"/>
                </a:solidFill>
                <a:latin typeface="Arial" panose="020B0604020202020204" pitchFamily="34" charset="0"/>
                <a:ea typeface="黑体" panose="02010609060101010101" pitchFamily="49" charset="-122"/>
              </a:rPr>
              <a:t> </a:t>
            </a:r>
            <a:r>
              <a:rPr lang="zh-CN" altLang="en-US" sz="2400" dirty="0">
                <a:solidFill>
                  <a:srgbClr val="333399"/>
                </a:solidFill>
                <a:latin typeface="Arial" panose="020B0604020202020204" pitchFamily="34" charset="0"/>
                <a:ea typeface="黑体" panose="02010609060101010101" pitchFamily="49" charset="-122"/>
              </a:rPr>
              <a:t>使用服务器端的格式</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7596" name="文本框 612365"/>
          <p:cNvSpPr txBox="1"/>
          <p:nvPr/>
        </p:nvSpPr>
        <p:spPr>
          <a:xfrm>
            <a:off x="3332163" y="5072063"/>
            <a:ext cx="2265362" cy="457200"/>
          </a:xfrm>
          <a:prstGeom prst="rect">
            <a:avLst/>
          </a:prstGeom>
          <a:noFill/>
          <a:ln w="9525">
            <a:noFill/>
          </a:ln>
        </p:spPr>
        <p:txBody>
          <a:bodyPr wrap="none" anchor="t">
            <a:spAutoFit/>
          </a:bodyPr>
          <a:p>
            <a:r>
              <a:rPr lang="en-US" altLang="zh-CN" sz="2400" dirty="0">
                <a:solidFill>
                  <a:srgbClr val="333399"/>
                </a:solidFill>
                <a:latin typeface="Arial" panose="020B0604020202020204" pitchFamily="34" charset="0"/>
                <a:ea typeface="黑体" panose="02010609060101010101" pitchFamily="49" charset="-122"/>
              </a:rPr>
              <a:t> </a:t>
            </a:r>
            <a:r>
              <a:rPr lang="zh-CN" altLang="en-US" sz="2400" dirty="0">
                <a:solidFill>
                  <a:srgbClr val="333399"/>
                </a:solidFill>
                <a:latin typeface="Arial" panose="020B0604020202020204" pitchFamily="34" charset="0"/>
                <a:ea typeface="黑体" panose="02010609060101010101" pitchFamily="49" charset="-122"/>
              </a:rPr>
              <a:t>使用 </a:t>
            </a:r>
            <a:r>
              <a:rPr lang="en-US" altLang="zh-CN" sz="2400" dirty="0">
                <a:solidFill>
                  <a:srgbClr val="333399"/>
                </a:solidFill>
                <a:latin typeface="Arial" panose="020B0604020202020204" pitchFamily="34" charset="0"/>
                <a:ea typeface="黑体" panose="02010609060101010101" pitchFamily="49" charset="-122"/>
              </a:rPr>
              <a:t>NVT </a:t>
            </a:r>
            <a:r>
              <a:rPr lang="zh-CN" altLang="en-US" sz="2400" dirty="0">
                <a:solidFill>
                  <a:srgbClr val="333399"/>
                </a:solidFill>
                <a:latin typeface="Arial" panose="020B0604020202020204" pitchFamily="34" charset="0"/>
                <a:ea typeface="黑体" panose="02010609060101010101" pitchFamily="49" charset="-122"/>
              </a:rPr>
              <a:t>格式</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7597" name="直接连接符 612366"/>
          <p:cNvSpPr/>
          <p:nvPr/>
        </p:nvSpPr>
        <p:spPr>
          <a:xfrm flipV="1">
            <a:off x="1316038" y="4051300"/>
            <a:ext cx="330200" cy="1081088"/>
          </a:xfrm>
          <a:prstGeom prst="line">
            <a:avLst/>
          </a:prstGeom>
          <a:ln w="28575" cap="flat" cmpd="sng">
            <a:solidFill>
              <a:srgbClr val="333399"/>
            </a:solidFill>
            <a:prstDash val="solid"/>
            <a:round/>
            <a:headEnd type="none" w="med" len="med"/>
            <a:tailEnd type="triangle" w="sm" len="lg"/>
          </a:ln>
        </p:spPr>
      </p:sp>
      <p:sp>
        <p:nvSpPr>
          <p:cNvPr id="67598" name="直接连接符 612367"/>
          <p:cNvSpPr/>
          <p:nvPr/>
        </p:nvSpPr>
        <p:spPr>
          <a:xfrm flipH="1" flipV="1">
            <a:off x="4494213" y="3806825"/>
            <a:ext cx="6350" cy="1277938"/>
          </a:xfrm>
          <a:prstGeom prst="line">
            <a:avLst/>
          </a:prstGeom>
          <a:ln w="28575" cap="flat" cmpd="sng">
            <a:solidFill>
              <a:srgbClr val="333399"/>
            </a:solidFill>
            <a:prstDash val="solid"/>
            <a:round/>
            <a:headEnd type="none" w="med" len="med"/>
            <a:tailEnd type="triangle" w="sm" len="lg"/>
          </a:ln>
        </p:spPr>
      </p:sp>
      <p:sp>
        <p:nvSpPr>
          <p:cNvPr id="67599" name="直接连接符 612368"/>
          <p:cNvSpPr/>
          <p:nvPr/>
        </p:nvSpPr>
        <p:spPr>
          <a:xfrm flipV="1">
            <a:off x="7451725" y="3997325"/>
            <a:ext cx="103188" cy="1303338"/>
          </a:xfrm>
          <a:prstGeom prst="line">
            <a:avLst/>
          </a:prstGeom>
          <a:ln w="28575" cap="flat" cmpd="sng">
            <a:solidFill>
              <a:srgbClr val="333399"/>
            </a:solidFill>
            <a:prstDash val="solid"/>
            <a:round/>
            <a:headEnd type="none" w="med" len="med"/>
            <a:tailEnd type="triangle" w="sm" len="lg"/>
          </a:ln>
        </p:spPr>
      </p:sp>
      <p:sp>
        <p:nvSpPr>
          <p:cNvPr id="67600" name="椭圆 612369"/>
          <p:cNvSpPr/>
          <p:nvPr/>
        </p:nvSpPr>
        <p:spPr>
          <a:xfrm>
            <a:off x="1208088" y="3235325"/>
            <a:ext cx="928687" cy="833438"/>
          </a:xfrm>
          <a:prstGeom prst="ellipse">
            <a:avLst/>
          </a:prstGeom>
          <a:solidFill>
            <a:srgbClr val="FFFF99"/>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67601" name="椭圆 612370"/>
          <p:cNvSpPr/>
          <p:nvPr/>
        </p:nvSpPr>
        <p:spPr>
          <a:xfrm>
            <a:off x="7050088" y="3235325"/>
            <a:ext cx="1044575" cy="833438"/>
          </a:xfrm>
          <a:prstGeom prst="ellipse">
            <a:avLst/>
          </a:prstGeom>
          <a:solidFill>
            <a:srgbClr val="FFCCCC"/>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67602" name="左右箭头 612371"/>
          <p:cNvSpPr/>
          <p:nvPr/>
        </p:nvSpPr>
        <p:spPr>
          <a:xfrm>
            <a:off x="2195513" y="3513138"/>
            <a:ext cx="4873625" cy="388937"/>
          </a:xfrm>
          <a:prstGeom prst="leftRightArrow">
            <a:avLst>
              <a:gd name="adj1" fmla="val 61111"/>
              <a:gd name="adj2" fmla="val 202114"/>
            </a:avLst>
          </a:prstGeom>
          <a:solidFill>
            <a:srgbClr val="3333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69634" name="标题 543745"/>
          <p:cNvSpPr>
            <a:spLocks noGrp="1"/>
          </p:cNvSpPr>
          <p:nvPr>
            <p:ph type="title"/>
          </p:nvPr>
        </p:nvSpPr>
        <p:spPr>
          <a:xfrm>
            <a:off x="1150938" y="214313"/>
            <a:ext cx="6445250" cy="1462087"/>
          </a:xfrm>
          <a:ln/>
        </p:spPr>
        <p:txBody>
          <a:bodyPr anchor="b"/>
          <a:p>
            <a:pPr algn="ctr"/>
            <a:r>
              <a:rPr lang="en-US" altLang="zh-CN" dirty="0"/>
              <a:t>6.4  </a:t>
            </a:r>
            <a:r>
              <a:rPr lang="zh-CN" altLang="en-US" dirty="0"/>
              <a:t>万维网 </a:t>
            </a:r>
            <a:r>
              <a:rPr lang="en-US" altLang="zh-CN"/>
              <a:t>WWW</a:t>
            </a:r>
            <a:br>
              <a:rPr lang="en-US" altLang="zh-CN"/>
            </a:br>
            <a:r>
              <a:rPr lang="en-US" altLang="zh-CN" sz="4000" dirty="0"/>
              <a:t>6.4.1  </a:t>
            </a:r>
            <a:r>
              <a:rPr lang="zh-CN" altLang="en-US" sz="4000" dirty="0"/>
              <a:t>万维网概述</a:t>
            </a:r>
            <a:endParaRPr lang="zh-CN" altLang="en-US" sz="4000" dirty="0"/>
          </a:p>
        </p:txBody>
      </p:sp>
      <p:sp>
        <p:nvSpPr>
          <p:cNvPr id="543747" name="内容占位符 543746"/>
          <p:cNvSpPr>
            <a:spLocks noGrp="1"/>
          </p:cNvSpPr>
          <p:nvPr>
            <p:ph idx="1"/>
          </p:nvPr>
        </p:nvSpPr>
        <p:spPr>
          <a:xfrm>
            <a:off x="1042988" y="1906588"/>
            <a:ext cx="7772400" cy="4475162"/>
          </a:xfrm>
          <a:ln/>
        </p:spPr>
        <p:txBody>
          <a:bodyPr anchor="t"/>
          <a:p>
            <a:pPr algn="just"/>
            <a:r>
              <a:rPr lang="zh-CN" altLang="en-US" sz="2800" dirty="0">
                <a:solidFill>
                  <a:schemeClr val="hlink"/>
                </a:solidFill>
              </a:rPr>
              <a:t>万维网</a:t>
            </a:r>
            <a:r>
              <a:rPr lang="zh-CN" altLang="en-US" sz="2800" dirty="0"/>
              <a:t> </a:t>
            </a:r>
            <a:r>
              <a:rPr lang="en-US" altLang="zh-CN" sz="2800" dirty="0"/>
              <a:t>WWW (World Wide Web)</a:t>
            </a:r>
            <a:r>
              <a:rPr lang="zh-CN" altLang="en-US" sz="2800" dirty="0"/>
              <a:t>并非某种特殊的计算机网络。</a:t>
            </a:r>
            <a:endParaRPr lang="zh-CN" altLang="en-US" sz="2800" dirty="0"/>
          </a:p>
          <a:p>
            <a:pPr algn="just"/>
            <a:r>
              <a:rPr lang="zh-CN" altLang="en-US" sz="2800" dirty="0"/>
              <a:t>万维网是一个大规模的、联机式的信息储藏所。</a:t>
            </a:r>
            <a:endParaRPr lang="zh-CN" altLang="en-US" sz="2800" dirty="0"/>
          </a:p>
          <a:p>
            <a:pPr algn="just"/>
            <a:r>
              <a:rPr lang="zh-CN" altLang="en-US" sz="2800" dirty="0"/>
              <a:t>万维网用链接的方法能非常方便地从因特网上的一个站点访问另一个站点，从而主动地按需获取丰富的信息。</a:t>
            </a:r>
            <a:endParaRPr lang="zh-CN" altLang="en-US" sz="2800" dirty="0"/>
          </a:p>
          <a:p>
            <a:pPr algn="just"/>
            <a:r>
              <a:rPr lang="zh-CN" altLang="en-US" sz="2800" dirty="0"/>
              <a:t>这种访问方式称为“</a:t>
            </a:r>
            <a:r>
              <a:rPr lang="zh-CN" altLang="en-US" sz="2800" dirty="0">
                <a:solidFill>
                  <a:schemeClr val="hlink"/>
                </a:solidFill>
              </a:rPr>
              <a:t>链接</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charRg st="38"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charRg st="60" end="10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charRg st="109" end="1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71682" name="标题 544769"/>
          <p:cNvSpPr>
            <a:spLocks noGrp="1"/>
          </p:cNvSpPr>
          <p:nvPr>
            <p:ph type="title"/>
          </p:nvPr>
        </p:nvSpPr>
        <p:spPr>
          <a:ln/>
        </p:spPr>
        <p:txBody>
          <a:bodyPr anchor="b"/>
          <a:p>
            <a:pPr algn="ctr"/>
            <a:r>
              <a:rPr lang="zh-CN" altLang="en-US" dirty="0"/>
              <a:t>万维网提供分布式服务 </a:t>
            </a:r>
            <a:endParaRPr lang="zh-CN" altLang="en-US" dirty="0"/>
          </a:p>
        </p:txBody>
      </p:sp>
      <p:sp>
        <p:nvSpPr>
          <p:cNvPr id="71683" name="文本框 544772"/>
          <p:cNvSpPr txBox="1"/>
          <p:nvPr/>
        </p:nvSpPr>
        <p:spPr>
          <a:xfrm>
            <a:off x="2662238" y="3897313"/>
            <a:ext cx="1125537" cy="1708150"/>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sp>
        <p:nvSpPr>
          <p:cNvPr id="71684" name="文本框 544773"/>
          <p:cNvSpPr txBox="1"/>
          <p:nvPr/>
        </p:nvSpPr>
        <p:spPr>
          <a:xfrm>
            <a:off x="708025" y="1870075"/>
            <a:ext cx="1036638" cy="1554163"/>
          </a:xfrm>
          <a:prstGeom prst="rect">
            <a:avLst/>
          </a:prstGeom>
          <a:noFill/>
          <a:ln w="9525">
            <a:noFill/>
          </a:ln>
        </p:spPr>
        <p:txBody>
          <a:bodyPr wrap="none" anchor="t">
            <a:spAutoFit/>
          </a:bodyPr>
          <a:p>
            <a:r>
              <a:rPr lang="en-US" altLang="zh-CN" sz="9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9600" dirty="0">
              <a:solidFill>
                <a:srgbClr val="333399"/>
              </a:solidFill>
              <a:latin typeface="Arial" panose="020B0604020202020204" pitchFamily="34" charset="0"/>
              <a:ea typeface="黑体" panose="02010609060101010101" pitchFamily="49" charset="-122"/>
            </a:endParaRPr>
          </a:p>
        </p:txBody>
      </p:sp>
      <p:sp>
        <p:nvSpPr>
          <p:cNvPr id="71685" name="文本框 544774"/>
          <p:cNvSpPr txBox="1"/>
          <p:nvPr/>
        </p:nvSpPr>
        <p:spPr>
          <a:xfrm>
            <a:off x="3919538" y="1751013"/>
            <a:ext cx="1125537" cy="1708150"/>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sp>
        <p:nvSpPr>
          <p:cNvPr id="71686" name="文本框 544775"/>
          <p:cNvSpPr txBox="1"/>
          <p:nvPr/>
        </p:nvSpPr>
        <p:spPr>
          <a:xfrm>
            <a:off x="5734050" y="3824288"/>
            <a:ext cx="1125538" cy="1708150"/>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sp>
        <p:nvSpPr>
          <p:cNvPr id="71687" name="文本框 544776"/>
          <p:cNvSpPr txBox="1"/>
          <p:nvPr/>
        </p:nvSpPr>
        <p:spPr>
          <a:xfrm>
            <a:off x="7361238" y="1912938"/>
            <a:ext cx="1036637" cy="1555750"/>
          </a:xfrm>
          <a:prstGeom prst="rect">
            <a:avLst/>
          </a:prstGeom>
          <a:noFill/>
          <a:ln w="9525">
            <a:noFill/>
          </a:ln>
        </p:spPr>
        <p:txBody>
          <a:bodyPr wrap="none" anchor="t">
            <a:spAutoFit/>
          </a:bodyPr>
          <a:p>
            <a:r>
              <a:rPr lang="en-US" altLang="zh-CN" sz="9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9600" dirty="0">
              <a:solidFill>
                <a:srgbClr val="333399"/>
              </a:solidFill>
              <a:latin typeface="Arial" panose="020B0604020202020204" pitchFamily="34" charset="0"/>
              <a:ea typeface="黑体" panose="02010609060101010101" pitchFamily="49" charset="-122"/>
            </a:endParaRPr>
          </a:p>
        </p:txBody>
      </p:sp>
      <p:pic>
        <p:nvPicPr>
          <p:cNvPr id="71688" name="图片 544777"/>
          <p:cNvPicPr/>
          <p:nvPr/>
        </p:nvPicPr>
        <p:blipFill>
          <a:blip r:embed="rId1"/>
          <a:stretch>
            <a:fillRect/>
          </a:stretch>
        </p:blipFill>
        <p:spPr>
          <a:xfrm>
            <a:off x="928688" y="3146425"/>
            <a:ext cx="657225" cy="623888"/>
          </a:xfrm>
          <a:prstGeom prst="rect">
            <a:avLst/>
          </a:prstGeom>
          <a:noFill/>
          <a:ln w="9525">
            <a:noFill/>
          </a:ln>
        </p:spPr>
      </p:pic>
      <p:sp>
        <p:nvSpPr>
          <p:cNvPr id="71689" name="文本框 544778"/>
          <p:cNvSpPr txBox="1"/>
          <p:nvPr/>
        </p:nvSpPr>
        <p:spPr>
          <a:xfrm>
            <a:off x="817563" y="3705225"/>
            <a:ext cx="946150"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万维网</a:t>
            </a:r>
            <a:endParaRPr lang="zh-CN" altLang="en-US" sz="2000" dirty="0">
              <a:solidFill>
                <a:srgbClr val="333399"/>
              </a:solidFill>
              <a:latin typeface="Arial" panose="020B0604020202020204" pitchFamily="34" charset="0"/>
              <a:ea typeface="黑体" panose="02010609060101010101" pitchFamily="49" charset="-122"/>
            </a:endParaRPr>
          </a:p>
          <a:p>
            <a:r>
              <a:rPr lang="zh-CN" altLang="en-US" sz="2000" dirty="0">
                <a:solidFill>
                  <a:srgbClr val="333399"/>
                </a:solidFill>
                <a:latin typeface="Arial" panose="020B0604020202020204" pitchFamily="34" charset="0"/>
                <a:ea typeface="黑体" panose="02010609060101010101" pitchFamily="49" charset="-122"/>
              </a:rPr>
              <a:t>站点 </a:t>
            </a:r>
            <a:r>
              <a:rPr lang="en-US" altLang="zh-CN" sz="2000">
                <a:solidFill>
                  <a:srgbClr val="333399"/>
                </a:solidFill>
                <a:latin typeface="Arial" panose="020B0604020202020204" pitchFamily="34" charset="0"/>
                <a:ea typeface="黑体" panose="02010609060101010101" pitchFamily="49" charset="-122"/>
              </a:rPr>
              <a:t>A</a:t>
            </a:r>
            <a:endParaRPr lang="en-US" altLang="zh-CN" sz="2000">
              <a:solidFill>
                <a:srgbClr val="333399"/>
              </a:solidFill>
              <a:latin typeface="Arial" panose="020B0604020202020204" pitchFamily="34" charset="0"/>
              <a:ea typeface="黑体" panose="02010609060101010101" pitchFamily="49" charset="-122"/>
            </a:endParaRPr>
          </a:p>
        </p:txBody>
      </p:sp>
      <p:pic>
        <p:nvPicPr>
          <p:cNvPr id="71690" name="图片 544779"/>
          <p:cNvPicPr/>
          <p:nvPr/>
        </p:nvPicPr>
        <p:blipFill>
          <a:blip r:embed="rId1"/>
          <a:stretch>
            <a:fillRect/>
          </a:stretch>
        </p:blipFill>
        <p:spPr>
          <a:xfrm>
            <a:off x="4121150" y="3159125"/>
            <a:ext cx="658813" cy="623888"/>
          </a:xfrm>
          <a:prstGeom prst="rect">
            <a:avLst/>
          </a:prstGeom>
          <a:noFill/>
          <a:ln w="9525">
            <a:noFill/>
          </a:ln>
        </p:spPr>
      </p:pic>
      <p:pic>
        <p:nvPicPr>
          <p:cNvPr id="71691" name="图片 544780"/>
          <p:cNvPicPr/>
          <p:nvPr/>
        </p:nvPicPr>
        <p:blipFill>
          <a:blip r:embed="rId1"/>
          <a:stretch>
            <a:fillRect/>
          </a:stretch>
        </p:blipFill>
        <p:spPr>
          <a:xfrm>
            <a:off x="7529513" y="3146425"/>
            <a:ext cx="658812" cy="623888"/>
          </a:xfrm>
          <a:prstGeom prst="rect">
            <a:avLst/>
          </a:prstGeom>
          <a:noFill/>
          <a:ln w="9525">
            <a:noFill/>
          </a:ln>
        </p:spPr>
      </p:pic>
      <p:pic>
        <p:nvPicPr>
          <p:cNvPr id="71692" name="图片 544781"/>
          <p:cNvPicPr/>
          <p:nvPr/>
        </p:nvPicPr>
        <p:blipFill>
          <a:blip r:embed="rId1"/>
          <a:stretch>
            <a:fillRect/>
          </a:stretch>
        </p:blipFill>
        <p:spPr>
          <a:xfrm>
            <a:off x="5959475" y="5202238"/>
            <a:ext cx="657225" cy="623887"/>
          </a:xfrm>
          <a:prstGeom prst="rect">
            <a:avLst/>
          </a:prstGeom>
          <a:noFill/>
          <a:ln w="9525">
            <a:noFill/>
          </a:ln>
        </p:spPr>
      </p:pic>
      <p:pic>
        <p:nvPicPr>
          <p:cNvPr id="71693" name="图片 544782"/>
          <p:cNvPicPr/>
          <p:nvPr/>
        </p:nvPicPr>
        <p:blipFill>
          <a:blip r:embed="rId1"/>
          <a:stretch>
            <a:fillRect/>
          </a:stretch>
        </p:blipFill>
        <p:spPr>
          <a:xfrm>
            <a:off x="2908300" y="5202238"/>
            <a:ext cx="658813" cy="623887"/>
          </a:xfrm>
          <a:prstGeom prst="rect">
            <a:avLst/>
          </a:prstGeom>
          <a:noFill/>
          <a:ln w="9525">
            <a:noFill/>
          </a:ln>
        </p:spPr>
      </p:pic>
      <p:sp>
        <p:nvSpPr>
          <p:cNvPr id="71694" name="文本框 544783"/>
          <p:cNvSpPr txBox="1"/>
          <p:nvPr/>
        </p:nvSpPr>
        <p:spPr>
          <a:xfrm>
            <a:off x="7370763" y="3735388"/>
            <a:ext cx="946150"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万维网</a:t>
            </a:r>
            <a:endParaRPr lang="zh-CN" altLang="en-US" sz="2000" dirty="0">
              <a:solidFill>
                <a:srgbClr val="333399"/>
              </a:solidFill>
              <a:latin typeface="Arial" panose="020B0604020202020204" pitchFamily="34" charset="0"/>
              <a:ea typeface="黑体" panose="02010609060101010101" pitchFamily="49" charset="-122"/>
            </a:endParaRPr>
          </a:p>
          <a:p>
            <a:r>
              <a:rPr lang="zh-CN" altLang="en-US" sz="2000" dirty="0">
                <a:solidFill>
                  <a:srgbClr val="333399"/>
                </a:solidFill>
                <a:latin typeface="Arial" panose="020B0604020202020204" pitchFamily="34" charset="0"/>
                <a:ea typeface="黑体" panose="02010609060101010101" pitchFamily="49" charset="-122"/>
              </a:rPr>
              <a:t>站点 </a:t>
            </a:r>
            <a:r>
              <a:rPr lang="en-US" altLang="zh-CN" sz="2000">
                <a:solidFill>
                  <a:srgbClr val="333399"/>
                </a:solidFill>
                <a:latin typeface="Arial" panose="020B0604020202020204" pitchFamily="34" charset="0"/>
                <a:ea typeface="黑体" panose="02010609060101010101" pitchFamily="49" charset="-122"/>
              </a:rPr>
              <a:t>C</a:t>
            </a:r>
            <a:endParaRPr lang="en-US" altLang="zh-CN" sz="2000">
              <a:solidFill>
                <a:srgbClr val="333399"/>
              </a:solidFill>
              <a:latin typeface="Arial" panose="020B0604020202020204" pitchFamily="34" charset="0"/>
              <a:ea typeface="黑体" panose="02010609060101010101" pitchFamily="49" charset="-122"/>
            </a:endParaRPr>
          </a:p>
        </p:txBody>
      </p:sp>
      <p:sp>
        <p:nvSpPr>
          <p:cNvPr id="71695" name="文本框 544784"/>
          <p:cNvSpPr txBox="1"/>
          <p:nvPr/>
        </p:nvSpPr>
        <p:spPr>
          <a:xfrm>
            <a:off x="5435600" y="5803900"/>
            <a:ext cx="1693863" cy="398463"/>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万维网站点 </a:t>
            </a:r>
            <a:r>
              <a:rPr lang="en-US" altLang="zh-CN" sz="2000">
                <a:solidFill>
                  <a:srgbClr val="333399"/>
                </a:solidFill>
                <a:latin typeface="Arial" panose="020B0604020202020204" pitchFamily="34" charset="0"/>
                <a:ea typeface="黑体" panose="02010609060101010101" pitchFamily="49" charset="-122"/>
              </a:rPr>
              <a:t>E</a:t>
            </a:r>
            <a:endParaRPr lang="en-US" altLang="zh-CN" sz="2000">
              <a:solidFill>
                <a:srgbClr val="333399"/>
              </a:solidFill>
              <a:latin typeface="Arial" panose="020B0604020202020204" pitchFamily="34" charset="0"/>
              <a:ea typeface="黑体" panose="02010609060101010101" pitchFamily="49" charset="-122"/>
            </a:endParaRPr>
          </a:p>
        </p:txBody>
      </p:sp>
      <p:sp>
        <p:nvSpPr>
          <p:cNvPr id="71696" name="文本框 544785"/>
          <p:cNvSpPr txBox="1"/>
          <p:nvPr/>
        </p:nvSpPr>
        <p:spPr>
          <a:xfrm>
            <a:off x="2411413" y="5807075"/>
            <a:ext cx="1708150" cy="395288"/>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万维网站点 </a:t>
            </a:r>
            <a:r>
              <a:rPr lang="en-US" altLang="zh-CN" sz="2000">
                <a:solidFill>
                  <a:srgbClr val="333399"/>
                </a:solidFill>
                <a:latin typeface="Arial" panose="020B0604020202020204" pitchFamily="34" charset="0"/>
                <a:ea typeface="黑体" panose="02010609060101010101" pitchFamily="49" charset="-122"/>
              </a:rPr>
              <a:t>D</a:t>
            </a:r>
            <a:endParaRPr lang="en-US" altLang="zh-CN" sz="2000">
              <a:solidFill>
                <a:srgbClr val="333399"/>
              </a:solidFill>
              <a:latin typeface="Arial" panose="020B0604020202020204" pitchFamily="34" charset="0"/>
              <a:ea typeface="黑体" panose="02010609060101010101" pitchFamily="49" charset="-122"/>
            </a:endParaRPr>
          </a:p>
        </p:txBody>
      </p:sp>
      <p:sp>
        <p:nvSpPr>
          <p:cNvPr id="71697" name="文本框 544786"/>
          <p:cNvSpPr txBox="1"/>
          <p:nvPr/>
        </p:nvSpPr>
        <p:spPr>
          <a:xfrm>
            <a:off x="3635375" y="3752850"/>
            <a:ext cx="16938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万维网站点 </a:t>
            </a:r>
            <a:r>
              <a:rPr lang="en-US" altLang="zh-CN" sz="2000">
                <a:solidFill>
                  <a:srgbClr val="333399"/>
                </a:solidFill>
                <a:latin typeface="Arial" panose="020B0604020202020204" pitchFamily="34" charset="0"/>
                <a:ea typeface="黑体" panose="02010609060101010101" pitchFamily="49" charset="-122"/>
              </a:rPr>
              <a:t>B</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544821" name="组合 544820"/>
          <p:cNvGrpSpPr/>
          <p:nvPr/>
        </p:nvGrpSpPr>
        <p:grpSpPr>
          <a:xfrm>
            <a:off x="1322388" y="2170113"/>
            <a:ext cx="3021012" cy="579437"/>
            <a:chOff x="833" y="1367"/>
            <a:chExt cx="1903" cy="365"/>
          </a:xfrm>
        </p:grpSpPr>
        <p:sp>
          <p:nvSpPr>
            <p:cNvPr id="71699" name="直接连接符 544792"/>
            <p:cNvSpPr/>
            <p:nvPr/>
          </p:nvSpPr>
          <p:spPr>
            <a:xfrm flipV="1">
              <a:off x="833" y="1564"/>
              <a:ext cx="1903" cy="168"/>
            </a:xfrm>
            <a:prstGeom prst="line">
              <a:avLst/>
            </a:prstGeom>
            <a:ln w="76200" cap="flat" cmpd="sng">
              <a:solidFill>
                <a:schemeClr val="hlink"/>
              </a:solidFill>
              <a:prstDash val="sysDot"/>
              <a:round/>
              <a:headEnd type="none" w="med" len="med"/>
              <a:tailEnd type="triangle" w="sm" len="med"/>
            </a:ln>
          </p:spPr>
        </p:sp>
        <p:sp>
          <p:nvSpPr>
            <p:cNvPr id="71700" name="文本框 544793"/>
            <p:cNvSpPr txBox="1"/>
            <p:nvPr/>
          </p:nvSpPr>
          <p:spPr>
            <a:xfrm rot="-222578">
              <a:off x="1499" y="1367"/>
              <a:ext cx="596" cy="249"/>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链接到</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544823" name="组合 544822"/>
          <p:cNvGrpSpPr/>
          <p:nvPr/>
        </p:nvGrpSpPr>
        <p:grpSpPr>
          <a:xfrm>
            <a:off x="3136900" y="2778125"/>
            <a:ext cx="1089025" cy="1858963"/>
            <a:chOff x="1976" y="1750"/>
            <a:chExt cx="686" cy="1171"/>
          </a:xfrm>
        </p:grpSpPr>
        <p:sp>
          <p:nvSpPr>
            <p:cNvPr id="71702" name="直接连接符 544789"/>
            <p:cNvSpPr/>
            <p:nvPr/>
          </p:nvSpPr>
          <p:spPr>
            <a:xfrm flipH="1">
              <a:off x="1976" y="1778"/>
              <a:ext cx="686" cy="1143"/>
            </a:xfrm>
            <a:prstGeom prst="line">
              <a:avLst/>
            </a:prstGeom>
            <a:ln w="76200" cap="flat" cmpd="sng">
              <a:solidFill>
                <a:schemeClr val="hlink"/>
              </a:solidFill>
              <a:prstDash val="sysDot"/>
              <a:round/>
              <a:headEnd type="none" w="med" len="med"/>
              <a:tailEnd type="triangle" w="med" len="lg"/>
            </a:ln>
          </p:spPr>
        </p:sp>
        <p:sp>
          <p:nvSpPr>
            <p:cNvPr id="71703" name="文本框 544794"/>
            <p:cNvSpPr txBox="1"/>
            <p:nvPr/>
          </p:nvSpPr>
          <p:spPr>
            <a:xfrm rot="-3456035">
              <a:off x="2027" y="1923"/>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链接到</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544822" name="组合 544821"/>
          <p:cNvGrpSpPr/>
          <p:nvPr/>
        </p:nvGrpSpPr>
        <p:grpSpPr>
          <a:xfrm>
            <a:off x="1377950" y="2994025"/>
            <a:ext cx="4816475" cy="2035175"/>
            <a:chOff x="868" y="1886"/>
            <a:chExt cx="3034" cy="1282"/>
          </a:xfrm>
        </p:grpSpPr>
        <p:sp>
          <p:nvSpPr>
            <p:cNvPr id="71705" name="直接连接符 544787"/>
            <p:cNvSpPr/>
            <p:nvPr/>
          </p:nvSpPr>
          <p:spPr>
            <a:xfrm>
              <a:off x="868" y="1886"/>
              <a:ext cx="3034" cy="1282"/>
            </a:xfrm>
            <a:prstGeom prst="line">
              <a:avLst/>
            </a:prstGeom>
            <a:ln w="76200" cap="flat" cmpd="sng">
              <a:solidFill>
                <a:schemeClr val="hlink"/>
              </a:solidFill>
              <a:prstDash val="sysDot"/>
              <a:round/>
              <a:headEnd type="none" w="med" len="med"/>
              <a:tailEnd type="triangle" w="med" len="lg"/>
            </a:ln>
          </p:spPr>
        </p:sp>
        <p:sp>
          <p:nvSpPr>
            <p:cNvPr id="71706" name="文本框 544795"/>
            <p:cNvSpPr txBox="1"/>
            <p:nvPr/>
          </p:nvSpPr>
          <p:spPr>
            <a:xfrm rot="1357240">
              <a:off x="1458" y="1973"/>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链接到</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544826" name="组合 544825"/>
          <p:cNvGrpSpPr/>
          <p:nvPr/>
        </p:nvGrpSpPr>
        <p:grpSpPr>
          <a:xfrm>
            <a:off x="3389313" y="2994025"/>
            <a:ext cx="4354512" cy="2074863"/>
            <a:chOff x="2135" y="1886"/>
            <a:chExt cx="2743" cy="1307"/>
          </a:xfrm>
        </p:grpSpPr>
        <p:sp>
          <p:nvSpPr>
            <p:cNvPr id="71708" name="直接连接符 544788"/>
            <p:cNvSpPr/>
            <p:nvPr/>
          </p:nvSpPr>
          <p:spPr>
            <a:xfrm flipV="1">
              <a:off x="2135" y="1886"/>
              <a:ext cx="2743" cy="1307"/>
            </a:xfrm>
            <a:prstGeom prst="line">
              <a:avLst/>
            </a:prstGeom>
            <a:ln w="76200" cap="flat" cmpd="sng">
              <a:solidFill>
                <a:schemeClr val="hlink"/>
              </a:solidFill>
              <a:prstDash val="sysDot"/>
              <a:round/>
              <a:headEnd type="none" w="med" len="med"/>
              <a:tailEnd type="triangle" w="med" len="lg"/>
            </a:ln>
          </p:spPr>
        </p:sp>
        <p:sp>
          <p:nvSpPr>
            <p:cNvPr id="71709" name="文本框 544796"/>
            <p:cNvSpPr txBox="1"/>
            <p:nvPr/>
          </p:nvSpPr>
          <p:spPr>
            <a:xfrm rot="-1481172">
              <a:off x="3703" y="2009"/>
              <a:ext cx="596" cy="251"/>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链接到</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544825" name="组合 544824"/>
          <p:cNvGrpSpPr/>
          <p:nvPr/>
        </p:nvGrpSpPr>
        <p:grpSpPr>
          <a:xfrm>
            <a:off x="1127125" y="3081338"/>
            <a:ext cx="1927225" cy="1814512"/>
            <a:chOff x="710" y="1941"/>
            <a:chExt cx="1214" cy="1143"/>
          </a:xfrm>
        </p:grpSpPr>
        <p:sp>
          <p:nvSpPr>
            <p:cNvPr id="71711" name="直接连接符 544791"/>
            <p:cNvSpPr/>
            <p:nvPr/>
          </p:nvSpPr>
          <p:spPr>
            <a:xfrm flipH="1" flipV="1">
              <a:off x="710" y="1941"/>
              <a:ext cx="1214" cy="1143"/>
            </a:xfrm>
            <a:prstGeom prst="line">
              <a:avLst/>
            </a:prstGeom>
            <a:ln w="76200" cap="flat" cmpd="sng">
              <a:solidFill>
                <a:schemeClr val="hlink"/>
              </a:solidFill>
              <a:prstDash val="sysDot"/>
              <a:round/>
              <a:headEnd type="none" w="med" len="med"/>
              <a:tailEnd type="triangle" w="med" len="lg"/>
            </a:ln>
          </p:spPr>
        </p:sp>
        <p:sp>
          <p:nvSpPr>
            <p:cNvPr id="71712" name="文本框 544797"/>
            <p:cNvSpPr txBox="1"/>
            <p:nvPr/>
          </p:nvSpPr>
          <p:spPr>
            <a:xfrm rot="2570439">
              <a:off x="1201" y="2357"/>
              <a:ext cx="597" cy="249"/>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链接到</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544824" name="组合 544823"/>
          <p:cNvGrpSpPr/>
          <p:nvPr/>
        </p:nvGrpSpPr>
        <p:grpSpPr>
          <a:xfrm>
            <a:off x="4560888" y="3081338"/>
            <a:ext cx="1508125" cy="1555750"/>
            <a:chOff x="2873" y="1941"/>
            <a:chExt cx="950" cy="980"/>
          </a:xfrm>
        </p:grpSpPr>
        <p:sp>
          <p:nvSpPr>
            <p:cNvPr id="71714" name="直接连接符 544790"/>
            <p:cNvSpPr/>
            <p:nvPr/>
          </p:nvSpPr>
          <p:spPr>
            <a:xfrm>
              <a:off x="2873" y="1941"/>
              <a:ext cx="950" cy="980"/>
            </a:xfrm>
            <a:prstGeom prst="line">
              <a:avLst/>
            </a:prstGeom>
            <a:ln w="76200" cap="flat" cmpd="sng">
              <a:solidFill>
                <a:schemeClr val="hlink"/>
              </a:solidFill>
              <a:prstDash val="sysDot"/>
              <a:round/>
              <a:headEnd type="none" w="med" len="med"/>
              <a:tailEnd type="triangle" w="med" len="lg"/>
            </a:ln>
          </p:spPr>
        </p:sp>
        <p:sp>
          <p:nvSpPr>
            <p:cNvPr id="71715" name="文本框 544798"/>
            <p:cNvSpPr txBox="1"/>
            <p:nvPr/>
          </p:nvSpPr>
          <p:spPr>
            <a:xfrm rot="2686426">
              <a:off x="3088" y="2113"/>
              <a:ext cx="596"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链接到</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71716" name="组合 544801"/>
          <p:cNvGrpSpPr/>
          <p:nvPr/>
        </p:nvGrpSpPr>
        <p:grpSpPr>
          <a:xfrm>
            <a:off x="4083050" y="2409825"/>
            <a:ext cx="501650" cy="519113"/>
            <a:chOff x="806" y="3124"/>
            <a:chExt cx="286" cy="287"/>
          </a:xfrm>
        </p:grpSpPr>
        <p:sp>
          <p:nvSpPr>
            <p:cNvPr id="71717" name="椭圆 544802"/>
            <p:cNvSpPr/>
            <p:nvPr/>
          </p:nvSpPr>
          <p:spPr>
            <a:xfrm>
              <a:off x="864" y="3248"/>
              <a:ext cx="112" cy="120"/>
            </a:xfrm>
            <a:prstGeom prst="ellipse">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71718" name="文本框 544803"/>
            <p:cNvSpPr txBox="1"/>
            <p:nvPr/>
          </p:nvSpPr>
          <p:spPr>
            <a:xfrm>
              <a:off x="806" y="3124"/>
              <a:ext cx="286" cy="28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grpSp>
        <p:nvGrpSpPr>
          <p:cNvPr id="71719" name="组合 544804"/>
          <p:cNvGrpSpPr/>
          <p:nvPr/>
        </p:nvGrpSpPr>
        <p:grpSpPr>
          <a:xfrm>
            <a:off x="3122613" y="4800600"/>
            <a:ext cx="500062" cy="519113"/>
            <a:chOff x="805" y="3123"/>
            <a:chExt cx="287" cy="287"/>
          </a:xfrm>
        </p:grpSpPr>
        <p:sp>
          <p:nvSpPr>
            <p:cNvPr id="71720" name="椭圆 544805"/>
            <p:cNvSpPr/>
            <p:nvPr/>
          </p:nvSpPr>
          <p:spPr>
            <a:xfrm>
              <a:off x="864" y="3248"/>
              <a:ext cx="112" cy="120"/>
            </a:xfrm>
            <a:prstGeom prst="ellipse">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71721" name="文本框 544806"/>
            <p:cNvSpPr txBox="1"/>
            <p:nvPr/>
          </p:nvSpPr>
          <p:spPr>
            <a:xfrm>
              <a:off x="805" y="3123"/>
              <a:ext cx="287" cy="28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grpSp>
        <p:nvGrpSpPr>
          <p:cNvPr id="71722" name="组合 544807"/>
          <p:cNvGrpSpPr/>
          <p:nvPr/>
        </p:nvGrpSpPr>
        <p:grpSpPr>
          <a:xfrm>
            <a:off x="1085850" y="2425700"/>
            <a:ext cx="500063" cy="519113"/>
            <a:chOff x="806" y="3124"/>
            <a:chExt cx="287" cy="287"/>
          </a:xfrm>
        </p:grpSpPr>
        <p:sp>
          <p:nvSpPr>
            <p:cNvPr id="71723" name="椭圆 544808"/>
            <p:cNvSpPr/>
            <p:nvPr/>
          </p:nvSpPr>
          <p:spPr>
            <a:xfrm>
              <a:off x="864" y="3248"/>
              <a:ext cx="112" cy="120"/>
            </a:xfrm>
            <a:prstGeom prst="ellipse">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71724" name="文本框 544809"/>
            <p:cNvSpPr txBox="1"/>
            <p:nvPr/>
          </p:nvSpPr>
          <p:spPr>
            <a:xfrm>
              <a:off x="806" y="3124"/>
              <a:ext cx="287" cy="28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grpSp>
        <p:nvGrpSpPr>
          <p:cNvPr id="71725" name="组合 544810"/>
          <p:cNvGrpSpPr/>
          <p:nvPr/>
        </p:nvGrpSpPr>
        <p:grpSpPr>
          <a:xfrm>
            <a:off x="1127125" y="2671763"/>
            <a:ext cx="501650" cy="519112"/>
            <a:chOff x="806" y="3124"/>
            <a:chExt cx="286" cy="288"/>
          </a:xfrm>
        </p:grpSpPr>
        <p:sp>
          <p:nvSpPr>
            <p:cNvPr id="71726" name="椭圆 544811"/>
            <p:cNvSpPr/>
            <p:nvPr/>
          </p:nvSpPr>
          <p:spPr>
            <a:xfrm>
              <a:off x="864" y="3248"/>
              <a:ext cx="112" cy="120"/>
            </a:xfrm>
            <a:prstGeom prst="ellipse">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71727" name="文本框 544812"/>
            <p:cNvSpPr txBox="1"/>
            <p:nvPr/>
          </p:nvSpPr>
          <p:spPr>
            <a:xfrm>
              <a:off x="806" y="3124"/>
              <a:ext cx="286" cy="288"/>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grpSp>
        <p:nvGrpSpPr>
          <p:cNvPr id="71728" name="组合 544813"/>
          <p:cNvGrpSpPr/>
          <p:nvPr/>
        </p:nvGrpSpPr>
        <p:grpSpPr>
          <a:xfrm>
            <a:off x="4267200" y="2671763"/>
            <a:ext cx="500063" cy="519112"/>
            <a:chOff x="805" y="3124"/>
            <a:chExt cx="287" cy="288"/>
          </a:xfrm>
        </p:grpSpPr>
        <p:sp>
          <p:nvSpPr>
            <p:cNvPr id="71729" name="椭圆 544814"/>
            <p:cNvSpPr/>
            <p:nvPr/>
          </p:nvSpPr>
          <p:spPr>
            <a:xfrm>
              <a:off x="864" y="3248"/>
              <a:ext cx="112" cy="120"/>
            </a:xfrm>
            <a:prstGeom prst="ellipse">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71730" name="文本框 544815"/>
            <p:cNvSpPr txBox="1"/>
            <p:nvPr/>
          </p:nvSpPr>
          <p:spPr>
            <a:xfrm>
              <a:off x="805" y="3124"/>
              <a:ext cx="287" cy="288"/>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grpSp>
        <p:nvGrpSpPr>
          <p:cNvPr id="71731" name="组合 544816"/>
          <p:cNvGrpSpPr/>
          <p:nvPr/>
        </p:nvGrpSpPr>
        <p:grpSpPr>
          <a:xfrm>
            <a:off x="2900363" y="4629150"/>
            <a:ext cx="501650" cy="519113"/>
            <a:chOff x="806" y="3124"/>
            <a:chExt cx="286" cy="287"/>
          </a:xfrm>
        </p:grpSpPr>
        <p:sp>
          <p:nvSpPr>
            <p:cNvPr id="71732" name="椭圆 544817"/>
            <p:cNvSpPr/>
            <p:nvPr/>
          </p:nvSpPr>
          <p:spPr>
            <a:xfrm>
              <a:off x="864" y="3248"/>
              <a:ext cx="112" cy="120"/>
            </a:xfrm>
            <a:prstGeom prst="ellipse">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71733" name="文本框 544818"/>
            <p:cNvSpPr txBox="1"/>
            <p:nvPr/>
          </p:nvSpPr>
          <p:spPr>
            <a:xfrm>
              <a:off x="806" y="3124"/>
              <a:ext cx="286" cy="28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44821"/>
                                        </p:tgtEl>
                                        <p:attrNameLst>
                                          <p:attrName>style.visibility</p:attrName>
                                        </p:attrNameLst>
                                      </p:cBhvr>
                                      <p:to>
                                        <p:strVal val="visible"/>
                                      </p:to>
                                    </p:set>
                                    <p:animEffect transition="in" filter="wipe(left)">
                                      <p:cBhvr>
                                        <p:cTn id="7" dur="1000"/>
                                        <p:tgtEl>
                                          <p:spTgt spid="544821"/>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544822"/>
                                        </p:tgtEl>
                                        <p:attrNameLst>
                                          <p:attrName>style.visibility</p:attrName>
                                        </p:attrNameLst>
                                      </p:cBhvr>
                                      <p:to>
                                        <p:strVal val="visible"/>
                                      </p:to>
                                    </p:set>
                                    <p:animEffect transition="in" filter="wipe(left)">
                                      <p:cBhvr>
                                        <p:cTn id="11" dur="1000"/>
                                        <p:tgtEl>
                                          <p:spTgt spid="544822"/>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44823"/>
                                        </p:tgtEl>
                                        <p:attrNameLst>
                                          <p:attrName>style.visibility</p:attrName>
                                        </p:attrNameLst>
                                      </p:cBhvr>
                                      <p:to>
                                        <p:strVal val="visible"/>
                                      </p:to>
                                    </p:set>
                                    <p:animEffect transition="in" filter="wipe(up)">
                                      <p:cBhvr>
                                        <p:cTn id="15" dur="1000"/>
                                        <p:tgtEl>
                                          <p:spTgt spid="544823"/>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44824"/>
                                        </p:tgtEl>
                                        <p:attrNameLst>
                                          <p:attrName>style.visibility</p:attrName>
                                        </p:attrNameLst>
                                      </p:cBhvr>
                                      <p:to>
                                        <p:strVal val="visible"/>
                                      </p:to>
                                    </p:set>
                                    <p:animEffect transition="in" filter="wipe(up)">
                                      <p:cBhvr>
                                        <p:cTn id="19" dur="1000"/>
                                        <p:tgtEl>
                                          <p:spTgt spid="544824"/>
                                        </p:tgtEl>
                                      </p:cBhvr>
                                    </p:animEffect>
                                  </p:childTnLst>
                                </p:cTn>
                              </p:par>
                            </p:childTnLst>
                          </p:cTn>
                        </p:par>
                        <p:par>
                          <p:cTn id="20" fill="hold">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544825"/>
                                        </p:tgtEl>
                                        <p:attrNameLst>
                                          <p:attrName>style.visibility</p:attrName>
                                        </p:attrNameLst>
                                      </p:cBhvr>
                                      <p:to>
                                        <p:strVal val="visible"/>
                                      </p:to>
                                    </p:set>
                                    <p:animEffect transition="in" filter="wipe(down)">
                                      <p:cBhvr>
                                        <p:cTn id="23" dur="1000"/>
                                        <p:tgtEl>
                                          <p:spTgt spid="544825"/>
                                        </p:tgtEl>
                                      </p:cBhvr>
                                    </p:animEffect>
                                  </p:childTnLst>
                                </p:cTn>
                              </p:par>
                            </p:childTnLst>
                          </p:cTn>
                        </p:par>
                        <p:par>
                          <p:cTn id="24" fill="hold">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544826"/>
                                        </p:tgtEl>
                                        <p:attrNameLst>
                                          <p:attrName>style.visibility</p:attrName>
                                        </p:attrNameLst>
                                      </p:cBhvr>
                                      <p:to>
                                        <p:strVal val="visible"/>
                                      </p:to>
                                    </p:set>
                                    <p:animEffect transition="in" filter="wipe(left)">
                                      <p:cBhvr>
                                        <p:cTn id="27" dur="1000"/>
                                        <p:tgtEl>
                                          <p:spTgt spid="54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73730" name="标题 545793"/>
          <p:cNvSpPr>
            <a:spLocks noGrp="1"/>
          </p:cNvSpPr>
          <p:nvPr>
            <p:ph type="title"/>
          </p:nvPr>
        </p:nvSpPr>
        <p:spPr>
          <a:xfrm>
            <a:off x="1150938" y="549275"/>
            <a:ext cx="7793037" cy="984250"/>
          </a:xfrm>
          <a:ln/>
        </p:spPr>
        <p:txBody>
          <a:bodyPr anchor="b"/>
          <a:p>
            <a:pPr algn="ctr"/>
            <a:r>
              <a:rPr lang="zh-CN" altLang="en-US" dirty="0"/>
              <a:t>超媒体与超文本</a:t>
            </a:r>
            <a:endParaRPr lang="zh-CN" altLang="en-US" dirty="0"/>
          </a:p>
        </p:txBody>
      </p:sp>
      <p:sp>
        <p:nvSpPr>
          <p:cNvPr id="545795" name="内容占位符 545794"/>
          <p:cNvSpPr>
            <a:spLocks noGrp="1"/>
          </p:cNvSpPr>
          <p:nvPr>
            <p:ph idx="1"/>
          </p:nvPr>
        </p:nvSpPr>
        <p:spPr>
          <a:xfrm>
            <a:off x="1042988" y="1844675"/>
            <a:ext cx="7772400" cy="1439863"/>
          </a:xfrm>
          <a:ln/>
        </p:spPr>
        <p:txBody>
          <a:bodyPr anchor="t"/>
          <a:p>
            <a:r>
              <a:rPr lang="zh-CN" altLang="en-US" sz="2800" dirty="0"/>
              <a:t>万维网是</a:t>
            </a:r>
            <a:r>
              <a:rPr lang="zh-CN" altLang="en-US" sz="2800" dirty="0">
                <a:solidFill>
                  <a:schemeClr val="hlink"/>
                </a:solidFill>
              </a:rPr>
              <a:t>分布式超媒体</a:t>
            </a:r>
            <a:r>
              <a:rPr lang="en-US" altLang="zh-CN" sz="2800" dirty="0"/>
              <a:t>(hypermedia)</a:t>
            </a:r>
            <a:r>
              <a:rPr lang="zh-CN" altLang="en-US" sz="2800" dirty="0"/>
              <a:t>系统，它是</a:t>
            </a:r>
            <a:r>
              <a:rPr lang="zh-CN" altLang="en-US" sz="2800" dirty="0">
                <a:solidFill>
                  <a:schemeClr val="hlink"/>
                </a:solidFill>
              </a:rPr>
              <a:t>超文本</a:t>
            </a:r>
            <a:r>
              <a:rPr lang="en-US" altLang="zh-CN" sz="2800" dirty="0"/>
              <a:t>(hypertext)</a:t>
            </a:r>
            <a:r>
              <a:rPr lang="zh-CN" altLang="en-US" sz="2800" dirty="0"/>
              <a:t>系统的扩充。</a:t>
            </a:r>
            <a:endParaRPr lang="zh-CN" altLang="en-US" sz="2800" dirty="0"/>
          </a:p>
          <a:p>
            <a:r>
              <a:rPr lang="zh-CN" altLang="en-US" sz="2800" dirty="0"/>
              <a:t>一个超文本由多个信息源链接成。利用一个链接可使用户找到另一个文档。这些文档可以位于世界上任何一个接在因特网上的超文本系统中。超文本是万维网的基础。</a:t>
            </a:r>
            <a:endParaRPr lang="zh-CN" altLang="en-US" sz="2800" dirty="0"/>
          </a:p>
          <a:p>
            <a:r>
              <a:rPr lang="zh-CN" altLang="en-US" sz="2800" dirty="0"/>
              <a:t>超媒体与超文本的区别是文档内容不同。超文本文档仅包含文本信息，而超媒体文档还包含其他表示方式的信息，如图形、图像、声音、动画，甚至活动视频图像。</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charRg st="48" end="1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charRg st="122"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75778" name="标题 546817"/>
          <p:cNvSpPr>
            <a:spLocks noGrp="1"/>
          </p:cNvSpPr>
          <p:nvPr>
            <p:ph type="title"/>
          </p:nvPr>
        </p:nvSpPr>
        <p:spPr>
          <a:xfrm>
            <a:off x="1042988" y="908050"/>
            <a:ext cx="6950075" cy="615950"/>
          </a:xfrm>
          <a:ln/>
        </p:spPr>
        <p:txBody>
          <a:bodyPr anchor="b"/>
          <a:p>
            <a:pPr algn="ctr"/>
            <a:br>
              <a:rPr lang="en-US" altLang="zh-CN" sz="3600" dirty="0"/>
            </a:br>
            <a:r>
              <a:rPr lang="en-US" altLang="zh-CN" sz="3600" dirty="0"/>
              <a:t>    </a:t>
            </a:r>
            <a:r>
              <a:rPr lang="zh-CN" altLang="en-US" sz="3600" dirty="0"/>
              <a:t>万维网的工作方式 </a:t>
            </a:r>
            <a:endParaRPr lang="zh-CN" altLang="en-US" sz="3600" dirty="0"/>
          </a:p>
        </p:txBody>
      </p:sp>
      <p:sp>
        <p:nvSpPr>
          <p:cNvPr id="546819" name="内容占位符 546818"/>
          <p:cNvSpPr>
            <a:spLocks noGrp="1"/>
          </p:cNvSpPr>
          <p:nvPr>
            <p:ph idx="1"/>
          </p:nvPr>
        </p:nvSpPr>
        <p:spPr>
          <a:xfrm>
            <a:off x="755650" y="1916113"/>
            <a:ext cx="8131175" cy="4105275"/>
          </a:xfrm>
          <a:ln/>
        </p:spPr>
        <p:txBody>
          <a:bodyPr anchor="t"/>
          <a:p>
            <a:r>
              <a:rPr lang="zh-CN" altLang="en-US" sz="2800" dirty="0"/>
              <a:t>万维网以客户服务器方式工作。</a:t>
            </a:r>
            <a:endParaRPr lang="zh-CN" altLang="en-US" sz="2800" dirty="0"/>
          </a:p>
          <a:p>
            <a:r>
              <a:rPr lang="zh-CN" altLang="en-US" sz="2800" dirty="0">
                <a:solidFill>
                  <a:schemeClr val="hlink"/>
                </a:solidFill>
              </a:rPr>
              <a:t>浏览器</a:t>
            </a:r>
            <a:r>
              <a:rPr lang="zh-CN" altLang="en-US" sz="2800" dirty="0"/>
              <a:t>就是在用户计算机上的万维网</a:t>
            </a:r>
            <a:r>
              <a:rPr lang="zh-CN" altLang="en-US" sz="2800" dirty="0">
                <a:solidFill>
                  <a:schemeClr val="hlink"/>
                </a:solidFill>
              </a:rPr>
              <a:t>客户程序</a:t>
            </a:r>
            <a:r>
              <a:rPr lang="zh-CN" altLang="en-US" sz="2800" dirty="0"/>
              <a:t>。万维网文档所驻留的计算机则运行</a:t>
            </a:r>
            <a:r>
              <a:rPr lang="zh-CN" altLang="en-US" sz="2800" dirty="0">
                <a:solidFill>
                  <a:schemeClr val="hlink"/>
                </a:solidFill>
              </a:rPr>
              <a:t>服务器程序</a:t>
            </a:r>
            <a:r>
              <a:rPr lang="zh-CN" altLang="en-US" sz="2800" dirty="0"/>
              <a:t>，因此这个计算机也称为</a:t>
            </a:r>
            <a:r>
              <a:rPr lang="zh-CN" altLang="en-US" sz="2800" dirty="0">
                <a:solidFill>
                  <a:schemeClr val="hlink"/>
                </a:solidFill>
              </a:rPr>
              <a:t>万维网服务器</a:t>
            </a:r>
            <a:r>
              <a:rPr lang="zh-CN" altLang="en-US" sz="2800" dirty="0"/>
              <a:t>。</a:t>
            </a:r>
            <a:endParaRPr lang="zh-CN" altLang="en-US" sz="2800" dirty="0"/>
          </a:p>
          <a:p>
            <a:r>
              <a:rPr lang="zh-CN" altLang="en-US" sz="2800" dirty="0"/>
              <a:t>客户程序向服务器程序发出请求，服务器程序向客户程序送回客户所要的万维网文档。</a:t>
            </a:r>
            <a:endParaRPr lang="zh-CN" altLang="en-US" sz="2800" dirty="0"/>
          </a:p>
          <a:p>
            <a:r>
              <a:rPr lang="zh-CN" altLang="en-US" sz="2800" dirty="0"/>
              <a:t>在一个客户程序主窗口上显示出的万维网文档称为</a:t>
            </a:r>
            <a:r>
              <a:rPr lang="zh-CN" altLang="en-US" sz="2800" dirty="0">
                <a:solidFill>
                  <a:schemeClr val="hlink"/>
                </a:solidFill>
              </a:rPr>
              <a:t>页面</a:t>
            </a:r>
            <a:r>
              <a:rPr lang="en-US" altLang="zh-CN" sz="2800" dirty="0"/>
              <a:t>(page)</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charRg st="15"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charRg st="75" end="1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charRg st="114"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77826" name="标题 547841"/>
          <p:cNvSpPr>
            <a:spLocks noGrp="1"/>
          </p:cNvSpPr>
          <p:nvPr>
            <p:ph type="title"/>
          </p:nvPr>
        </p:nvSpPr>
        <p:spPr>
          <a:xfrm>
            <a:off x="1295400" y="549275"/>
            <a:ext cx="7021513" cy="911225"/>
          </a:xfrm>
          <a:ln/>
        </p:spPr>
        <p:txBody>
          <a:bodyPr anchor="b"/>
          <a:p>
            <a:pPr algn="ctr"/>
            <a:r>
              <a:rPr lang="zh-CN" altLang="en-US" dirty="0"/>
              <a:t>万维网必须解决的问题 </a:t>
            </a:r>
            <a:endParaRPr lang="zh-CN" altLang="en-US" dirty="0"/>
          </a:p>
        </p:txBody>
      </p:sp>
      <p:sp>
        <p:nvSpPr>
          <p:cNvPr id="77827" name="文本占位符 547842"/>
          <p:cNvSpPr>
            <a:spLocks noGrp="1"/>
          </p:cNvSpPr>
          <p:nvPr>
            <p:ph idx="1"/>
          </p:nvPr>
        </p:nvSpPr>
        <p:spPr>
          <a:xfrm>
            <a:off x="900113" y="1906588"/>
            <a:ext cx="7848600" cy="4114800"/>
          </a:xfrm>
          <a:ln/>
        </p:spPr>
        <p:txBody>
          <a:bodyPr anchor="t"/>
          <a:p>
            <a:pPr>
              <a:buNone/>
            </a:pPr>
            <a:r>
              <a:rPr lang="en-US" altLang="zh-CN" sz="2800" dirty="0"/>
              <a:t>(1) </a:t>
            </a:r>
            <a:r>
              <a:rPr lang="zh-CN" altLang="en-US" sz="2800" dirty="0"/>
              <a:t>怎样标志分布在整个因特网上的万维网文档？</a:t>
            </a:r>
            <a:r>
              <a:rPr lang="zh-CN" altLang="en-US" dirty="0"/>
              <a:t> </a:t>
            </a:r>
            <a:endParaRPr lang="zh-CN" altLang="en-US" sz="2800" dirty="0"/>
          </a:p>
          <a:p>
            <a:r>
              <a:rPr lang="zh-CN" altLang="en-US" sz="2800" dirty="0"/>
              <a:t>使用</a:t>
            </a:r>
            <a:r>
              <a:rPr lang="zh-CN" altLang="en-US" sz="2800" dirty="0">
                <a:solidFill>
                  <a:schemeClr val="hlink"/>
                </a:solidFill>
              </a:rPr>
              <a:t>统一资源定位符</a:t>
            </a:r>
            <a:r>
              <a:rPr lang="zh-CN" altLang="en-US" sz="2800" dirty="0"/>
              <a:t> </a:t>
            </a:r>
            <a:r>
              <a:rPr lang="en-US" altLang="zh-CN" sz="2800" dirty="0"/>
              <a:t>URL (Uniform Resource Locator)</a:t>
            </a:r>
            <a:r>
              <a:rPr lang="zh-CN" altLang="en-US" sz="2800" dirty="0"/>
              <a:t>来标志万维网上的各种文档。</a:t>
            </a:r>
            <a:endParaRPr lang="zh-CN" altLang="en-US" sz="2800" dirty="0"/>
          </a:p>
          <a:p>
            <a:r>
              <a:rPr lang="zh-CN" altLang="en-US" sz="2800" dirty="0"/>
              <a:t>使每一个文档在整个因特网的范围内具有唯一的标识符 </a:t>
            </a:r>
            <a:r>
              <a:rPr lang="en-US" altLang="zh-CN" sz="2800" dirty="0"/>
              <a:t>URL</a:t>
            </a:r>
            <a:r>
              <a:rPr lang="zh-CN" altLang="en-US" sz="2800" dirty="0"/>
              <a:t>。</a:t>
            </a:r>
            <a:r>
              <a:rPr lang="zh-CN" altLang="en-US" dirty="0"/>
              <a:t> </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79874" name="标题 631809"/>
          <p:cNvSpPr>
            <a:spLocks noGrp="1"/>
          </p:cNvSpPr>
          <p:nvPr>
            <p:ph type="title"/>
          </p:nvPr>
        </p:nvSpPr>
        <p:spPr>
          <a:xfrm>
            <a:off x="1295400" y="549275"/>
            <a:ext cx="7021513" cy="911225"/>
          </a:xfrm>
          <a:ln/>
        </p:spPr>
        <p:txBody>
          <a:bodyPr anchor="b"/>
          <a:p>
            <a:pPr algn="ctr"/>
            <a:r>
              <a:rPr lang="zh-CN" altLang="en-US" dirty="0"/>
              <a:t>万维网必须解决的问题 </a:t>
            </a:r>
            <a:endParaRPr lang="zh-CN" altLang="en-US" dirty="0"/>
          </a:p>
        </p:txBody>
      </p:sp>
      <p:sp>
        <p:nvSpPr>
          <p:cNvPr id="79875" name="文本占位符 631810"/>
          <p:cNvSpPr>
            <a:spLocks noGrp="1"/>
          </p:cNvSpPr>
          <p:nvPr>
            <p:ph idx="1"/>
          </p:nvPr>
        </p:nvSpPr>
        <p:spPr>
          <a:xfrm>
            <a:off x="1258888" y="1906588"/>
            <a:ext cx="7489825" cy="4114800"/>
          </a:xfrm>
          <a:ln/>
        </p:spPr>
        <p:txBody>
          <a:bodyPr anchor="t"/>
          <a:p>
            <a:pPr algn="just">
              <a:buNone/>
            </a:pPr>
            <a:r>
              <a:rPr lang="en-US" altLang="zh-CN" sz="2800" dirty="0"/>
              <a:t>(2) </a:t>
            </a:r>
            <a:r>
              <a:rPr lang="zh-CN" altLang="en-US" sz="2800" dirty="0"/>
              <a:t>用何协议实现万维网上各种超链的链接？</a:t>
            </a:r>
            <a:r>
              <a:rPr lang="zh-CN" altLang="en-US" dirty="0"/>
              <a:t> </a:t>
            </a:r>
            <a:endParaRPr lang="zh-CN" altLang="en-US" sz="2800" dirty="0"/>
          </a:p>
          <a:p>
            <a:pPr algn="just"/>
            <a:r>
              <a:rPr lang="zh-CN" altLang="en-US" sz="2800" dirty="0"/>
              <a:t>在万维网客户程序与万维网服务器程序之间进行交互所使用的协议，是</a:t>
            </a:r>
            <a:r>
              <a:rPr lang="zh-CN" altLang="en-US" sz="2800" dirty="0">
                <a:solidFill>
                  <a:schemeClr val="hlink"/>
                </a:solidFill>
              </a:rPr>
              <a:t>超文本传送协议</a:t>
            </a:r>
            <a:r>
              <a:rPr lang="zh-CN" altLang="en-US" sz="2800" dirty="0"/>
              <a:t> </a:t>
            </a:r>
            <a:r>
              <a:rPr lang="en-US" altLang="zh-CN" sz="2800" dirty="0" err="1"/>
              <a:t>HTTP (HyperText</a:t>
            </a:r>
            <a:r>
              <a:rPr lang="en-US" altLang="zh-CN" sz="2800" dirty="0"/>
              <a:t> Transfer Protocol)</a:t>
            </a:r>
            <a:r>
              <a:rPr lang="zh-CN" altLang="en-US" sz="2800" dirty="0"/>
              <a:t>。</a:t>
            </a:r>
            <a:endParaRPr lang="zh-CN" altLang="en-US" sz="2800" dirty="0"/>
          </a:p>
          <a:p>
            <a:pPr algn="just"/>
            <a:r>
              <a:rPr lang="en-US" altLang="zh-CN" sz="2800" dirty="0"/>
              <a:t>HTTP </a:t>
            </a:r>
            <a:r>
              <a:rPr lang="zh-CN" altLang="en-US" sz="2800" dirty="0"/>
              <a:t>是一个应用层协议，它使用 </a:t>
            </a:r>
            <a:r>
              <a:rPr lang="en-US" altLang="zh-CN" sz="2800" dirty="0"/>
              <a:t>TCP </a:t>
            </a:r>
            <a:r>
              <a:rPr lang="zh-CN" altLang="en-US" sz="2800" dirty="0"/>
              <a:t>连接进行可靠的传送。</a:t>
            </a:r>
            <a:r>
              <a:rPr lang="zh-CN" altLang="en-US" dirty="0"/>
              <a:t> </a:t>
            </a:r>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81922" name="标题 632833"/>
          <p:cNvSpPr>
            <a:spLocks noGrp="1"/>
          </p:cNvSpPr>
          <p:nvPr>
            <p:ph type="title"/>
          </p:nvPr>
        </p:nvSpPr>
        <p:spPr>
          <a:xfrm>
            <a:off x="1295400" y="549275"/>
            <a:ext cx="7021513" cy="911225"/>
          </a:xfrm>
          <a:ln/>
        </p:spPr>
        <p:txBody>
          <a:bodyPr anchor="b"/>
          <a:p>
            <a:pPr algn="ctr"/>
            <a:r>
              <a:rPr lang="zh-CN" altLang="en-US" dirty="0"/>
              <a:t>万维网必须解决的问题 </a:t>
            </a:r>
            <a:endParaRPr lang="zh-CN" altLang="en-US" dirty="0"/>
          </a:p>
        </p:txBody>
      </p:sp>
      <p:sp>
        <p:nvSpPr>
          <p:cNvPr id="81923" name="文本占位符 632834"/>
          <p:cNvSpPr>
            <a:spLocks noGrp="1"/>
          </p:cNvSpPr>
          <p:nvPr>
            <p:ph idx="1"/>
          </p:nvPr>
        </p:nvSpPr>
        <p:spPr>
          <a:xfrm>
            <a:off x="1258888" y="1906588"/>
            <a:ext cx="7489825" cy="4114800"/>
          </a:xfrm>
          <a:ln/>
        </p:spPr>
        <p:txBody>
          <a:bodyPr anchor="t"/>
          <a:p>
            <a:pPr algn="just">
              <a:buNone/>
            </a:pPr>
            <a:r>
              <a:rPr lang="en-US" altLang="zh-CN" sz="2800" dirty="0"/>
              <a:t>(3) </a:t>
            </a:r>
            <a:r>
              <a:rPr lang="zh-CN" altLang="en-US" sz="2800" dirty="0"/>
              <a:t>怎样使各种万维网文档都能在因特网上的各种计算机上显示出来，同时使用户清楚地知道在什么地方存在着超链？</a:t>
            </a:r>
            <a:r>
              <a:rPr lang="zh-CN" altLang="en-US" dirty="0"/>
              <a:t> </a:t>
            </a:r>
            <a:endParaRPr lang="zh-CN" altLang="en-US" sz="2800" dirty="0"/>
          </a:p>
          <a:p>
            <a:pPr algn="just"/>
            <a:r>
              <a:rPr lang="zh-CN" altLang="en-US" sz="2800" dirty="0">
                <a:solidFill>
                  <a:schemeClr val="hlink"/>
                </a:solidFill>
              </a:rPr>
              <a:t>超文本标记语言</a:t>
            </a:r>
            <a:r>
              <a:rPr lang="zh-CN" altLang="en-US" sz="2800" dirty="0"/>
              <a:t> </a:t>
            </a:r>
            <a:r>
              <a:rPr lang="en-US" altLang="zh-CN" sz="2800" dirty="0" err="1"/>
              <a:t>HTML (HyperText</a:t>
            </a:r>
            <a:r>
              <a:rPr lang="en-US" altLang="zh-CN" sz="2800" dirty="0"/>
              <a:t> Markup Language)</a:t>
            </a:r>
            <a:r>
              <a:rPr lang="zh-CN" altLang="en-US" sz="2800" dirty="0"/>
              <a:t>使得万维网页面的设计者可以很方便地用一个超链从本页面的某处链接到因特网上的任何一个万维网页面，并且能够在自己的计算机屏幕上将这些页面显示出来。 </a:t>
            </a:r>
            <a:endParaRPr lang="zh-CN"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83970" name="标题 633857"/>
          <p:cNvSpPr>
            <a:spLocks noGrp="1"/>
          </p:cNvSpPr>
          <p:nvPr>
            <p:ph type="title"/>
          </p:nvPr>
        </p:nvSpPr>
        <p:spPr>
          <a:xfrm>
            <a:off x="1295400" y="549275"/>
            <a:ext cx="7021513" cy="911225"/>
          </a:xfrm>
          <a:ln/>
        </p:spPr>
        <p:txBody>
          <a:bodyPr anchor="b"/>
          <a:p>
            <a:pPr algn="ctr"/>
            <a:r>
              <a:rPr lang="zh-CN" altLang="en-US" dirty="0"/>
              <a:t>万维网必须解决的问题 </a:t>
            </a:r>
            <a:endParaRPr lang="zh-CN" altLang="en-US" dirty="0"/>
          </a:p>
        </p:txBody>
      </p:sp>
      <p:sp>
        <p:nvSpPr>
          <p:cNvPr id="83971" name="文本占位符 633858"/>
          <p:cNvSpPr>
            <a:spLocks noGrp="1"/>
          </p:cNvSpPr>
          <p:nvPr>
            <p:ph idx="1"/>
          </p:nvPr>
        </p:nvSpPr>
        <p:spPr>
          <a:xfrm>
            <a:off x="1258888" y="1906588"/>
            <a:ext cx="7489825" cy="4114800"/>
          </a:xfrm>
          <a:ln/>
        </p:spPr>
        <p:txBody>
          <a:bodyPr anchor="t"/>
          <a:p>
            <a:pPr algn="just">
              <a:buNone/>
            </a:pPr>
            <a:r>
              <a:rPr lang="en-US" altLang="zh-CN" sz="2800" dirty="0"/>
              <a:t>(4) </a:t>
            </a:r>
            <a:r>
              <a:rPr lang="zh-CN" altLang="en-US" sz="2800" dirty="0"/>
              <a:t>怎样使用户能够很方便地找到所需的信息？ </a:t>
            </a:r>
            <a:endParaRPr lang="zh-CN" altLang="en-US" sz="2400" dirty="0"/>
          </a:p>
          <a:p>
            <a:pPr algn="just"/>
            <a:r>
              <a:rPr lang="zh-CN" altLang="en-US" sz="2800" dirty="0"/>
              <a:t>为了在万维网上方便地查找信息，用户可使用各种的搜索工具（即搜索引擎）。</a:t>
            </a:r>
            <a:r>
              <a:rPr lang="zh-CN" altLang="en-US" dirty="0"/>
              <a:t> </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86018" name="标题 548865"/>
          <p:cNvSpPr>
            <a:spLocks noGrp="1"/>
          </p:cNvSpPr>
          <p:nvPr>
            <p:ph type="title"/>
          </p:nvPr>
        </p:nvSpPr>
        <p:spPr>
          <a:ln/>
        </p:spPr>
        <p:txBody>
          <a:bodyPr anchor="b"/>
          <a:p>
            <a:pPr algn="ctr"/>
            <a:r>
              <a:rPr lang="en-US" altLang="zh-CN" dirty="0"/>
              <a:t>6.4.2  </a:t>
            </a:r>
            <a:r>
              <a:rPr lang="zh-CN" altLang="en-US" dirty="0"/>
              <a:t>统一资源定位符 </a:t>
            </a:r>
            <a:r>
              <a:rPr lang="en-US" altLang="zh-CN"/>
              <a:t>URL</a:t>
            </a:r>
            <a:br>
              <a:rPr lang="en-US" altLang="zh-CN"/>
            </a:br>
            <a:r>
              <a:rPr lang="en-US" altLang="zh-CN" sz="4000" dirty="0"/>
              <a:t>1. URL</a:t>
            </a:r>
            <a:r>
              <a:rPr lang="zh-CN" altLang="en-US" sz="4000" dirty="0"/>
              <a:t>的格式</a:t>
            </a:r>
            <a:endParaRPr lang="zh-CN" altLang="en-US" sz="4000" dirty="0"/>
          </a:p>
        </p:txBody>
      </p:sp>
      <p:sp>
        <p:nvSpPr>
          <p:cNvPr id="548867" name="内容占位符 548866"/>
          <p:cNvSpPr>
            <a:spLocks noGrp="1"/>
          </p:cNvSpPr>
          <p:nvPr>
            <p:ph idx="1"/>
          </p:nvPr>
        </p:nvSpPr>
        <p:spPr>
          <a:xfrm>
            <a:off x="684213" y="1917700"/>
            <a:ext cx="8131175" cy="4535488"/>
          </a:xfrm>
          <a:ln/>
        </p:spPr>
        <p:txBody>
          <a:bodyPr anchor="t"/>
          <a:p>
            <a:r>
              <a:rPr lang="zh-CN" altLang="en-US" sz="2800" dirty="0"/>
              <a:t>统一资源定位符 </a:t>
            </a:r>
            <a:r>
              <a:rPr lang="en-US" altLang="zh-CN" sz="2800" dirty="0"/>
              <a:t>URL </a:t>
            </a:r>
            <a:r>
              <a:rPr lang="zh-CN" altLang="en-US" sz="2800" dirty="0"/>
              <a:t>是对可以从因特网上得到的资源的位置和访问方法的一种简洁的表示。</a:t>
            </a:r>
            <a:endParaRPr lang="zh-CN" altLang="en-US" sz="2800" dirty="0"/>
          </a:p>
          <a:p>
            <a:r>
              <a:rPr lang="en-US" altLang="zh-CN" sz="2800" dirty="0"/>
              <a:t>URL </a:t>
            </a:r>
            <a:r>
              <a:rPr lang="zh-CN" altLang="en-US" sz="2800" dirty="0"/>
              <a:t>给资源的位置提供一种抽象的识别方法，并用这种方法给资源定位。</a:t>
            </a:r>
            <a:endParaRPr lang="zh-CN" altLang="en-US" sz="2800" dirty="0"/>
          </a:p>
          <a:p>
            <a:r>
              <a:rPr lang="zh-CN" altLang="en-US" sz="2800" dirty="0"/>
              <a:t>只要能够对资源定位，系统就可以对资源进行各种操作，如存取、更新、替换和查找其属性。</a:t>
            </a:r>
            <a:endParaRPr lang="zh-CN" altLang="en-US" sz="2800" dirty="0"/>
          </a:p>
          <a:p>
            <a:r>
              <a:rPr lang="en-US" altLang="zh-CN" sz="2800" dirty="0"/>
              <a:t>URL </a:t>
            </a:r>
            <a:r>
              <a:rPr lang="zh-CN" altLang="en-US" sz="2800" dirty="0"/>
              <a:t>相当于一个文件名在网络范围的扩展。因此 </a:t>
            </a:r>
            <a:r>
              <a:rPr lang="en-US" altLang="zh-CN" sz="2800" dirty="0"/>
              <a:t>URL </a:t>
            </a:r>
            <a:r>
              <a:rPr lang="zh-CN" altLang="en-US" sz="2800" dirty="0"/>
              <a:t>是与因特网相连的机器上的任何可访问对象的一个指针。</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charRg st="44"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charRg st="79" end="1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charRg st="121" end="1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2290" name="标题 571393"/>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6 </a:t>
            </a:r>
            <a:r>
              <a:rPr lang="zh-CN" altLang="en-US" dirty="0">
                <a:ea typeface="Arial Unicode MS" pitchFamily="34" charset="-122"/>
              </a:rPr>
              <a:t>章  </a:t>
            </a:r>
            <a:r>
              <a:rPr lang="zh-CN" altLang="en-US" dirty="0"/>
              <a:t>应用层（续）</a:t>
            </a:r>
            <a:endParaRPr lang="zh-CN" altLang="en-US" dirty="0"/>
          </a:p>
        </p:txBody>
      </p:sp>
      <p:sp>
        <p:nvSpPr>
          <p:cNvPr id="12291" name="文本占位符 571394"/>
          <p:cNvSpPr>
            <a:spLocks noGrp="1"/>
          </p:cNvSpPr>
          <p:nvPr>
            <p:ph idx="1"/>
          </p:nvPr>
        </p:nvSpPr>
        <p:spPr>
          <a:xfrm>
            <a:off x="755650" y="2017713"/>
            <a:ext cx="7993063" cy="4506912"/>
          </a:xfrm>
          <a:ln/>
        </p:spPr>
        <p:txBody>
          <a:bodyPr anchor="t"/>
          <a:p>
            <a:pPr>
              <a:lnSpc>
                <a:spcPct val="90000"/>
              </a:lnSpc>
              <a:buNone/>
            </a:pPr>
            <a:r>
              <a:rPr lang="en-US" altLang="zh-CN" sz="2800" dirty="0"/>
              <a:t>6.6   </a:t>
            </a:r>
            <a:r>
              <a:rPr lang="zh-CN" altLang="en-US" sz="2800" dirty="0"/>
              <a:t>动态主机配置协议 </a:t>
            </a:r>
            <a:r>
              <a:rPr lang="en-US" altLang="zh-CN" sz="2800"/>
              <a:t>DHCP </a:t>
            </a:r>
            <a:endParaRPr lang="en-US" altLang="zh-CN" sz="2800"/>
          </a:p>
          <a:p>
            <a:pPr>
              <a:lnSpc>
                <a:spcPct val="90000"/>
              </a:lnSpc>
              <a:buNone/>
            </a:pPr>
            <a:r>
              <a:rPr lang="en-US" altLang="zh-CN" sz="2800" dirty="0"/>
              <a:t>6.7   </a:t>
            </a:r>
            <a:r>
              <a:rPr lang="zh-CN" altLang="en-US" sz="2800" dirty="0"/>
              <a:t>简单网络管理协议 </a:t>
            </a:r>
            <a:r>
              <a:rPr lang="en-US" altLang="zh-CN" sz="2800"/>
              <a:t>SNMP</a:t>
            </a:r>
            <a:endParaRPr lang="en-US" altLang="zh-CN" sz="2800"/>
          </a:p>
          <a:p>
            <a:pPr>
              <a:lnSpc>
                <a:spcPct val="90000"/>
              </a:lnSpc>
              <a:buNone/>
            </a:pPr>
            <a:r>
              <a:rPr lang="en-US" altLang="zh-CN" sz="2800" dirty="0"/>
              <a:t>		6.7.1  </a:t>
            </a:r>
            <a:r>
              <a:rPr lang="zh-CN" altLang="en-US" sz="2800" dirty="0"/>
              <a:t>网络管理的基本概念</a:t>
            </a:r>
            <a:endParaRPr lang="zh-CN" altLang="en-US" sz="2800" dirty="0"/>
          </a:p>
          <a:p>
            <a:pPr>
              <a:lnSpc>
                <a:spcPct val="90000"/>
              </a:lnSpc>
              <a:buNone/>
            </a:pPr>
            <a:r>
              <a:rPr lang="zh-CN" altLang="en-US" sz="2800" dirty="0"/>
              <a:t>		</a:t>
            </a:r>
            <a:r>
              <a:rPr lang="en-US" altLang="zh-CN" sz="2800" dirty="0"/>
              <a:t>6.7.2  </a:t>
            </a:r>
            <a:r>
              <a:rPr lang="zh-CN" altLang="en-US" sz="2800" dirty="0"/>
              <a:t>管理信息结构 </a:t>
            </a:r>
            <a:r>
              <a:rPr lang="en-US" altLang="zh-CN" sz="2800"/>
              <a:t>SMI</a:t>
            </a:r>
            <a:endParaRPr lang="en-US" altLang="zh-CN" sz="2800"/>
          </a:p>
          <a:p>
            <a:pPr>
              <a:lnSpc>
                <a:spcPct val="90000"/>
              </a:lnSpc>
              <a:buNone/>
            </a:pPr>
            <a:r>
              <a:rPr lang="en-US" altLang="zh-CN" sz="2800" dirty="0"/>
              <a:t>    	6.7.3  </a:t>
            </a:r>
            <a:r>
              <a:rPr lang="zh-CN" altLang="en-US" sz="2800" dirty="0"/>
              <a:t>管理信息库 </a:t>
            </a:r>
            <a:r>
              <a:rPr lang="en-US" altLang="zh-CN" sz="2800"/>
              <a:t>MIB</a:t>
            </a:r>
            <a:endParaRPr lang="en-US" altLang="zh-CN" sz="2800"/>
          </a:p>
          <a:p>
            <a:pPr>
              <a:lnSpc>
                <a:spcPct val="90000"/>
              </a:lnSpc>
              <a:buNone/>
            </a:pPr>
            <a:r>
              <a:rPr lang="en-US" altLang="zh-CN" sz="2800" dirty="0"/>
              <a:t>    	6.7.4  SNMP </a:t>
            </a:r>
            <a:r>
              <a:rPr lang="zh-CN" altLang="en-US" sz="2800" dirty="0"/>
              <a:t>的协议数据单元和报文</a:t>
            </a:r>
            <a:endParaRPr lang="zh-CN" altLang="en-US" sz="2800" dirty="0"/>
          </a:p>
          <a:p>
            <a:pPr>
              <a:lnSpc>
                <a:spcPct val="90000"/>
              </a:lnSpc>
              <a:buNone/>
            </a:pPr>
            <a:r>
              <a:rPr lang="en-US" altLang="zh-CN" sz="2800" dirty="0"/>
              <a:t>6.8  </a:t>
            </a:r>
            <a:r>
              <a:rPr lang="zh-CN" altLang="en-US" sz="2800" dirty="0"/>
              <a:t>应用进程跨越网络的通信</a:t>
            </a:r>
            <a:endParaRPr lang="zh-CN" altLang="en-US" sz="2800" dirty="0"/>
          </a:p>
          <a:p>
            <a:pPr>
              <a:lnSpc>
                <a:spcPct val="90000"/>
              </a:lnSpc>
              <a:buNone/>
            </a:pPr>
            <a:r>
              <a:rPr lang="zh-CN" altLang="en-US" sz="2800" dirty="0"/>
              <a:t>		</a:t>
            </a:r>
            <a:r>
              <a:rPr lang="en-US" altLang="zh-CN" sz="2800" dirty="0"/>
              <a:t>6.8.1  </a:t>
            </a:r>
            <a:r>
              <a:rPr lang="zh-CN" altLang="en-US" sz="2800" dirty="0"/>
              <a:t>系统调用和应用编程接口</a:t>
            </a:r>
            <a:endParaRPr lang="zh-CN" altLang="en-US" sz="2800" dirty="0"/>
          </a:p>
          <a:p>
            <a:pPr>
              <a:lnSpc>
                <a:spcPct val="90000"/>
              </a:lnSpc>
              <a:buNone/>
            </a:pPr>
            <a:r>
              <a:rPr lang="zh-CN" altLang="en-US" sz="2800" dirty="0"/>
              <a:t>		</a:t>
            </a:r>
            <a:r>
              <a:rPr lang="en-US" altLang="zh-CN" sz="2800" dirty="0"/>
              <a:t>6.8.2  </a:t>
            </a:r>
            <a:r>
              <a:rPr lang="zh-CN" altLang="en-US" sz="2800" dirty="0"/>
              <a:t>几种常用的系统调用</a:t>
            </a:r>
            <a:endParaRPr lang="zh-CN"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88066" name="标题 549889"/>
          <p:cNvSpPr>
            <a:spLocks noGrp="1"/>
          </p:cNvSpPr>
          <p:nvPr>
            <p:ph type="title"/>
          </p:nvPr>
        </p:nvSpPr>
        <p:spPr>
          <a:xfrm>
            <a:off x="1150938" y="692150"/>
            <a:ext cx="7237412" cy="839788"/>
          </a:xfrm>
          <a:ln/>
        </p:spPr>
        <p:txBody>
          <a:bodyPr anchor="b"/>
          <a:p>
            <a:pPr algn="ctr"/>
            <a:r>
              <a:rPr lang="en-US" altLang="zh-CN" dirty="0"/>
              <a:t>URL </a:t>
            </a:r>
            <a:r>
              <a:rPr lang="zh-CN" altLang="en-US" dirty="0"/>
              <a:t>的一般形式 </a:t>
            </a:r>
            <a:endParaRPr lang="zh-CN" altLang="en-US" dirty="0"/>
          </a:p>
        </p:txBody>
      </p:sp>
      <p:sp>
        <p:nvSpPr>
          <p:cNvPr id="88067" name="文本占位符 549890"/>
          <p:cNvSpPr>
            <a:spLocks noGrp="1"/>
          </p:cNvSpPr>
          <p:nvPr>
            <p:ph idx="1"/>
          </p:nvPr>
        </p:nvSpPr>
        <p:spPr>
          <a:xfrm>
            <a:off x="1042988" y="1990725"/>
            <a:ext cx="7772400" cy="1943100"/>
          </a:xfrm>
          <a:ln/>
        </p:spPr>
        <p:txBody>
          <a:bodyPr anchor="t"/>
          <a:p>
            <a:r>
              <a:rPr lang="zh-CN" altLang="en-US" sz="2800" dirty="0"/>
              <a:t>由以冒号隔开的两大部分组成，并且在 </a:t>
            </a:r>
            <a:r>
              <a:rPr lang="en-US" altLang="zh-CN" sz="2800" dirty="0"/>
              <a:t>URL </a:t>
            </a:r>
            <a:r>
              <a:rPr lang="zh-CN" altLang="en-US" sz="2800" dirty="0"/>
              <a:t>中的字符对大写或小写没有要求。</a:t>
            </a:r>
            <a:endParaRPr lang="zh-CN" altLang="en-US" sz="2800" dirty="0"/>
          </a:p>
          <a:p>
            <a:r>
              <a:rPr lang="en-US" altLang="zh-CN" sz="2800" dirty="0"/>
              <a:t>URL </a:t>
            </a:r>
            <a:r>
              <a:rPr lang="zh-CN" altLang="en-US" sz="2800" dirty="0"/>
              <a:t>的一般形式是：</a:t>
            </a:r>
            <a:endParaRPr lang="zh-CN" altLang="en-US" sz="2800" dirty="0"/>
          </a:p>
        </p:txBody>
      </p:sp>
      <p:sp>
        <p:nvSpPr>
          <p:cNvPr id="88068" name="文本框 549912"/>
          <p:cNvSpPr txBox="1"/>
          <p:nvPr/>
        </p:nvSpPr>
        <p:spPr>
          <a:xfrm>
            <a:off x="2122488" y="3548063"/>
            <a:ext cx="5257800" cy="528637"/>
          </a:xfrm>
          <a:prstGeom prst="rect">
            <a:avLst/>
          </a:prstGeom>
          <a:solidFill>
            <a:srgbClr val="CCECFF"/>
          </a:solidFill>
          <a:ln w="9525" cap="flat" cmpd="sng">
            <a:solidFill>
              <a:srgbClr val="333399"/>
            </a:solidFill>
            <a:prstDash val="solid"/>
            <a:miter/>
            <a:headEnd type="none" w="med" len="med"/>
            <a:tailEnd type="none" w="med" len="med"/>
          </a:ln>
        </p:spPr>
        <p:txBody>
          <a:bodyPr anchor="t">
            <a:spAutoFit/>
          </a:bodyPr>
          <a:p>
            <a:pPr algn="ctr"/>
            <a:r>
              <a:rPr lang="en-US" altLang="zh-CN" sz="2800" dirty="0">
                <a:solidFill>
                  <a:srgbClr val="333399"/>
                </a:solidFill>
                <a:latin typeface="Arial" panose="020B0604020202020204" pitchFamily="34" charset="0"/>
                <a:ea typeface="黑体" panose="02010609060101010101" pitchFamily="49" charset="-122"/>
              </a:rPr>
              <a:t>&lt;</a:t>
            </a:r>
            <a:r>
              <a:rPr lang="zh-CN" altLang="en-US" sz="2800" dirty="0">
                <a:solidFill>
                  <a:srgbClr val="333399"/>
                </a:solidFill>
                <a:latin typeface="Arial" panose="020B0604020202020204" pitchFamily="34" charset="0"/>
                <a:ea typeface="黑体" panose="02010609060101010101" pitchFamily="49" charset="-122"/>
              </a:rPr>
              <a:t>协议</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主机</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端口</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 </a:t>
            </a:r>
            <a:endParaRPr lang="en-US" altLang="zh-CN" sz="2800">
              <a:solidFill>
                <a:srgbClr val="333399"/>
              </a:solidFill>
              <a:latin typeface="Arial" panose="020B0604020202020204" pitchFamily="34" charset="0"/>
              <a:ea typeface="黑体" panose="02010609060101010101" pitchFamily="49" charset="-122"/>
            </a:endParaRPr>
          </a:p>
        </p:txBody>
      </p:sp>
      <p:grpSp>
        <p:nvGrpSpPr>
          <p:cNvPr id="549919" name="组合 549918"/>
          <p:cNvGrpSpPr/>
          <p:nvPr/>
        </p:nvGrpSpPr>
        <p:grpSpPr>
          <a:xfrm>
            <a:off x="2411413" y="4076700"/>
            <a:ext cx="6486525" cy="2106613"/>
            <a:chOff x="1519" y="2568"/>
            <a:chExt cx="4086" cy="1327"/>
          </a:xfrm>
        </p:grpSpPr>
        <p:sp>
          <p:nvSpPr>
            <p:cNvPr id="88070" name="直接连接符 549913"/>
            <p:cNvSpPr/>
            <p:nvPr/>
          </p:nvSpPr>
          <p:spPr>
            <a:xfrm>
              <a:off x="1519" y="2568"/>
              <a:ext cx="499" cy="0"/>
            </a:xfrm>
            <a:prstGeom prst="line">
              <a:avLst/>
            </a:prstGeom>
            <a:ln w="38100" cap="flat" cmpd="sng">
              <a:solidFill>
                <a:schemeClr val="hlink"/>
              </a:solidFill>
              <a:prstDash val="solid"/>
              <a:round/>
              <a:headEnd type="none" w="med" len="med"/>
              <a:tailEnd type="none" w="med" len="med"/>
            </a:ln>
          </p:spPr>
        </p:sp>
        <p:sp>
          <p:nvSpPr>
            <p:cNvPr id="88071" name="任意多边形 549914"/>
            <p:cNvSpPr/>
            <p:nvPr/>
          </p:nvSpPr>
          <p:spPr>
            <a:xfrm>
              <a:off x="1791" y="2568"/>
              <a:ext cx="385" cy="726"/>
            </a:xfrm>
            <a:custGeom>
              <a:avLst/>
              <a:gdLst/>
              <a:ahLst/>
              <a:cxnLst/>
              <a:pathLst>
                <a:path w="771" h="726">
                  <a:moveTo>
                    <a:pt x="0" y="0"/>
                  </a:moveTo>
                  <a:lnTo>
                    <a:pt x="0" y="726"/>
                  </a:lnTo>
                  <a:lnTo>
                    <a:pt x="771" y="726"/>
                  </a:lnTo>
                </a:path>
              </a:pathLst>
            </a:custGeom>
            <a:noFill/>
            <a:ln w="38100" cap="flat" cmpd="sng">
              <a:solidFill>
                <a:schemeClr val="hlink"/>
              </a:solidFill>
              <a:prstDash val="solid"/>
              <a:round/>
              <a:headEnd type="none" w="med" len="med"/>
              <a:tailEnd type="none" w="med" len="med"/>
            </a:ln>
          </p:spPr>
          <p:txBody>
            <a:bodyPr/>
            <a:p>
              <a:endParaRPr lang="zh-CN" altLang="en-US"/>
            </a:p>
          </p:txBody>
        </p:sp>
        <p:sp>
          <p:nvSpPr>
            <p:cNvPr id="88072" name="左大括号 549915"/>
            <p:cNvSpPr/>
            <p:nvPr/>
          </p:nvSpPr>
          <p:spPr>
            <a:xfrm>
              <a:off x="2176" y="2841"/>
              <a:ext cx="82" cy="907"/>
            </a:xfrm>
            <a:prstGeom prst="leftBrace">
              <a:avLst>
                <a:gd name="adj1" fmla="val 92123"/>
                <a:gd name="adj2" fmla="val 50000"/>
              </a:avLst>
            </a:prstGeom>
            <a:noFill/>
            <a:ln w="28575" cap="flat" cmpd="sng">
              <a:solidFill>
                <a:schemeClr val="hlink"/>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88073" name="文本框 549916"/>
            <p:cNvSpPr txBox="1"/>
            <p:nvPr/>
          </p:nvSpPr>
          <p:spPr>
            <a:xfrm>
              <a:off x="2328" y="2625"/>
              <a:ext cx="3277" cy="1270"/>
            </a:xfrm>
            <a:prstGeom prst="rect">
              <a:avLst/>
            </a:prstGeom>
            <a:noFill/>
            <a:ln w="9525">
              <a:noFill/>
            </a:ln>
          </p:spPr>
          <p:txBody>
            <a:bodyPr wrap="none" anchor="t">
              <a:spAutoFit/>
            </a:bodyPr>
            <a:p>
              <a:pPr>
                <a:lnSpc>
                  <a:spcPct val="150000"/>
                </a:lnSpc>
              </a:pPr>
              <a:r>
                <a:rPr lang="en-US" altLang="zh-CN" sz="2800">
                  <a:solidFill>
                    <a:srgbClr val="333399"/>
                  </a:solidFill>
                  <a:latin typeface="Arial" panose="020B0604020202020204" pitchFamily="34" charset="0"/>
                  <a:ea typeface="黑体" panose="02010609060101010101" pitchFamily="49" charset="-122"/>
                </a:rPr>
                <a:t>ftp ——</a:t>
              </a:r>
              <a:r>
                <a:rPr lang="en-US" altLang="zh-CN" sz="2800" dirty="0">
                  <a:solidFill>
                    <a:srgbClr val="333399"/>
                  </a:solidFill>
                  <a:latin typeface="Arial" panose="020B0604020202020204" pitchFamily="34" charset="0"/>
                  <a:ea typeface="黑体" panose="02010609060101010101" pitchFamily="49" charset="-122"/>
                </a:rPr>
                <a:t> </a:t>
              </a:r>
              <a:r>
                <a:rPr lang="zh-CN" altLang="en-US" sz="2800" dirty="0">
                  <a:solidFill>
                    <a:srgbClr val="333399"/>
                  </a:solidFill>
                  <a:latin typeface="Arial" panose="020B0604020202020204" pitchFamily="34" charset="0"/>
                  <a:ea typeface="黑体" panose="02010609060101010101" pitchFamily="49" charset="-122"/>
                </a:rPr>
                <a:t>文件传送协议 </a:t>
              </a:r>
              <a:r>
                <a:rPr lang="en-US" altLang="zh-CN" sz="2800">
                  <a:solidFill>
                    <a:srgbClr val="333399"/>
                  </a:solidFill>
                  <a:latin typeface="Arial" panose="020B0604020202020204" pitchFamily="34" charset="0"/>
                  <a:ea typeface="黑体" panose="02010609060101010101" pitchFamily="49" charset="-122"/>
                </a:rPr>
                <a:t>FTP</a:t>
              </a:r>
              <a:endParaRPr lang="en-US" altLang="zh-CN" sz="2800">
                <a:solidFill>
                  <a:srgbClr val="333399"/>
                </a:solidFill>
                <a:latin typeface="Arial" panose="020B0604020202020204" pitchFamily="34" charset="0"/>
                <a:ea typeface="黑体" panose="02010609060101010101" pitchFamily="49" charset="-122"/>
              </a:endParaRPr>
            </a:p>
            <a:p>
              <a:pPr>
                <a:lnSpc>
                  <a:spcPct val="150000"/>
                </a:lnSpc>
              </a:pPr>
              <a:r>
                <a:rPr lang="en-US" altLang="zh-CN" sz="2800">
                  <a:solidFill>
                    <a:srgbClr val="333399"/>
                  </a:solidFill>
                  <a:latin typeface="Arial" panose="020B0604020202020204" pitchFamily="34" charset="0"/>
                  <a:ea typeface="黑体" panose="02010609060101010101" pitchFamily="49" charset="-122"/>
                </a:rPr>
                <a:t>http ——</a:t>
              </a:r>
              <a:r>
                <a:rPr lang="en-US" altLang="zh-CN" sz="2800" dirty="0">
                  <a:solidFill>
                    <a:srgbClr val="333399"/>
                  </a:solidFill>
                  <a:latin typeface="Arial" panose="020B0604020202020204" pitchFamily="34" charset="0"/>
                  <a:ea typeface="黑体" panose="02010609060101010101" pitchFamily="49" charset="-122"/>
                </a:rPr>
                <a:t> </a:t>
              </a:r>
              <a:r>
                <a:rPr lang="zh-CN" altLang="en-US" sz="2800" dirty="0">
                  <a:solidFill>
                    <a:srgbClr val="333399"/>
                  </a:solidFill>
                  <a:latin typeface="Arial" panose="020B0604020202020204" pitchFamily="34" charset="0"/>
                  <a:ea typeface="黑体" panose="02010609060101010101" pitchFamily="49" charset="-122"/>
                </a:rPr>
                <a:t>超文本传送协议 </a:t>
              </a:r>
              <a:r>
                <a:rPr lang="en-US" altLang="zh-CN" sz="2800">
                  <a:solidFill>
                    <a:srgbClr val="333399"/>
                  </a:solidFill>
                  <a:latin typeface="Arial" panose="020B0604020202020204" pitchFamily="34" charset="0"/>
                  <a:ea typeface="黑体" panose="02010609060101010101" pitchFamily="49" charset="-122"/>
                </a:rPr>
                <a:t>HTTP</a:t>
              </a:r>
              <a:endParaRPr lang="en-US" altLang="zh-CN" sz="2800">
                <a:solidFill>
                  <a:srgbClr val="333399"/>
                </a:solidFill>
                <a:latin typeface="Arial" panose="020B0604020202020204" pitchFamily="34" charset="0"/>
                <a:ea typeface="黑体" panose="02010609060101010101" pitchFamily="49" charset="-122"/>
              </a:endParaRPr>
            </a:p>
            <a:p>
              <a:pPr>
                <a:lnSpc>
                  <a:spcPct val="150000"/>
                </a:lnSpc>
              </a:pPr>
              <a:r>
                <a:rPr lang="en-US" altLang="zh-CN" sz="2800">
                  <a:solidFill>
                    <a:srgbClr val="333399"/>
                  </a:solidFill>
                  <a:latin typeface="Arial" panose="020B0604020202020204" pitchFamily="34" charset="0"/>
                  <a:ea typeface="黑体" panose="02010609060101010101" pitchFamily="49" charset="-122"/>
                </a:rPr>
                <a:t>News ——</a:t>
              </a:r>
              <a:r>
                <a:rPr lang="en-US" altLang="zh-CN" sz="2800" dirty="0">
                  <a:solidFill>
                    <a:srgbClr val="333399"/>
                  </a:solidFill>
                  <a:latin typeface="Arial" panose="020B0604020202020204" pitchFamily="34" charset="0"/>
                  <a:ea typeface="黑体" panose="02010609060101010101" pitchFamily="49" charset="-122"/>
                </a:rPr>
                <a:t> USENET </a:t>
              </a:r>
              <a:r>
                <a:rPr lang="zh-CN" altLang="en-US" sz="2800" dirty="0">
                  <a:solidFill>
                    <a:srgbClr val="333399"/>
                  </a:solidFill>
                  <a:latin typeface="Arial" panose="020B0604020202020204" pitchFamily="34" charset="0"/>
                  <a:ea typeface="黑体" panose="02010609060101010101" pitchFamily="49" charset="-122"/>
                </a:rPr>
                <a:t>新闻</a:t>
              </a:r>
              <a:endParaRPr lang="zh-CN" altLang="en-US" sz="28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49919"/>
                                        </p:tgtEl>
                                        <p:attrNameLst>
                                          <p:attrName>style.visibility</p:attrName>
                                        </p:attrNameLst>
                                      </p:cBhvr>
                                      <p:to>
                                        <p:strVal val="visible"/>
                                      </p:to>
                                    </p:set>
                                    <p:animEffect transition="in" filter="wipe(up)">
                                      <p:cBhvr>
                                        <p:cTn id="7" dur="1000"/>
                                        <p:tgtEl>
                                          <p:spTgt spid="54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90114" name="标题 634881"/>
          <p:cNvSpPr>
            <a:spLocks noGrp="1"/>
          </p:cNvSpPr>
          <p:nvPr>
            <p:ph type="title"/>
          </p:nvPr>
        </p:nvSpPr>
        <p:spPr>
          <a:xfrm>
            <a:off x="1150938" y="692150"/>
            <a:ext cx="7237412" cy="839788"/>
          </a:xfrm>
          <a:ln/>
        </p:spPr>
        <p:txBody>
          <a:bodyPr anchor="b"/>
          <a:p>
            <a:pPr algn="ctr"/>
            <a:r>
              <a:rPr lang="en-US" altLang="zh-CN" dirty="0"/>
              <a:t>URL </a:t>
            </a:r>
            <a:r>
              <a:rPr lang="zh-CN" altLang="en-US" dirty="0"/>
              <a:t>的一般形式（续） </a:t>
            </a:r>
            <a:endParaRPr lang="zh-CN" altLang="en-US" dirty="0"/>
          </a:p>
        </p:txBody>
      </p:sp>
      <p:sp>
        <p:nvSpPr>
          <p:cNvPr id="90115" name="文本占位符 634882"/>
          <p:cNvSpPr>
            <a:spLocks noGrp="1"/>
          </p:cNvSpPr>
          <p:nvPr>
            <p:ph idx="1"/>
          </p:nvPr>
        </p:nvSpPr>
        <p:spPr>
          <a:xfrm>
            <a:off x="1042988" y="1990725"/>
            <a:ext cx="7772400" cy="1943100"/>
          </a:xfrm>
          <a:ln/>
        </p:spPr>
        <p:txBody>
          <a:bodyPr anchor="t"/>
          <a:p>
            <a:r>
              <a:rPr lang="zh-CN" altLang="en-US" sz="2800" dirty="0"/>
              <a:t>由以冒号隔开的两大部分组成，并且在 </a:t>
            </a:r>
            <a:r>
              <a:rPr lang="en-US" altLang="zh-CN" sz="2800" dirty="0"/>
              <a:t>URL </a:t>
            </a:r>
            <a:r>
              <a:rPr lang="zh-CN" altLang="en-US" sz="2800" dirty="0"/>
              <a:t>中的字符对大写或小写没有要求。</a:t>
            </a:r>
            <a:endParaRPr lang="zh-CN" altLang="en-US" sz="2800" dirty="0"/>
          </a:p>
          <a:p>
            <a:r>
              <a:rPr lang="en-US" altLang="zh-CN" sz="2800" dirty="0"/>
              <a:t>URL </a:t>
            </a:r>
            <a:r>
              <a:rPr lang="zh-CN" altLang="en-US" sz="2800" dirty="0"/>
              <a:t>的一般形式是：</a:t>
            </a:r>
            <a:endParaRPr lang="zh-CN" altLang="en-US" sz="2800" dirty="0"/>
          </a:p>
        </p:txBody>
      </p:sp>
      <p:sp>
        <p:nvSpPr>
          <p:cNvPr id="90116" name="文本框 634883"/>
          <p:cNvSpPr txBox="1"/>
          <p:nvPr/>
        </p:nvSpPr>
        <p:spPr>
          <a:xfrm>
            <a:off x="1979613" y="3548063"/>
            <a:ext cx="5256212" cy="528637"/>
          </a:xfrm>
          <a:prstGeom prst="rect">
            <a:avLst/>
          </a:prstGeom>
          <a:solidFill>
            <a:srgbClr val="CCECFF"/>
          </a:solidFill>
          <a:ln w="9525" cap="flat" cmpd="sng">
            <a:solidFill>
              <a:srgbClr val="333399"/>
            </a:solidFill>
            <a:prstDash val="solid"/>
            <a:miter/>
            <a:headEnd type="none" w="med" len="med"/>
            <a:tailEnd type="none" w="med" len="med"/>
          </a:ln>
        </p:spPr>
        <p:txBody>
          <a:bodyPr anchor="t">
            <a:spAutoFit/>
          </a:bodyPr>
          <a:p>
            <a:pPr algn="ctr"/>
            <a:r>
              <a:rPr lang="en-US" altLang="zh-CN" sz="2800" dirty="0">
                <a:solidFill>
                  <a:srgbClr val="333399"/>
                </a:solidFill>
                <a:latin typeface="Arial" panose="020B0604020202020204" pitchFamily="34" charset="0"/>
                <a:ea typeface="黑体" panose="02010609060101010101" pitchFamily="49" charset="-122"/>
              </a:rPr>
              <a:t>&lt;</a:t>
            </a:r>
            <a:r>
              <a:rPr lang="zh-CN" altLang="en-US" sz="2800" dirty="0">
                <a:solidFill>
                  <a:srgbClr val="333399"/>
                </a:solidFill>
                <a:latin typeface="Arial" panose="020B0604020202020204" pitchFamily="34" charset="0"/>
                <a:ea typeface="黑体" panose="02010609060101010101" pitchFamily="49" charset="-122"/>
              </a:rPr>
              <a:t>协议</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主机</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端口</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 </a:t>
            </a:r>
            <a:endParaRPr lang="en-US" altLang="zh-CN" sz="2800">
              <a:solidFill>
                <a:srgbClr val="333399"/>
              </a:solidFill>
              <a:latin typeface="Arial" panose="020B0604020202020204" pitchFamily="34" charset="0"/>
              <a:ea typeface="黑体" panose="02010609060101010101" pitchFamily="49" charset="-122"/>
            </a:endParaRPr>
          </a:p>
        </p:txBody>
      </p:sp>
      <p:grpSp>
        <p:nvGrpSpPr>
          <p:cNvPr id="90117" name="组合 634888"/>
          <p:cNvGrpSpPr/>
          <p:nvPr/>
        </p:nvGrpSpPr>
        <p:grpSpPr>
          <a:xfrm>
            <a:off x="3635375" y="4076700"/>
            <a:ext cx="5262563" cy="1368425"/>
            <a:chOff x="2381" y="2568"/>
            <a:chExt cx="3315" cy="862"/>
          </a:xfrm>
        </p:grpSpPr>
        <p:sp>
          <p:nvSpPr>
            <p:cNvPr id="90118" name="直接连接符 634884"/>
            <p:cNvSpPr/>
            <p:nvPr/>
          </p:nvSpPr>
          <p:spPr>
            <a:xfrm>
              <a:off x="2381" y="2568"/>
              <a:ext cx="635" cy="0"/>
            </a:xfrm>
            <a:prstGeom prst="line">
              <a:avLst/>
            </a:prstGeom>
            <a:ln w="38100" cap="flat" cmpd="sng">
              <a:solidFill>
                <a:schemeClr val="hlink"/>
              </a:solidFill>
              <a:prstDash val="solid"/>
              <a:round/>
              <a:headEnd type="none" w="med" len="med"/>
              <a:tailEnd type="none" w="med" len="med"/>
            </a:ln>
          </p:spPr>
        </p:sp>
        <p:sp>
          <p:nvSpPr>
            <p:cNvPr id="90119" name="任意多边形 634885"/>
            <p:cNvSpPr/>
            <p:nvPr/>
          </p:nvSpPr>
          <p:spPr>
            <a:xfrm>
              <a:off x="2653" y="2568"/>
              <a:ext cx="408" cy="408"/>
            </a:xfrm>
            <a:custGeom>
              <a:avLst/>
              <a:gdLst/>
              <a:ahLst/>
              <a:cxnLst/>
              <a:pathLst>
                <a:path w="771" h="726">
                  <a:moveTo>
                    <a:pt x="0" y="0"/>
                  </a:moveTo>
                  <a:lnTo>
                    <a:pt x="0" y="726"/>
                  </a:lnTo>
                  <a:lnTo>
                    <a:pt x="771" y="726"/>
                  </a:lnTo>
                </a:path>
              </a:pathLst>
            </a:custGeom>
            <a:noFill/>
            <a:ln w="38100" cap="flat" cmpd="sng">
              <a:solidFill>
                <a:schemeClr val="hlink"/>
              </a:solidFill>
              <a:prstDash val="solid"/>
              <a:round/>
              <a:headEnd type="none" w="med" len="med"/>
              <a:tailEnd type="none" w="med" len="med"/>
            </a:ln>
          </p:spPr>
          <p:txBody>
            <a:bodyPr/>
            <a:p>
              <a:endParaRPr lang="zh-CN" altLang="en-US"/>
            </a:p>
          </p:txBody>
        </p:sp>
        <p:sp>
          <p:nvSpPr>
            <p:cNvPr id="90120" name="文本框 634887"/>
            <p:cNvSpPr txBox="1"/>
            <p:nvPr/>
          </p:nvSpPr>
          <p:spPr>
            <a:xfrm>
              <a:off x="3016" y="2834"/>
              <a:ext cx="2680" cy="596"/>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rPr>
                <a:t>&lt;</a:t>
              </a:r>
              <a:r>
                <a:rPr lang="zh-CN" altLang="en-US" sz="2800" dirty="0">
                  <a:solidFill>
                    <a:srgbClr val="333399"/>
                  </a:solidFill>
                  <a:latin typeface="Arial" panose="020B0604020202020204" pitchFamily="34" charset="0"/>
                  <a:ea typeface="黑体" panose="02010609060101010101" pitchFamily="49" charset="-122"/>
                </a:rPr>
                <a:t>主机</a:t>
              </a:r>
              <a:r>
                <a:rPr lang="en-US" altLang="zh-CN" sz="2800" dirty="0">
                  <a:solidFill>
                    <a:srgbClr val="333399"/>
                  </a:solidFill>
                  <a:latin typeface="Arial" panose="020B0604020202020204" pitchFamily="34" charset="0"/>
                  <a:ea typeface="黑体" panose="02010609060101010101" pitchFamily="49" charset="-122"/>
                </a:rPr>
                <a:t>&gt; </a:t>
              </a:r>
              <a:r>
                <a:rPr lang="zh-CN" altLang="en-US" sz="2800" dirty="0">
                  <a:solidFill>
                    <a:srgbClr val="333399"/>
                  </a:solidFill>
                  <a:latin typeface="Arial" panose="020B0604020202020204" pitchFamily="34" charset="0"/>
                  <a:ea typeface="黑体" panose="02010609060101010101" pitchFamily="49" charset="-122"/>
                </a:rPr>
                <a:t>是存放资源的主机</a:t>
              </a:r>
              <a:endParaRPr lang="zh-CN" altLang="en-US" sz="2800" dirty="0">
                <a:solidFill>
                  <a:srgbClr val="333399"/>
                </a:solidFill>
                <a:latin typeface="Arial" panose="020B0604020202020204" pitchFamily="34" charset="0"/>
                <a:ea typeface="黑体" panose="02010609060101010101" pitchFamily="49" charset="-122"/>
              </a:endParaRPr>
            </a:p>
            <a:p>
              <a:r>
                <a:rPr lang="zh-CN" altLang="en-US" sz="2800" dirty="0">
                  <a:solidFill>
                    <a:srgbClr val="333399"/>
                  </a:solidFill>
                  <a:latin typeface="Arial" panose="020B0604020202020204" pitchFamily="34" charset="0"/>
                  <a:ea typeface="黑体" panose="02010609060101010101" pitchFamily="49" charset="-122"/>
                </a:rPr>
                <a:t>在因特网中的域名</a:t>
              </a:r>
              <a:endParaRPr lang="zh-CN" altLang="en-US" sz="28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92162" name="标题 635905"/>
          <p:cNvSpPr>
            <a:spLocks noGrp="1"/>
          </p:cNvSpPr>
          <p:nvPr>
            <p:ph type="title"/>
          </p:nvPr>
        </p:nvSpPr>
        <p:spPr>
          <a:xfrm>
            <a:off x="1150938" y="692150"/>
            <a:ext cx="7237412" cy="839788"/>
          </a:xfrm>
          <a:ln/>
        </p:spPr>
        <p:txBody>
          <a:bodyPr anchor="b"/>
          <a:p>
            <a:pPr algn="ctr"/>
            <a:r>
              <a:rPr lang="en-US" altLang="zh-CN" dirty="0"/>
              <a:t>URL </a:t>
            </a:r>
            <a:r>
              <a:rPr lang="zh-CN" altLang="en-US" dirty="0"/>
              <a:t>的一般形式（续） </a:t>
            </a:r>
            <a:endParaRPr lang="zh-CN" altLang="en-US" dirty="0"/>
          </a:p>
        </p:txBody>
      </p:sp>
      <p:sp>
        <p:nvSpPr>
          <p:cNvPr id="92163" name="文本占位符 635906"/>
          <p:cNvSpPr>
            <a:spLocks noGrp="1"/>
          </p:cNvSpPr>
          <p:nvPr>
            <p:ph idx="1"/>
          </p:nvPr>
        </p:nvSpPr>
        <p:spPr>
          <a:xfrm>
            <a:off x="1042988" y="1990725"/>
            <a:ext cx="7772400" cy="1943100"/>
          </a:xfrm>
          <a:ln/>
        </p:spPr>
        <p:txBody>
          <a:bodyPr anchor="t"/>
          <a:p>
            <a:r>
              <a:rPr lang="zh-CN" altLang="en-US" sz="2800" dirty="0"/>
              <a:t>由以冒号隔开的两大部分组成，并且在 </a:t>
            </a:r>
            <a:r>
              <a:rPr lang="en-US" altLang="zh-CN" sz="2800" dirty="0"/>
              <a:t>URL </a:t>
            </a:r>
            <a:r>
              <a:rPr lang="zh-CN" altLang="en-US" sz="2800" dirty="0"/>
              <a:t>中的字符对大写或小写没有要求。</a:t>
            </a:r>
            <a:endParaRPr lang="zh-CN" altLang="en-US" sz="2800" dirty="0"/>
          </a:p>
          <a:p>
            <a:r>
              <a:rPr lang="en-US" altLang="zh-CN" sz="2800" dirty="0"/>
              <a:t>URL </a:t>
            </a:r>
            <a:r>
              <a:rPr lang="zh-CN" altLang="en-US" sz="2800" dirty="0"/>
              <a:t>的一般形式是：</a:t>
            </a:r>
            <a:endParaRPr lang="zh-CN" altLang="en-US" sz="2800" dirty="0"/>
          </a:p>
        </p:txBody>
      </p:sp>
      <p:sp>
        <p:nvSpPr>
          <p:cNvPr id="92164" name="文本框 635907"/>
          <p:cNvSpPr txBox="1"/>
          <p:nvPr/>
        </p:nvSpPr>
        <p:spPr>
          <a:xfrm>
            <a:off x="2124075" y="3548063"/>
            <a:ext cx="5257800" cy="528637"/>
          </a:xfrm>
          <a:prstGeom prst="rect">
            <a:avLst/>
          </a:prstGeom>
          <a:solidFill>
            <a:srgbClr val="CCECFF"/>
          </a:solidFill>
          <a:ln w="9525" cap="flat" cmpd="sng">
            <a:solidFill>
              <a:srgbClr val="333399"/>
            </a:solidFill>
            <a:prstDash val="solid"/>
            <a:miter/>
            <a:headEnd type="none" w="med" len="med"/>
            <a:tailEnd type="none" w="med" len="med"/>
          </a:ln>
        </p:spPr>
        <p:txBody>
          <a:bodyPr anchor="t">
            <a:spAutoFit/>
          </a:bodyPr>
          <a:p>
            <a:pPr algn="ctr"/>
            <a:r>
              <a:rPr lang="en-US" altLang="zh-CN" sz="2800" dirty="0">
                <a:solidFill>
                  <a:srgbClr val="333399"/>
                </a:solidFill>
                <a:latin typeface="Arial" panose="020B0604020202020204" pitchFamily="34" charset="0"/>
                <a:ea typeface="黑体" panose="02010609060101010101" pitchFamily="49" charset="-122"/>
              </a:rPr>
              <a:t>&lt;</a:t>
            </a:r>
            <a:r>
              <a:rPr lang="zh-CN" altLang="en-US" sz="2800" dirty="0">
                <a:solidFill>
                  <a:srgbClr val="333399"/>
                </a:solidFill>
                <a:latin typeface="Arial" panose="020B0604020202020204" pitchFamily="34" charset="0"/>
                <a:ea typeface="黑体" panose="02010609060101010101" pitchFamily="49" charset="-122"/>
              </a:rPr>
              <a:t>协议</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主机</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端口</a:t>
            </a:r>
            <a:r>
              <a:rPr lang="en-US" altLang="zh-CN" sz="2800" dirty="0">
                <a:solidFill>
                  <a:srgbClr val="333399"/>
                </a:solidFill>
                <a:latin typeface="Arial" panose="020B0604020202020204" pitchFamily="34" charset="0"/>
                <a:ea typeface="黑体" panose="02010609060101010101" pitchFamily="49" charset="-122"/>
              </a:rPr>
              <a:t>&gt;/&lt;</a:t>
            </a:r>
            <a:r>
              <a:rPr lang="zh-CN" altLang="en-US" sz="2800" dirty="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a:t>
            </a:r>
            <a:endParaRPr lang="en-US" altLang="zh-CN" sz="2800">
              <a:solidFill>
                <a:srgbClr val="333399"/>
              </a:solidFill>
              <a:latin typeface="Arial" panose="020B0604020202020204" pitchFamily="34" charset="0"/>
              <a:ea typeface="黑体" panose="02010609060101010101" pitchFamily="49" charset="-122"/>
            </a:endParaRPr>
          </a:p>
        </p:txBody>
      </p:sp>
      <p:grpSp>
        <p:nvGrpSpPr>
          <p:cNvPr id="92165" name="组合 635911"/>
          <p:cNvGrpSpPr/>
          <p:nvPr/>
        </p:nvGrpSpPr>
        <p:grpSpPr>
          <a:xfrm>
            <a:off x="4932363" y="4076700"/>
            <a:ext cx="3816350" cy="920750"/>
            <a:chOff x="3107" y="2568"/>
            <a:chExt cx="2404" cy="580"/>
          </a:xfrm>
        </p:grpSpPr>
        <p:sp>
          <p:nvSpPr>
            <p:cNvPr id="92166" name="直接连接符 635908"/>
            <p:cNvSpPr/>
            <p:nvPr/>
          </p:nvSpPr>
          <p:spPr>
            <a:xfrm>
              <a:off x="3107" y="2568"/>
              <a:ext cx="1406" cy="0"/>
            </a:xfrm>
            <a:prstGeom prst="line">
              <a:avLst/>
            </a:prstGeom>
            <a:ln w="38100" cap="flat" cmpd="sng">
              <a:solidFill>
                <a:schemeClr val="hlink"/>
              </a:solidFill>
              <a:prstDash val="solid"/>
              <a:round/>
              <a:headEnd type="none" w="med" len="med"/>
              <a:tailEnd type="none" w="med" len="med"/>
            </a:ln>
          </p:spPr>
        </p:sp>
        <p:sp>
          <p:nvSpPr>
            <p:cNvPr id="92167" name="任意多边形 635909"/>
            <p:cNvSpPr/>
            <p:nvPr/>
          </p:nvSpPr>
          <p:spPr>
            <a:xfrm>
              <a:off x="3833" y="2568"/>
              <a:ext cx="408" cy="408"/>
            </a:xfrm>
            <a:custGeom>
              <a:avLst/>
              <a:gdLst/>
              <a:ahLst/>
              <a:cxnLst/>
              <a:pathLst>
                <a:path w="771" h="726">
                  <a:moveTo>
                    <a:pt x="0" y="0"/>
                  </a:moveTo>
                  <a:lnTo>
                    <a:pt x="0" y="726"/>
                  </a:lnTo>
                  <a:lnTo>
                    <a:pt x="771" y="726"/>
                  </a:lnTo>
                </a:path>
              </a:pathLst>
            </a:custGeom>
            <a:noFill/>
            <a:ln w="38100" cap="flat" cmpd="sng">
              <a:solidFill>
                <a:schemeClr val="hlink"/>
              </a:solidFill>
              <a:prstDash val="solid"/>
              <a:round/>
              <a:headEnd type="none" w="med" len="med"/>
              <a:tailEnd type="none" w="med" len="med"/>
            </a:ln>
          </p:spPr>
          <p:txBody>
            <a:bodyPr/>
            <a:p>
              <a:endParaRPr lang="zh-CN" altLang="en-US"/>
            </a:p>
          </p:txBody>
        </p:sp>
        <p:sp>
          <p:nvSpPr>
            <p:cNvPr id="92168" name="文本框 635910"/>
            <p:cNvSpPr txBox="1"/>
            <p:nvPr/>
          </p:nvSpPr>
          <p:spPr>
            <a:xfrm>
              <a:off x="4275" y="2821"/>
              <a:ext cx="1236" cy="327"/>
            </a:xfrm>
            <a:prstGeom prst="rect">
              <a:avLst/>
            </a:prstGeom>
            <a:noFill/>
            <a:ln w="9525">
              <a:noFill/>
            </a:ln>
          </p:spPr>
          <p:txBody>
            <a:bodyPr wrap="none" anchor="t">
              <a:spAutoFit/>
            </a:bodyPr>
            <a:p>
              <a:r>
                <a:rPr lang="zh-CN" altLang="en-US" sz="2800" dirty="0">
                  <a:solidFill>
                    <a:srgbClr val="333399"/>
                  </a:solidFill>
                  <a:latin typeface="Arial" panose="020B0604020202020204" pitchFamily="34" charset="0"/>
                  <a:ea typeface="黑体" panose="02010609060101010101" pitchFamily="49" charset="-122"/>
                </a:rPr>
                <a:t>有时可省略</a:t>
              </a:r>
              <a:endParaRPr lang="zh-CN" altLang="en-US" sz="28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94210" name="矩形 641025"/>
          <p:cNvSpPr/>
          <p:nvPr/>
        </p:nvSpPr>
        <p:spPr>
          <a:xfrm>
            <a:off x="1403350" y="2551113"/>
            <a:ext cx="5832475" cy="792162"/>
          </a:xfrm>
          <a:prstGeom prst="rect">
            <a:avLst/>
          </a:prstGeom>
          <a:solidFill>
            <a:srgbClr val="CCECFF"/>
          </a:solidFill>
          <a:ln w="952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94211" name="标题 641026"/>
          <p:cNvSpPr>
            <a:spLocks noGrp="1"/>
          </p:cNvSpPr>
          <p:nvPr>
            <p:ph type="title"/>
          </p:nvPr>
        </p:nvSpPr>
        <p:spPr>
          <a:ln/>
        </p:spPr>
        <p:txBody>
          <a:bodyPr anchor="b"/>
          <a:p>
            <a:pPr algn="ctr"/>
            <a:r>
              <a:rPr lang="zh-CN" altLang="en-US" dirty="0"/>
              <a:t>使用 </a:t>
            </a:r>
            <a:r>
              <a:rPr lang="en-US" altLang="zh-CN" dirty="0"/>
              <a:t>HTTP </a:t>
            </a:r>
            <a:r>
              <a:rPr lang="zh-CN" altLang="en-US" dirty="0"/>
              <a:t>的 </a:t>
            </a:r>
            <a:r>
              <a:rPr lang="en-US" altLang="zh-CN"/>
              <a:t>URL</a:t>
            </a:r>
            <a:endParaRPr lang="en-US" altLang="zh-CN"/>
          </a:p>
        </p:txBody>
      </p:sp>
      <p:sp>
        <p:nvSpPr>
          <p:cNvPr id="94212" name="文本占位符 641027"/>
          <p:cNvSpPr>
            <a:spLocks noGrp="1"/>
          </p:cNvSpPr>
          <p:nvPr>
            <p:ph idx="1"/>
          </p:nvPr>
        </p:nvSpPr>
        <p:spPr>
          <a:xfrm>
            <a:off x="1042988" y="1974850"/>
            <a:ext cx="7772400" cy="1368425"/>
          </a:xfrm>
          <a:ln/>
        </p:spPr>
        <p:txBody>
          <a:bodyPr anchor="t"/>
          <a:p>
            <a:r>
              <a:rPr lang="zh-CN" altLang="en-US" sz="2800" dirty="0"/>
              <a:t>使用 </a:t>
            </a:r>
            <a:r>
              <a:rPr lang="en-US" altLang="zh-CN" sz="2800" dirty="0"/>
              <a:t>HTTP </a:t>
            </a:r>
            <a:r>
              <a:rPr lang="zh-CN" altLang="en-US" sz="2800" dirty="0"/>
              <a:t>的 </a:t>
            </a:r>
            <a:r>
              <a:rPr lang="en-US" altLang="zh-CN" sz="2800" dirty="0"/>
              <a:t>URL </a:t>
            </a:r>
            <a:r>
              <a:rPr lang="zh-CN" altLang="en-US" sz="2800" dirty="0"/>
              <a:t>的一般形式</a:t>
            </a:r>
            <a:endParaRPr lang="zh-CN" altLang="en-US" sz="2800" dirty="0"/>
          </a:p>
          <a:p>
            <a:pPr>
              <a:spcBef>
                <a:spcPct val="50000"/>
              </a:spcBef>
              <a:buNone/>
            </a:pPr>
            <a:r>
              <a:rPr lang="zh-CN" altLang="en-US" dirty="0"/>
              <a:t>       </a:t>
            </a:r>
            <a:r>
              <a:rPr lang="en-US" altLang="zh-CN" sz="2800" dirty="0"/>
              <a:t>http://&lt;</a:t>
            </a:r>
            <a:r>
              <a:rPr lang="zh-CN" altLang="en-US" sz="2800" dirty="0"/>
              <a:t>主机</a:t>
            </a:r>
            <a:r>
              <a:rPr lang="en-US" altLang="zh-CN" sz="2800" dirty="0"/>
              <a:t>&gt;:&lt;</a:t>
            </a:r>
            <a:r>
              <a:rPr lang="zh-CN" altLang="en-US" sz="2800" dirty="0"/>
              <a:t>端口</a:t>
            </a:r>
            <a:r>
              <a:rPr lang="en-US" altLang="zh-CN" sz="2800" dirty="0"/>
              <a:t>&gt;/&lt;</a:t>
            </a:r>
            <a:r>
              <a:rPr lang="zh-CN" altLang="en-US" sz="2800" dirty="0"/>
              <a:t>路径</a:t>
            </a:r>
            <a:r>
              <a:rPr lang="en-US" altLang="zh-CN" sz="2800"/>
              <a:t>&gt;</a:t>
            </a:r>
            <a:r>
              <a:rPr lang="en-US" altLang="zh-CN"/>
              <a:t> </a:t>
            </a:r>
            <a:endParaRPr lang="en-US" altLang="zh-CN" sz="2800"/>
          </a:p>
        </p:txBody>
      </p:sp>
      <p:grpSp>
        <p:nvGrpSpPr>
          <p:cNvPr id="641033" name="组合 641032"/>
          <p:cNvGrpSpPr/>
          <p:nvPr/>
        </p:nvGrpSpPr>
        <p:grpSpPr>
          <a:xfrm>
            <a:off x="539750" y="2641600"/>
            <a:ext cx="3798888" cy="1522413"/>
            <a:chOff x="340" y="1664"/>
            <a:chExt cx="2393" cy="959"/>
          </a:xfrm>
        </p:grpSpPr>
        <p:grpSp>
          <p:nvGrpSpPr>
            <p:cNvPr id="94214" name="组合 641028"/>
            <p:cNvGrpSpPr/>
            <p:nvPr/>
          </p:nvGrpSpPr>
          <p:grpSpPr>
            <a:xfrm>
              <a:off x="1156" y="1664"/>
              <a:ext cx="457" cy="681"/>
              <a:chOff x="1156" y="1570"/>
              <a:chExt cx="335" cy="681"/>
            </a:xfrm>
          </p:grpSpPr>
          <p:sp>
            <p:nvSpPr>
              <p:cNvPr id="94215" name="矩形 641029"/>
              <p:cNvSpPr/>
              <p:nvPr/>
            </p:nvSpPr>
            <p:spPr>
              <a:xfrm>
                <a:off x="1156" y="1570"/>
                <a:ext cx="335" cy="361"/>
              </a:xfrm>
              <a:prstGeom prst="rect">
                <a:avLst/>
              </a:prstGeom>
              <a:noFill/>
              <a:ln w="3810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94216" name="直接连接符 641030"/>
              <p:cNvSpPr/>
              <p:nvPr/>
            </p:nvSpPr>
            <p:spPr>
              <a:xfrm flipV="1">
                <a:off x="1338" y="1933"/>
                <a:ext cx="0" cy="318"/>
              </a:xfrm>
              <a:prstGeom prst="line">
                <a:avLst/>
              </a:prstGeom>
              <a:ln w="38100" cap="flat" cmpd="sng">
                <a:solidFill>
                  <a:schemeClr val="hlink"/>
                </a:solidFill>
                <a:prstDash val="solid"/>
                <a:round/>
                <a:headEnd type="none" w="med" len="med"/>
                <a:tailEnd type="triangle" w="med" len="med"/>
              </a:ln>
            </p:spPr>
          </p:sp>
        </p:grpSp>
        <p:sp>
          <p:nvSpPr>
            <p:cNvPr id="94217" name="文本框 641031"/>
            <p:cNvSpPr txBox="1"/>
            <p:nvPr/>
          </p:nvSpPr>
          <p:spPr>
            <a:xfrm>
              <a:off x="340" y="2296"/>
              <a:ext cx="2393" cy="327"/>
            </a:xfrm>
            <a:prstGeom prst="rect">
              <a:avLst/>
            </a:prstGeom>
            <a:noFill/>
            <a:ln w="9525">
              <a:noFill/>
            </a:ln>
          </p:spPr>
          <p:txBody>
            <a:bodyPr wrap="none" anchor="t">
              <a:spAutoFit/>
            </a:bodyPr>
            <a:p>
              <a:r>
                <a:rPr lang="zh-CN" altLang="en-US" sz="2800" dirty="0">
                  <a:solidFill>
                    <a:srgbClr val="333399"/>
                  </a:solidFill>
                  <a:latin typeface="Arial" panose="020B0604020202020204" pitchFamily="34" charset="0"/>
                  <a:ea typeface="黑体" panose="02010609060101010101" pitchFamily="49" charset="-122"/>
                </a:rPr>
                <a:t>这表示使用 </a:t>
              </a:r>
              <a:r>
                <a:rPr lang="en-US" altLang="zh-CN" sz="2800" dirty="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Arial" panose="020B0604020202020204" pitchFamily="34" charset="0"/>
                  <a:ea typeface="黑体" panose="02010609060101010101" pitchFamily="49" charset="-122"/>
                </a:rPr>
                <a:t>协议</a:t>
              </a:r>
              <a:endParaRPr lang="zh-CN" altLang="en-US" sz="28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96258" name="矩形 642049"/>
          <p:cNvSpPr/>
          <p:nvPr/>
        </p:nvSpPr>
        <p:spPr>
          <a:xfrm>
            <a:off x="1403350" y="2551113"/>
            <a:ext cx="5832475" cy="792162"/>
          </a:xfrm>
          <a:prstGeom prst="rect">
            <a:avLst/>
          </a:prstGeom>
          <a:solidFill>
            <a:srgbClr val="CCECFF"/>
          </a:solidFill>
          <a:ln w="952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96259" name="标题 642050"/>
          <p:cNvSpPr>
            <a:spLocks noGrp="1"/>
          </p:cNvSpPr>
          <p:nvPr>
            <p:ph type="title"/>
          </p:nvPr>
        </p:nvSpPr>
        <p:spPr>
          <a:ln/>
        </p:spPr>
        <p:txBody>
          <a:bodyPr anchor="b"/>
          <a:p>
            <a:pPr algn="ctr"/>
            <a:r>
              <a:rPr lang="zh-CN" altLang="en-US" dirty="0"/>
              <a:t>使用 </a:t>
            </a:r>
            <a:r>
              <a:rPr lang="en-US" altLang="zh-CN" dirty="0"/>
              <a:t>HTTP </a:t>
            </a:r>
            <a:r>
              <a:rPr lang="zh-CN" altLang="en-US" dirty="0"/>
              <a:t>的 </a:t>
            </a:r>
            <a:r>
              <a:rPr lang="en-US" altLang="zh-CN"/>
              <a:t>URL</a:t>
            </a:r>
            <a:endParaRPr lang="en-US" altLang="zh-CN"/>
          </a:p>
        </p:txBody>
      </p:sp>
      <p:sp>
        <p:nvSpPr>
          <p:cNvPr id="96260" name="文本占位符 642051"/>
          <p:cNvSpPr>
            <a:spLocks noGrp="1"/>
          </p:cNvSpPr>
          <p:nvPr>
            <p:ph idx="1"/>
          </p:nvPr>
        </p:nvSpPr>
        <p:spPr>
          <a:xfrm>
            <a:off x="1042988" y="1974850"/>
            <a:ext cx="7772400" cy="1368425"/>
          </a:xfrm>
          <a:ln/>
        </p:spPr>
        <p:txBody>
          <a:bodyPr anchor="t"/>
          <a:p>
            <a:r>
              <a:rPr lang="zh-CN" altLang="en-US" sz="2800" dirty="0"/>
              <a:t>使用 </a:t>
            </a:r>
            <a:r>
              <a:rPr lang="en-US" altLang="zh-CN" sz="2800" dirty="0"/>
              <a:t>HTTP </a:t>
            </a:r>
            <a:r>
              <a:rPr lang="zh-CN" altLang="en-US" sz="2800" dirty="0"/>
              <a:t>的 </a:t>
            </a:r>
            <a:r>
              <a:rPr lang="en-US" altLang="zh-CN" sz="2800" dirty="0"/>
              <a:t>URL </a:t>
            </a:r>
            <a:r>
              <a:rPr lang="zh-CN" altLang="en-US" sz="2800" dirty="0"/>
              <a:t>的一般形式</a:t>
            </a:r>
            <a:endParaRPr lang="zh-CN" altLang="en-US" sz="2800" dirty="0"/>
          </a:p>
          <a:p>
            <a:pPr>
              <a:spcBef>
                <a:spcPct val="50000"/>
              </a:spcBef>
              <a:buNone/>
            </a:pPr>
            <a:r>
              <a:rPr lang="zh-CN" altLang="en-US" dirty="0"/>
              <a:t>       </a:t>
            </a:r>
            <a:r>
              <a:rPr lang="en-US" altLang="zh-CN" sz="2800" dirty="0"/>
              <a:t>http://&lt;</a:t>
            </a:r>
            <a:r>
              <a:rPr lang="zh-CN" altLang="en-US" sz="2800" dirty="0"/>
              <a:t>主机</a:t>
            </a:r>
            <a:r>
              <a:rPr lang="en-US" altLang="zh-CN" sz="2800" dirty="0"/>
              <a:t>&gt;:&lt;</a:t>
            </a:r>
            <a:r>
              <a:rPr lang="zh-CN" altLang="en-US" sz="2800" dirty="0"/>
              <a:t>端口</a:t>
            </a:r>
            <a:r>
              <a:rPr lang="en-US" altLang="zh-CN" sz="2800" dirty="0"/>
              <a:t>&gt;/&lt;</a:t>
            </a:r>
            <a:r>
              <a:rPr lang="zh-CN" altLang="en-US" sz="2800" dirty="0"/>
              <a:t>路径</a:t>
            </a:r>
            <a:r>
              <a:rPr lang="en-US" altLang="zh-CN" sz="2800"/>
              <a:t>&gt;</a:t>
            </a:r>
            <a:r>
              <a:rPr lang="en-US" altLang="zh-CN"/>
              <a:t> </a:t>
            </a:r>
            <a:endParaRPr lang="en-US" altLang="zh-CN" sz="2800"/>
          </a:p>
        </p:txBody>
      </p:sp>
      <p:grpSp>
        <p:nvGrpSpPr>
          <p:cNvPr id="96261" name="组合 642053"/>
          <p:cNvGrpSpPr/>
          <p:nvPr/>
        </p:nvGrpSpPr>
        <p:grpSpPr>
          <a:xfrm>
            <a:off x="2478088" y="2641600"/>
            <a:ext cx="373062" cy="1081088"/>
            <a:chOff x="1156" y="1570"/>
            <a:chExt cx="335" cy="681"/>
          </a:xfrm>
        </p:grpSpPr>
        <p:sp>
          <p:nvSpPr>
            <p:cNvPr id="96262" name="矩形 642054"/>
            <p:cNvSpPr/>
            <p:nvPr/>
          </p:nvSpPr>
          <p:spPr>
            <a:xfrm>
              <a:off x="1156" y="1570"/>
              <a:ext cx="335" cy="361"/>
            </a:xfrm>
            <a:prstGeom prst="rect">
              <a:avLst/>
            </a:prstGeom>
            <a:noFill/>
            <a:ln w="3810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96263" name="直接连接符 642055"/>
            <p:cNvSpPr/>
            <p:nvPr/>
          </p:nvSpPr>
          <p:spPr>
            <a:xfrm flipV="1">
              <a:off x="1338" y="1933"/>
              <a:ext cx="0" cy="318"/>
            </a:xfrm>
            <a:prstGeom prst="line">
              <a:avLst/>
            </a:prstGeom>
            <a:ln w="38100" cap="flat" cmpd="sng">
              <a:solidFill>
                <a:schemeClr val="hlink"/>
              </a:solidFill>
              <a:prstDash val="solid"/>
              <a:round/>
              <a:headEnd type="none" w="med" len="med"/>
              <a:tailEnd type="triangle" w="med" len="med"/>
            </a:ln>
          </p:spPr>
        </p:sp>
      </p:grpSp>
      <p:sp>
        <p:nvSpPr>
          <p:cNvPr id="96264" name="文本框 642056"/>
          <p:cNvSpPr txBox="1"/>
          <p:nvPr/>
        </p:nvSpPr>
        <p:spPr>
          <a:xfrm>
            <a:off x="395288" y="3624263"/>
            <a:ext cx="4806950" cy="519112"/>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冒号和两个斜线是规定的格式</a:t>
            </a:r>
            <a:endParaRPr lang="zh-CN" altLang="en-US" sz="2800" dirty="0">
              <a:solidFill>
                <a:srgbClr val="333399"/>
              </a:solidFill>
              <a:latin typeface="Tahoma" panose="020B0604030504040204" pitchFamily="34" charset="0"/>
              <a:ea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98306" name="矩形 643073"/>
          <p:cNvSpPr/>
          <p:nvPr/>
        </p:nvSpPr>
        <p:spPr>
          <a:xfrm>
            <a:off x="1403350" y="2551113"/>
            <a:ext cx="5832475" cy="792162"/>
          </a:xfrm>
          <a:prstGeom prst="rect">
            <a:avLst/>
          </a:prstGeom>
          <a:solidFill>
            <a:srgbClr val="CCECFF"/>
          </a:solidFill>
          <a:ln w="952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98307" name="标题 643074"/>
          <p:cNvSpPr>
            <a:spLocks noGrp="1"/>
          </p:cNvSpPr>
          <p:nvPr>
            <p:ph type="title"/>
          </p:nvPr>
        </p:nvSpPr>
        <p:spPr>
          <a:ln/>
        </p:spPr>
        <p:txBody>
          <a:bodyPr anchor="b"/>
          <a:p>
            <a:pPr algn="ctr"/>
            <a:r>
              <a:rPr lang="zh-CN" altLang="en-US" dirty="0"/>
              <a:t>使用 </a:t>
            </a:r>
            <a:r>
              <a:rPr lang="en-US" altLang="zh-CN" dirty="0"/>
              <a:t>HTTP </a:t>
            </a:r>
            <a:r>
              <a:rPr lang="zh-CN" altLang="en-US" dirty="0"/>
              <a:t>的 </a:t>
            </a:r>
            <a:r>
              <a:rPr lang="en-US" altLang="zh-CN"/>
              <a:t>URL</a:t>
            </a:r>
            <a:endParaRPr lang="en-US" altLang="zh-CN"/>
          </a:p>
        </p:txBody>
      </p:sp>
      <p:sp>
        <p:nvSpPr>
          <p:cNvPr id="98308" name="文本占位符 643075"/>
          <p:cNvSpPr>
            <a:spLocks noGrp="1"/>
          </p:cNvSpPr>
          <p:nvPr>
            <p:ph idx="1"/>
          </p:nvPr>
        </p:nvSpPr>
        <p:spPr>
          <a:xfrm>
            <a:off x="1042988" y="1974850"/>
            <a:ext cx="7772400" cy="1368425"/>
          </a:xfrm>
          <a:ln/>
        </p:spPr>
        <p:txBody>
          <a:bodyPr anchor="t"/>
          <a:p>
            <a:r>
              <a:rPr lang="zh-CN" altLang="en-US" sz="2800" dirty="0"/>
              <a:t>使用 </a:t>
            </a:r>
            <a:r>
              <a:rPr lang="en-US" altLang="zh-CN" sz="2800" dirty="0"/>
              <a:t>HTTP </a:t>
            </a:r>
            <a:r>
              <a:rPr lang="zh-CN" altLang="en-US" sz="2800" dirty="0"/>
              <a:t>的 </a:t>
            </a:r>
            <a:r>
              <a:rPr lang="en-US" altLang="zh-CN" sz="2800" dirty="0"/>
              <a:t>URL </a:t>
            </a:r>
            <a:r>
              <a:rPr lang="zh-CN" altLang="en-US" sz="2800" dirty="0"/>
              <a:t>的一般形式</a:t>
            </a:r>
            <a:endParaRPr lang="zh-CN" altLang="en-US" sz="2800" dirty="0"/>
          </a:p>
          <a:p>
            <a:pPr>
              <a:spcBef>
                <a:spcPct val="50000"/>
              </a:spcBef>
              <a:buNone/>
            </a:pPr>
            <a:r>
              <a:rPr lang="zh-CN" altLang="en-US" dirty="0"/>
              <a:t>       </a:t>
            </a:r>
            <a:r>
              <a:rPr lang="en-US" altLang="zh-CN" sz="2800" dirty="0"/>
              <a:t>http://&lt;</a:t>
            </a:r>
            <a:r>
              <a:rPr lang="zh-CN" altLang="en-US" sz="2800" dirty="0"/>
              <a:t>主机</a:t>
            </a:r>
            <a:r>
              <a:rPr lang="en-US" altLang="zh-CN" sz="2800" dirty="0"/>
              <a:t>&gt;:&lt;</a:t>
            </a:r>
            <a:r>
              <a:rPr lang="zh-CN" altLang="en-US" sz="2800" dirty="0"/>
              <a:t>端口</a:t>
            </a:r>
            <a:r>
              <a:rPr lang="en-US" altLang="zh-CN" sz="2800" dirty="0"/>
              <a:t>&gt;/&lt;</a:t>
            </a:r>
            <a:r>
              <a:rPr lang="zh-CN" altLang="en-US" sz="2800" dirty="0"/>
              <a:t>路径</a:t>
            </a:r>
            <a:r>
              <a:rPr lang="en-US" altLang="zh-CN" sz="2800"/>
              <a:t>&gt;</a:t>
            </a:r>
            <a:r>
              <a:rPr lang="en-US" altLang="zh-CN"/>
              <a:t> </a:t>
            </a:r>
            <a:endParaRPr lang="en-US" altLang="zh-CN" sz="2800"/>
          </a:p>
        </p:txBody>
      </p:sp>
      <p:grpSp>
        <p:nvGrpSpPr>
          <p:cNvPr id="98309" name="组合 643076"/>
          <p:cNvGrpSpPr/>
          <p:nvPr/>
        </p:nvGrpSpPr>
        <p:grpSpPr>
          <a:xfrm>
            <a:off x="2830513" y="2641600"/>
            <a:ext cx="1165225" cy="1081088"/>
            <a:chOff x="1156" y="1570"/>
            <a:chExt cx="335" cy="681"/>
          </a:xfrm>
        </p:grpSpPr>
        <p:sp>
          <p:nvSpPr>
            <p:cNvPr id="98310" name="矩形 643077"/>
            <p:cNvSpPr/>
            <p:nvPr/>
          </p:nvSpPr>
          <p:spPr>
            <a:xfrm>
              <a:off x="1156" y="1570"/>
              <a:ext cx="335" cy="361"/>
            </a:xfrm>
            <a:prstGeom prst="rect">
              <a:avLst/>
            </a:prstGeom>
            <a:noFill/>
            <a:ln w="3810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98311" name="直接连接符 643078"/>
            <p:cNvSpPr/>
            <p:nvPr/>
          </p:nvSpPr>
          <p:spPr>
            <a:xfrm flipV="1">
              <a:off x="1338" y="1933"/>
              <a:ext cx="0" cy="318"/>
            </a:xfrm>
            <a:prstGeom prst="line">
              <a:avLst/>
            </a:prstGeom>
            <a:ln w="38100" cap="flat" cmpd="sng">
              <a:solidFill>
                <a:schemeClr val="hlink"/>
              </a:solidFill>
              <a:prstDash val="solid"/>
              <a:round/>
              <a:headEnd type="none" w="med" len="med"/>
              <a:tailEnd type="triangle" w="med" len="med"/>
            </a:ln>
          </p:spPr>
        </p:sp>
      </p:grpSp>
      <p:sp>
        <p:nvSpPr>
          <p:cNvPr id="98312" name="文本框 643079"/>
          <p:cNvSpPr txBox="1"/>
          <p:nvPr/>
        </p:nvSpPr>
        <p:spPr>
          <a:xfrm>
            <a:off x="1974850" y="3624263"/>
            <a:ext cx="3028950" cy="519112"/>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这里写主机的域名</a:t>
            </a:r>
            <a:endParaRPr lang="zh-CN" altLang="en-US" sz="2800" dirty="0">
              <a:solidFill>
                <a:srgbClr val="333399"/>
              </a:solidFill>
              <a:latin typeface="Tahoma" panose="020B0604030504040204" pitchFamily="34" charset="0"/>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00354" name="矩形 644097"/>
          <p:cNvSpPr/>
          <p:nvPr/>
        </p:nvSpPr>
        <p:spPr>
          <a:xfrm>
            <a:off x="1403350" y="2551113"/>
            <a:ext cx="5832475" cy="792162"/>
          </a:xfrm>
          <a:prstGeom prst="rect">
            <a:avLst/>
          </a:prstGeom>
          <a:solidFill>
            <a:srgbClr val="CCECFF"/>
          </a:solidFill>
          <a:ln w="952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0355" name="标题 644098"/>
          <p:cNvSpPr>
            <a:spLocks noGrp="1"/>
          </p:cNvSpPr>
          <p:nvPr>
            <p:ph type="title"/>
          </p:nvPr>
        </p:nvSpPr>
        <p:spPr>
          <a:ln/>
        </p:spPr>
        <p:txBody>
          <a:bodyPr anchor="b"/>
          <a:p>
            <a:pPr algn="ctr"/>
            <a:r>
              <a:rPr lang="zh-CN" altLang="en-US" dirty="0"/>
              <a:t>使用 </a:t>
            </a:r>
            <a:r>
              <a:rPr lang="en-US" altLang="zh-CN" dirty="0"/>
              <a:t>HTTP </a:t>
            </a:r>
            <a:r>
              <a:rPr lang="zh-CN" altLang="en-US" dirty="0"/>
              <a:t>的 </a:t>
            </a:r>
            <a:r>
              <a:rPr lang="en-US" altLang="zh-CN"/>
              <a:t>URL</a:t>
            </a:r>
            <a:endParaRPr lang="en-US" altLang="zh-CN"/>
          </a:p>
        </p:txBody>
      </p:sp>
      <p:sp>
        <p:nvSpPr>
          <p:cNvPr id="100356" name="文本占位符 644099"/>
          <p:cNvSpPr>
            <a:spLocks noGrp="1"/>
          </p:cNvSpPr>
          <p:nvPr>
            <p:ph idx="1"/>
          </p:nvPr>
        </p:nvSpPr>
        <p:spPr>
          <a:xfrm>
            <a:off x="1042988" y="1974850"/>
            <a:ext cx="7772400" cy="1368425"/>
          </a:xfrm>
          <a:ln/>
        </p:spPr>
        <p:txBody>
          <a:bodyPr anchor="t"/>
          <a:p>
            <a:r>
              <a:rPr lang="zh-CN" altLang="en-US" sz="2800" dirty="0"/>
              <a:t>使用 </a:t>
            </a:r>
            <a:r>
              <a:rPr lang="en-US" altLang="zh-CN" sz="2800" dirty="0"/>
              <a:t>HTTP </a:t>
            </a:r>
            <a:r>
              <a:rPr lang="zh-CN" altLang="en-US" sz="2800" dirty="0"/>
              <a:t>的 </a:t>
            </a:r>
            <a:r>
              <a:rPr lang="en-US" altLang="zh-CN" sz="2800" dirty="0"/>
              <a:t>URL </a:t>
            </a:r>
            <a:r>
              <a:rPr lang="zh-CN" altLang="en-US" sz="2800" dirty="0"/>
              <a:t>的一般形式</a:t>
            </a:r>
            <a:endParaRPr lang="zh-CN" altLang="en-US" sz="2800" dirty="0"/>
          </a:p>
          <a:p>
            <a:pPr>
              <a:spcBef>
                <a:spcPct val="50000"/>
              </a:spcBef>
              <a:buNone/>
            </a:pPr>
            <a:r>
              <a:rPr lang="zh-CN" altLang="en-US" dirty="0"/>
              <a:t>       </a:t>
            </a:r>
            <a:r>
              <a:rPr lang="en-US" altLang="zh-CN" sz="2800" dirty="0"/>
              <a:t>http://&lt;</a:t>
            </a:r>
            <a:r>
              <a:rPr lang="zh-CN" altLang="en-US" sz="2800" dirty="0"/>
              <a:t>主机</a:t>
            </a:r>
            <a:r>
              <a:rPr lang="en-US" altLang="zh-CN" sz="2800" dirty="0"/>
              <a:t>&gt;:&lt;</a:t>
            </a:r>
            <a:r>
              <a:rPr lang="zh-CN" altLang="en-US" sz="2800" dirty="0"/>
              <a:t>端口</a:t>
            </a:r>
            <a:r>
              <a:rPr lang="en-US" altLang="zh-CN" sz="2800" dirty="0"/>
              <a:t>&gt;/&lt;</a:t>
            </a:r>
            <a:r>
              <a:rPr lang="zh-CN" altLang="en-US" sz="2800" dirty="0"/>
              <a:t>路径</a:t>
            </a:r>
            <a:r>
              <a:rPr lang="en-US" altLang="zh-CN" sz="2800"/>
              <a:t>&gt;</a:t>
            </a:r>
            <a:r>
              <a:rPr lang="en-US" altLang="zh-CN"/>
              <a:t> </a:t>
            </a:r>
            <a:endParaRPr lang="en-US" altLang="zh-CN" sz="2800"/>
          </a:p>
        </p:txBody>
      </p:sp>
      <p:grpSp>
        <p:nvGrpSpPr>
          <p:cNvPr id="100357" name="组合 644100"/>
          <p:cNvGrpSpPr/>
          <p:nvPr/>
        </p:nvGrpSpPr>
        <p:grpSpPr>
          <a:xfrm>
            <a:off x="3911600" y="2641600"/>
            <a:ext cx="1287463" cy="1081088"/>
            <a:chOff x="1156" y="1570"/>
            <a:chExt cx="335" cy="681"/>
          </a:xfrm>
        </p:grpSpPr>
        <p:sp>
          <p:nvSpPr>
            <p:cNvPr id="100358" name="矩形 644101"/>
            <p:cNvSpPr/>
            <p:nvPr/>
          </p:nvSpPr>
          <p:spPr>
            <a:xfrm>
              <a:off x="1156" y="1570"/>
              <a:ext cx="335" cy="361"/>
            </a:xfrm>
            <a:prstGeom prst="rect">
              <a:avLst/>
            </a:prstGeom>
            <a:noFill/>
            <a:ln w="3810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0359" name="直接连接符 644102"/>
            <p:cNvSpPr/>
            <p:nvPr/>
          </p:nvSpPr>
          <p:spPr>
            <a:xfrm flipV="1">
              <a:off x="1338" y="1933"/>
              <a:ext cx="0" cy="318"/>
            </a:xfrm>
            <a:prstGeom prst="line">
              <a:avLst/>
            </a:prstGeom>
            <a:ln w="38100" cap="flat" cmpd="sng">
              <a:solidFill>
                <a:schemeClr val="hlink"/>
              </a:solidFill>
              <a:prstDash val="solid"/>
              <a:round/>
              <a:headEnd type="none" w="med" len="med"/>
              <a:tailEnd type="triangle" w="med" len="med"/>
            </a:ln>
          </p:spPr>
        </p:sp>
      </p:grpSp>
      <p:sp>
        <p:nvSpPr>
          <p:cNvPr id="100360" name="文本框 644103"/>
          <p:cNvSpPr txBox="1"/>
          <p:nvPr/>
        </p:nvSpPr>
        <p:spPr>
          <a:xfrm>
            <a:off x="1763713" y="3636963"/>
            <a:ext cx="6267450" cy="519112"/>
          </a:xfrm>
          <a:prstGeom prst="rect">
            <a:avLst/>
          </a:prstGeom>
          <a:noFill/>
          <a:ln w="9525">
            <a:noFill/>
          </a:ln>
        </p:spPr>
        <p:txBody>
          <a:bodyPr wrap="none" anchor="t">
            <a:spAutoFit/>
          </a:bodyPr>
          <a:p>
            <a:r>
              <a:rPr lang="en-US" altLang="zh-CN" sz="2800" dirty="0">
                <a:solidFill>
                  <a:srgbClr val="333399"/>
                </a:solidFill>
                <a:latin typeface="Tahoma" panose="020B0604030504040204" pitchFamily="34" charset="0"/>
                <a:ea typeface="黑体" panose="02010609060101010101" pitchFamily="49" charset="-122"/>
              </a:rPr>
              <a:t>HTTP </a:t>
            </a:r>
            <a:r>
              <a:rPr lang="zh-CN" altLang="en-US" sz="2800" dirty="0">
                <a:solidFill>
                  <a:srgbClr val="333399"/>
                </a:solidFill>
                <a:latin typeface="Tahoma" panose="020B0604030504040204" pitchFamily="34" charset="0"/>
                <a:ea typeface="黑体" panose="02010609060101010101" pitchFamily="49" charset="-122"/>
              </a:rPr>
              <a:t>的默认端口号是 </a:t>
            </a:r>
            <a:r>
              <a:rPr lang="en-US" altLang="zh-CN" sz="2800" dirty="0">
                <a:solidFill>
                  <a:srgbClr val="333399"/>
                </a:solidFill>
                <a:latin typeface="Tahoma" panose="020B0604030504040204" pitchFamily="34" charset="0"/>
                <a:ea typeface="黑体" panose="02010609060101010101" pitchFamily="49" charset="-122"/>
              </a:rPr>
              <a:t>80</a:t>
            </a:r>
            <a:r>
              <a:rPr lang="zh-CN" altLang="en-US" sz="2800" dirty="0">
                <a:solidFill>
                  <a:srgbClr val="333399"/>
                </a:solidFill>
                <a:latin typeface="Tahoma" panose="020B0604030504040204" pitchFamily="34" charset="0"/>
                <a:ea typeface="黑体" panose="02010609060101010101" pitchFamily="49" charset="-122"/>
              </a:rPr>
              <a:t>，通常可省略</a:t>
            </a:r>
            <a:endParaRPr lang="zh-CN" altLang="en-US" sz="2800" dirty="0">
              <a:solidFill>
                <a:srgbClr val="333399"/>
              </a:solidFill>
              <a:latin typeface="Tahoma" panose="020B0604030504040204" pitchFamily="34" charset="0"/>
              <a:ea typeface="黑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02402" name="矩形 645121"/>
          <p:cNvSpPr/>
          <p:nvPr/>
        </p:nvSpPr>
        <p:spPr>
          <a:xfrm>
            <a:off x="1403350" y="2551113"/>
            <a:ext cx="5832475" cy="792162"/>
          </a:xfrm>
          <a:prstGeom prst="rect">
            <a:avLst/>
          </a:prstGeom>
          <a:solidFill>
            <a:srgbClr val="CCECFF"/>
          </a:solidFill>
          <a:ln w="952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2403" name="标题 645122"/>
          <p:cNvSpPr>
            <a:spLocks noGrp="1"/>
          </p:cNvSpPr>
          <p:nvPr>
            <p:ph type="title"/>
          </p:nvPr>
        </p:nvSpPr>
        <p:spPr>
          <a:ln/>
        </p:spPr>
        <p:txBody>
          <a:bodyPr anchor="b"/>
          <a:p>
            <a:pPr algn="ctr"/>
            <a:r>
              <a:rPr lang="zh-CN" altLang="en-US" dirty="0"/>
              <a:t>使用 </a:t>
            </a:r>
            <a:r>
              <a:rPr lang="en-US" altLang="zh-CN" dirty="0"/>
              <a:t>HTTP </a:t>
            </a:r>
            <a:r>
              <a:rPr lang="zh-CN" altLang="en-US" dirty="0"/>
              <a:t>的 </a:t>
            </a:r>
            <a:r>
              <a:rPr lang="en-US" altLang="zh-CN"/>
              <a:t>URL</a:t>
            </a:r>
            <a:endParaRPr lang="en-US" altLang="zh-CN"/>
          </a:p>
        </p:txBody>
      </p:sp>
      <p:sp>
        <p:nvSpPr>
          <p:cNvPr id="102404" name="文本占位符 645123"/>
          <p:cNvSpPr>
            <a:spLocks noGrp="1"/>
          </p:cNvSpPr>
          <p:nvPr>
            <p:ph idx="1"/>
          </p:nvPr>
        </p:nvSpPr>
        <p:spPr>
          <a:xfrm>
            <a:off x="1042988" y="1974850"/>
            <a:ext cx="7772400" cy="1368425"/>
          </a:xfrm>
          <a:ln/>
        </p:spPr>
        <p:txBody>
          <a:bodyPr anchor="t"/>
          <a:p>
            <a:r>
              <a:rPr lang="zh-CN" altLang="en-US" sz="2800" dirty="0"/>
              <a:t>使用 </a:t>
            </a:r>
            <a:r>
              <a:rPr lang="en-US" altLang="zh-CN" sz="2800" dirty="0"/>
              <a:t>HTTP </a:t>
            </a:r>
            <a:r>
              <a:rPr lang="zh-CN" altLang="en-US" sz="2800" dirty="0"/>
              <a:t>的 </a:t>
            </a:r>
            <a:r>
              <a:rPr lang="en-US" altLang="zh-CN" sz="2800" dirty="0"/>
              <a:t>URL </a:t>
            </a:r>
            <a:r>
              <a:rPr lang="zh-CN" altLang="en-US" sz="2800" dirty="0"/>
              <a:t>的一般形式</a:t>
            </a:r>
            <a:endParaRPr lang="zh-CN" altLang="en-US" sz="2800" dirty="0"/>
          </a:p>
          <a:p>
            <a:pPr>
              <a:spcBef>
                <a:spcPct val="50000"/>
              </a:spcBef>
              <a:buNone/>
            </a:pPr>
            <a:r>
              <a:rPr lang="zh-CN" altLang="en-US" dirty="0"/>
              <a:t>       </a:t>
            </a:r>
            <a:r>
              <a:rPr lang="en-US" altLang="zh-CN" sz="2800" dirty="0"/>
              <a:t>http://&lt;</a:t>
            </a:r>
            <a:r>
              <a:rPr lang="zh-CN" altLang="en-US" sz="2800" dirty="0"/>
              <a:t>主机</a:t>
            </a:r>
            <a:r>
              <a:rPr lang="en-US" altLang="zh-CN" sz="2800" dirty="0"/>
              <a:t>&gt;:&lt;</a:t>
            </a:r>
            <a:r>
              <a:rPr lang="zh-CN" altLang="en-US" sz="2800" dirty="0"/>
              <a:t>端口</a:t>
            </a:r>
            <a:r>
              <a:rPr lang="en-US" altLang="zh-CN" sz="2800" dirty="0"/>
              <a:t>&gt;/&lt;</a:t>
            </a:r>
            <a:r>
              <a:rPr lang="zh-CN" altLang="en-US" sz="2800" dirty="0"/>
              <a:t>路径</a:t>
            </a:r>
            <a:r>
              <a:rPr lang="en-US" altLang="zh-CN" sz="2800"/>
              <a:t>&gt;</a:t>
            </a:r>
            <a:r>
              <a:rPr lang="en-US" altLang="zh-CN"/>
              <a:t> </a:t>
            </a:r>
            <a:endParaRPr lang="en-US" altLang="zh-CN" sz="2800"/>
          </a:p>
        </p:txBody>
      </p:sp>
      <p:grpSp>
        <p:nvGrpSpPr>
          <p:cNvPr id="102405" name="组合 645124"/>
          <p:cNvGrpSpPr/>
          <p:nvPr/>
        </p:nvGrpSpPr>
        <p:grpSpPr>
          <a:xfrm>
            <a:off x="5300663" y="2641600"/>
            <a:ext cx="1143000" cy="1081088"/>
            <a:chOff x="1156" y="1570"/>
            <a:chExt cx="335" cy="681"/>
          </a:xfrm>
        </p:grpSpPr>
        <p:sp>
          <p:nvSpPr>
            <p:cNvPr id="102406" name="矩形 645125"/>
            <p:cNvSpPr/>
            <p:nvPr/>
          </p:nvSpPr>
          <p:spPr>
            <a:xfrm>
              <a:off x="1156" y="1570"/>
              <a:ext cx="335" cy="361"/>
            </a:xfrm>
            <a:prstGeom prst="rect">
              <a:avLst/>
            </a:prstGeom>
            <a:noFill/>
            <a:ln w="3810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2407" name="直接连接符 645126"/>
            <p:cNvSpPr/>
            <p:nvPr/>
          </p:nvSpPr>
          <p:spPr>
            <a:xfrm flipV="1">
              <a:off x="1338" y="1933"/>
              <a:ext cx="0" cy="318"/>
            </a:xfrm>
            <a:prstGeom prst="line">
              <a:avLst/>
            </a:prstGeom>
            <a:ln w="38100" cap="flat" cmpd="sng">
              <a:solidFill>
                <a:schemeClr val="hlink"/>
              </a:solidFill>
              <a:prstDash val="solid"/>
              <a:round/>
              <a:headEnd type="none" w="med" len="med"/>
              <a:tailEnd type="triangle" w="med" len="med"/>
            </a:ln>
          </p:spPr>
        </p:sp>
      </p:grpSp>
      <p:sp>
        <p:nvSpPr>
          <p:cNvPr id="102408" name="文本框 645127"/>
          <p:cNvSpPr txBox="1"/>
          <p:nvPr/>
        </p:nvSpPr>
        <p:spPr>
          <a:xfrm>
            <a:off x="1763713" y="3636963"/>
            <a:ext cx="6840537" cy="946150"/>
          </a:xfrm>
          <a:prstGeom prst="rect">
            <a:avLst/>
          </a:prstGeom>
          <a:noFill/>
          <a:ln w="9525">
            <a:noFill/>
          </a:ln>
        </p:spPr>
        <p:txBody>
          <a:bodyPr anchor="t">
            <a:spAutoFit/>
          </a:bodyPr>
          <a:p>
            <a:r>
              <a:rPr lang="zh-CN" altLang="en-US" sz="2800" dirty="0">
                <a:solidFill>
                  <a:srgbClr val="333399"/>
                </a:solidFill>
                <a:latin typeface="Arial" panose="020B0604020202020204" pitchFamily="34" charset="0"/>
                <a:ea typeface="黑体" panose="02010609060101010101" pitchFamily="49" charset="-122"/>
              </a:rPr>
              <a:t>若再省略文件的</a:t>
            </a:r>
            <a:r>
              <a:rPr lang="en-US" altLang="zh-CN" sz="2800" dirty="0">
                <a:solidFill>
                  <a:srgbClr val="333399"/>
                </a:solidFill>
                <a:latin typeface="Arial" panose="020B0604020202020204" pitchFamily="34" charset="0"/>
                <a:ea typeface="黑体" panose="02010609060101010101" pitchFamily="49" charset="-122"/>
              </a:rPr>
              <a:t>&lt;</a:t>
            </a:r>
            <a:r>
              <a:rPr lang="zh-CN" altLang="en-US" sz="2800" dirty="0">
                <a:solidFill>
                  <a:srgbClr val="333399"/>
                </a:solidFill>
                <a:latin typeface="Arial" panose="020B0604020202020204" pitchFamily="34" charset="0"/>
                <a:ea typeface="黑体" panose="02010609060101010101" pitchFamily="49" charset="-122"/>
              </a:rPr>
              <a:t>路径</a:t>
            </a:r>
            <a:r>
              <a:rPr lang="en-US" altLang="zh-CN" sz="2800" dirty="0">
                <a:solidFill>
                  <a:srgbClr val="333399"/>
                </a:solidFill>
                <a:latin typeface="Arial" panose="020B0604020202020204" pitchFamily="34" charset="0"/>
                <a:ea typeface="黑体" panose="02010609060101010101" pitchFamily="49" charset="-122"/>
              </a:rPr>
              <a:t>&gt;</a:t>
            </a:r>
            <a:r>
              <a:rPr lang="zh-CN" altLang="en-US" sz="2800" dirty="0">
                <a:solidFill>
                  <a:srgbClr val="333399"/>
                </a:solidFill>
                <a:latin typeface="Arial" panose="020B0604020202020204" pitchFamily="34" charset="0"/>
                <a:ea typeface="黑体" panose="02010609060101010101" pitchFamily="49" charset="-122"/>
              </a:rPr>
              <a:t>项，则 </a:t>
            </a:r>
            <a:r>
              <a:rPr lang="en-US" altLang="zh-CN" sz="2800" dirty="0">
                <a:solidFill>
                  <a:srgbClr val="333399"/>
                </a:solidFill>
                <a:latin typeface="Arial" panose="020B0604020202020204" pitchFamily="34" charset="0"/>
                <a:ea typeface="黑体" panose="02010609060101010101" pitchFamily="49" charset="-122"/>
              </a:rPr>
              <a:t>URL </a:t>
            </a:r>
            <a:r>
              <a:rPr lang="zh-CN" altLang="en-US" sz="2800" dirty="0">
                <a:solidFill>
                  <a:srgbClr val="333399"/>
                </a:solidFill>
                <a:latin typeface="Arial" panose="020B0604020202020204" pitchFamily="34" charset="0"/>
                <a:ea typeface="黑体" panose="02010609060101010101" pitchFamily="49" charset="-122"/>
              </a:rPr>
              <a:t>就指到因特网上的某个</a:t>
            </a:r>
            <a:r>
              <a:rPr lang="zh-CN" altLang="en-US" sz="2800" dirty="0">
                <a:solidFill>
                  <a:schemeClr val="hlink"/>
                </a:solidFill>
                <a:latin typeface="Arial" panose="020B0604020202020204" pitchFamily="34" charset="0"/>
                <a:ea typeface="黑体" panose="02010609060101010101" pitchFamily="49" charset="-122"/>
              </a:rPr>
              <a:t>主页</a:t>
            </a:r>
            <a:r>
              <a:rPr lang="en-US" altLang="zh-CN" sz="2800" dirty="0">
                <a:solidFill>
                  <a:srgbClr val="333399"/>
                </a:solidFill>
                <a:latin typeface="Arial" panose="020B0604020202020204" pitchFamily="34" charset="0"/>
                <a:ea typeface="黑体" panose="02010609060101010101" pitchFamily="49" charset="-122"/>
              </a:rPr>
              <a:t>(home page)</a:t>
            </a:r>
            <a:r>
              <a:rPr lang="zh-CN" altLang="en-US" sz="2800" dirty="0">
                <a:solidFill>
                  <a:srgbClr val="333399"/>
                </a:solidFill>
                <a:latin typeface="Arial" panose="020B0604020202020204" pitchFamily="34" charset="0"/>
                <a:ea typeface="黑体" panose="02010609060101010101" pitchFamily="49" charset="-122"/>
              </a:rPr>
              <a:t>。 </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04450" name="标题 551937"/>
          <p:cNvSpPr>
            <a:spLocks noGrp="1"/>
          </p:cNvSpPr>
          <p:nvPr>
            <p:ph type="title"/>
          </p:nvPr>
        </p:nvSpPr>
        <p:spPr>
          <a:ln/>
        </p:spPr>
        <p:txBody>
          <a:bodyPr anchor="b"/>
          <a:p>
            <a:pPr algn="ctr"/>
            <a:r>
              <a:rPr lang="en-US" altLang="zh-CN" dirty="0"/>
              <a:t>6.4.3  </a:t>
            </a:r>
            <a:r>
              <a:rPr lang="zh-CN" altLang="en-US" dirty="0"/>
              <a:t>超文本传送协议 </a:t>
            </a:r>
            <a:r>
              <a:rPr lang="en-US" altLang="zh-CN"/>
              <a:t>HTTP</a:t>
            </a:r>
            <a:br>
              <a:rPr lang="en-US" altLang="zh-CN"/>
            </a:br>
            <a:r>
              <a:rPr lang="en-US" altLang="zh-CN" sz="4000" dirty="0"/>
              <a:t>1.  HTTP </a:t>
            </a:r>
            <a:r>
              <a:rPr lang="zh-CN" altLang="en-US" sz="4000" dirty="0"/>
              <a:t>的操作过程</a:t>
            </a:r>
            <a:r>
              <a:rPr lang="zh-CN" altLang="en-US" dirty="0"/>
              <a:t> </a:t>
            </a:r>
            <a:endParaRPr lang="zh-CN" altLang="en-US" dirty="0"/>
          </a:p>
        </p:txBody>
      </p:sp>
      <p:sp>
        <p:nvSpPr>
          <p:cNvPr id="551939" name="内容占位符 551938"/>
          <p:cNvSpPr>
            <a:spLocks noGrp="1"/>
          </p:cNvSpPr>
          <p:nvPr>
            <p:ph idx="1"/>
          </p:nvPr>
        </p:nvSpPr>
        <p:spPr>
          <a:xfrm>
            <a:off x="1042988" y="1844675"/>
            <a:ext cx="7196137" cy="4114800"/>
          </a:xfrm>
          <a:ln/>
        </p:spPr>
        <p:txBody>
          <a:bodyPr anchor="t"/>
          <a:p>
            <a:pPr algn="just">
              <a:lnSpc>
                <a:spcPct val="110000"/>
              </a:lnSpc>
            </a:pPr>
            <a:r>
              <a:rPr lang="zh-CN" altLang="en-US" sz="2800" dirty="0"/>
              <a:t>为了使超文本的链接能够高效率地完成，需要用 </a:t>
            </a:r>
            <a:r>
              <a:rPr lang="en-US" altLang="zh-CN" sz="2800" dirty="0"/>
              <a:t>HTTP </a:t>
            </a:r>
            <a:r>
              <a:rPr lang="zh-CN" altLang="en-US" sz="2800" dirty="0"/>
              <a:t>协议来传送一切必须的信息。</a:t>
            </a:r>
            <a:endParaRPr lang="zh-CN" altLang="en-US" sz="2800" dirty="0"/>
          </a:p>
          <a:p>
            <a:pPr algn="just">
              <a:lnSpc>
                <a:spcPct val="110000"/>
              </a:lnSpc>
            </a:pPr>
            <a:r>
              <a:rPr lang="zh-CN" altLang="en-US" sz="2800" dirty="0"/>
              <a:t>从层次的角度看，</a:t>
            </a:r>
            <a:r>
              <a:rPr lang="en-US" altLang="zh-CN" sz="2800" dirty="0"/>
              <a:t>HTTP </a:t>
            </a:r>
            <a:r>
              <a:rPr lang="zh-CN" altLang="en-US" sz="2800" dirty="0"/>
              <a:t>是</a:t>
            </a:r>
            <a:r>
              <a:rPr lang="zh-CN" altLang="en-US" sz="2800" dirty="0">
                <a:solidFill>
                  <a:schemeClr val="hlink"/>
                </a:solidFill>
              </a:rPr>
              <a:t>面向事务的</a:t>
            </a:r>
            <a:r>
              <a:rPr lang="en-US" altLang="zh-CN" sz="2800" dirty="0"/>
              <a:t>(transaction-oriented)</a:t>
            </a:r>
            <a:r>
              <a:rPr lang="zh-CN" altLang="en-US" sz="2800" dirty="0"/>
              <a:t>应用层协议，它是万维网上能够可靠地交换文件（包括文本、声音、图像等各种多媒体文件）的重要基础。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charRg st="41" end="1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7" name="标题 552961"/>
          <p:cNvSpPr>
            <a:spLocks noGrp="1"/>
          </p:cNvSpPr>
          <p:nvPr>
            <p:ph type="title"/>
          </p:nvPr>
        </p:nvSpPr>
        <p:spPr>
          <a:xfrm>
            <a:off x="1150938" y="-3175"/>
            <a:ext cx="7793037" cy="695325"/>
          </a:xfrm>
          <a:ln/>
        </p:spPr>
        <p:txBody>
          <a:bodyPr anchor="b"/>
          <a:p>
            <a:pPr algn="ctr">
              <a:lnSpc>
                <a:spcPct val="80000"/>
              </a:lnSpc>
            </a:pPr>
            <a:r>
              <a:rPr lang="zh-CN" altLang="en-US" sz="4000" dirty="0"/>
              <a:t>万维网的工作过程 </a:t>
            </a:r>
            <a:endParaRPr lang="zh-CN" altLang="en-US" sz="4000" dirty="0"/>
          </a:p>
        </p:txBody>
      </p:sp>
      <p:graphicFrame>
        <p:nvGraphicFramePr>
          <p:cNvPr id="106498" name="对象 553025"/>
          <p:cNvGraphicFramePr/>
          <p:nvPr/>
        </p:nvGraphicFramePr>
        <p:xfrm>
          <a:off x="2524125" y="2608263"/>
          <a:ext cx="3844925" cy="1692275"/>
        </p:xfrm>
        <a:graphic>
          <a:graphicData uri="http://schemas.openxmlformats.org/presentationml/2006/ole">
            <mc:AlternateContent xmlns:mc="http://schemas.openxmlformats.org/markup-compatibility/2006">
              <mc:Choice xmlns:v="urn:schemas-microsoft-com:vml" Requires="v">
                <p:oleObj spid="_x0000_s3080" name="" r:id="rId1" imgW="1687195" imgH="964565" progId="Visio.Drawing.6">
                  <p:embed/>
                </p:oleObj>
              </mc:Choice>
              <mc:Fallback>
                <p:oleObj name="" r:id="rId1" imgW="1687195" imgH="964565" progId="Visio.Drawing.6">
                  <p:embed/>
                  <p:pic>
                    <p:nvPicPr>
                      <p:cNvPr id="0" name="图片 3079"/>
                      <p:cNvPicPr/>
                      <p:nvPr/>
                    </p:nvPicPr>
                    <p:blipFill>
                      <a:blip r:embed="rId2"/>
                      <a:stretch>
                        <a:fillRect/>
                      </a:stretch>
                    </p:blipFill>
                    <p:spPr>
                      <a:xfrm>
                        <a:off x="2524125" y="2608263"/>
                        <a:ext cx="3844925" cy="1692275"/>
                      </a:xfrm>
                      <a:prstGeom prst="rect">
                        <a:avLst/>
                      </a:prstGeom>
                      <a:noFill/>
                      <a:ln w="38100">
                        <a:noFill/>
                        <a:miter/>
                      </a:ln>
                      <a:effectLst>
                        <a:outerShdw dist="25400" dir="5400000" algn="ctr" rotWithShape="0">
                          <a:schemeClr val="bg2"/>
                        </a:outerShdw>
                      </a:effectLst>
                    </p:spPr>
                  </p:pic>
                </p:oleObj>
              </mc:Fallback>
            </mc:AlternateContent>
          </a:graphicData>
        </a:graphic>
      </p:graphicFrame>
      <p:pic>
        <p:nvPicPr>
          <p:cNvPr id="106499" name="图片 553026"/>
          <p:cNvPicPr/>
          <p:nvPr/>
        </p:nvPicPr>
        <p:blipFill>
          <a:blip r:embed="rId3"/>
          <a:stretch>
            <a:fillRect/>
          </a:stretch>
        </p:blipFill>
        <p:spPr>
          <a:xfrm>
            <a:off x="6157913" y="1122363"/>
            <a:ext cx="1665287" cy="2416175"/>
          </a:xfrm>
          <a:prstGeom prst="rect">
            <a:avLst/>
          </a:prstGeom>
          <a:noFill/>
          <a:ln w="9525">
            <a:noFill/>
          </a:ln>
        </p:spPr>
      </p:pic>
      <p:sp>
        <p:nvSpPr>
          <p:cNvPr id="106500" name="任意多边形 553027"/>
          <p:cNvSpPr/>
          <p:nvPr/>
        </p:nvSpPr>
        <p:spPr>
          <a:xfrm>
            <a:off x="3614738" y="2935288"/>
            <a:ext cx="449262" cy="266700"/>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106501" name="任意多边形 553028"/>
          <p:cNvSpPr/>
          <p:nvPr/>
        </p:nvSpPr>
        <p:spPr>
          <a:xfrm>
            <a:off x="4672013" y="2865438"/>
            <a:ext cx="315912" cy="196850"/>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sp>
        <p:nvSpPr>
          <p:cNvPr id="106502" name="任意多边形 553029"/>
          <p:cNvSpPr/>
          <p:nvPr/>
        </p:nvSpPr>
        <p:spPr>
          <a:xfrm>
            <a:off x="5916613" y="2965450"/>
            <a:ext cx="1016000" cy="744538"/>
          </a:xfrm>
          <a:custGeom>
            <a:avLst/>
            <a:gdLst/>
            <a:ahLst/>
            <a:cxnLst/>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ap="flat" cmpd="sng">
            <a:solidFill>
              <a:srgbClr val="333399"/>
            </a:solidFill>
            <a:prstDash val="solid"/>
            <a:round/>
            <a:headEnd type="none" w="med" len="med"/>
            <a:tailEnd type="none" w="med" len="med"/>
          </a:ln>
        </p:spPr>
        <p:txBody>
          <a:bodyPr/>
          <a:p>
            <a:endParaRPr lang="zh-CN" altLang="en-US"/>
          </a:p>
        </p:txBody>
      </p:sp>
      <p:sp>
        <p:nvSpPr>
          <p:cNvPr id="106503" name="任意多边形 553030"/>
          <p:cNvSpPr/>
          <p:nvPr/>
        </p:nvSpPr>
        <p:spPr>
          <a:xfrm>
            <a:off x="1908175" y="2614613"/>
            <a:ext cx="1047750" cy="1081087"/>
          </a:xfrm>
          <a:custGeom>
            <a:avLst/>
            <a:gdLst/>
            <a:ahLst/>
            <a:cxnLst/>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p:spPr>
        <p:txBody>
          <a:bodyPr/>
          <a:p>
            <a:endParaRPr lang="zh-CN" altLang="en-US"/>
          </a:p>
        </p:txBody>
      </p:sp>
      <p:sp>
        <p:nvSpPr>
          <p:cNvPr id="106504" name="矩形 553031"/>
          <p:cNvSpPr/>
          <p:nvPr/>
        </p:nvSpPr>
        <p:spPr>
          <a:xfrm>
            <a:off x="3998913" y="3548063"/>
            <a:ext cx="942975" cy="395287"/>
          </a:xfrm>
          <a:prstGeom prst="rect">
            <a:avLst/>
          </a:prstGeom>
          <a:noFill/>
          <a:ln w="12700">
            <a:noFill/>
          </a:ln>
        </p:spPr>
        <p:txBody>
          <a:bodyPr wrap="none" lIns="90488" tIns="44450" rIns="90488" bIns="44450" anchor="t">
            <a:spAutoFit/>
          </a:bodyPr>
          <a:p>
            <a:pPr eaLnBrk="0" hangingPunct="0"/>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a:solidFill>
                <a:srgbClr val="333399"/>
              </a:solidFill>
              <a:latin typeface="Arial" panose="020B0604020202020204" pitchFamily="34" charset="0"/>
              <a:ea typeface="黑体" panose="02010609060101010101" pitchFamily="49" charset="-122"/>
            </a:endParaRPr>
          </a:p>
        </p:txBody>
      </p:sp>
      <p:sp>
        <p:nvSpPr>
          <p:cNvPr id="106505" name="矩形 553032"/>
          <p:cNvSpPr/>
          <p:nvPr/>
        </p:nvSpPr>
        <p:spPr>
          <a:xfrm>
            <a:off x="5738813" y="620713"/>
            <a:ext cx="3081337" cy="673100"/>
          </a:xfrm>
          <a:prstGeom prst="rect">
            <a:avLst/>
          </a:prstGeom>
          <a:noFill/>
          <a:ln w="12700">
            <a:noFill/>
          </a:ln>
        </p:spPr>
        <p:txBody>
          <a:bodyPr wrap="none" lIns="90488" tIns="44450" rIns="90488" bIns="44450" anchor="t">
            <a:spAutoFit/>
          </a:bodyPr>
          <a:p>
            <a:pPr algn="ctr" eaLnBrk="0" hangingPunct="0">
              <a:lnSpc>
                <a:spcPct val="80000"/>
              </a:lnSpc>
            </a:pPr>
            <a:r>
              <a:rPr lang="zh-CN" altLang="en-US" sz="2400" dirty="0">
                <a:solidFill>
                  <a:srgbClr val="333399"/>
                </a:solidFill>
                <a:latin typeface="Arial" panose="020B0604020202020204" pitchFamily="34" charset="0"/>
                <a:ea typeface="黑体" panose="02010609060101010101" pitchFamily="49" charset="-122"/>
              </a:rPr>
              <a:t>服务器</a:t>
            </a:r>
            <a:endParaRPr lang="zh-CN" altLang="en-US" sz="2400" dirty="0">
              <a:solidFill>
                <a:srgbClr val="333399"/>
              </a:solidFill>
              <a:latin typeface="Arial" panose="020B0604020202020204" pitchFamily="34" charset="0"/>
              <a:ea typeface="黑体" panose="02010609060101010101" pitchFamily="49" charset="-122"/>
            </a:endParaRPr>
          </a:p>
          <a:p>
            <a:pPr algn="ctr" eaLnBrk="0" hangingPunct="0">
              <a:lnSpc>
                <a:spcPct val="80000"/>
              </a:lnSpc>
            </a:pPr>
            <a:r>
              <a:rPr lang="en-US" altLang="zh-CN" sz="2400" dirty="0" err="1">
                <a:solidFill>
                  <a:srgbClr val="333399"/>
                </a:solidFill>
                <a:latin typeface="Arial" panose="020B0604020202020204" pitchFamily="34" charset="0"/>
                <a:ea typeface="黑体" panose="02010609060101010101" pitchFamily="49" charset="-122"/>
              </a:rPr>
              <a:t>www.tsinghua.edu.cn</a:t>
            </a:r>
            <a:endParaRPr lang="en-US" altLang="zh-CN" sz="2400">
              <a:solidFill>
                <a:srgbClr val="333399"/>
              </a:solidFill>
              <a:latin typeface="Arial" panose="020B0604020202020204" pitchFamily="34" charset="0"/>
              <a:ea typeface="黑体" panose="02010609060101010101" pitchFamily="49" charset="-122"/>
            </a:endParaRPr>
          </a:p>
        </p:txBody>
      </p:sp>
      <p:sp>
        <p:nvSpPr>
          <p:cNvPr id="106506" name="矩形 553033"/>
          <p:cNvSpPr/>
          <p:nvPr/>
        </p:nvSpPr>
        <p:spPr>
          <a:xfrm>
            <a:off x="3132138" y="836613"/>
            <a:ext cx="2620962" cy="454025"/>
          </a:xfrm>
          <a:prstGeom prst="rect">
            <a:avLst/>
          </a:prstGeom>
          <a:noFill/>
          <a:ln w="19050">
            <a:noFill/>
          </a:ln>
        </p:spPr>
        <p:txBody>
          <a:bodyPr wrap="none" lIns="90488" tIns="44450" rIns="90488" bIns="44450" anchor="t">
            <a:spAutoFit/>
          </a:bodyPr>
          <a:p>
            <a:pPr eaLnBrk="0" hangingPunct="0"/>
            <a:r>
              <a:rPr lang="zh-CN" altLang="zh-CN" sz="2400" dirty="0">
                <a:solidFill>
                  <a:srgbClr val="333399"/>
                </a:solidFill>
                <a:latin typeface="Arial" panose="020B0604020202020204" pitchFamily="34" charset="0"/>
                <a:ea typeface="黑体" panose="02010609060101010101" pitchFamily="49" charset="-122"/>
              </a:rPr>
              <a:t>链接到</a:t>
            </a:r>
            <a:r>
              <a:rPr lang="en-US" altLang="zh-CN" sz="2400" dirty="0">
                <a:solidFill>
                  <a:srgbClr val="333399"/>
                </a:solidFill>
                <a:latin typeface="Arial" panose="020B0604020202020204" pitchFamily="34" charset="0"/>
                <a:ea typeface="黑体" panose="02010609060101010101" pitchFamily="49" charset="-122"/>
              </a:rPr>
              <a:t>URL</a:t>
            </a:r>
            <a:r>
              <a:rPr lang="zh-CN" altLang="en-US" sz="2400" dirty="0">
                <a:solidFill>
                  <a:srgbClr val="333399"/>
                </a:solidFill>
                <a:latin typeface="Arial" panose="020B0604020202020204" pitchFamily="34" charset="0"/>
                <a:ea typeface="黑体" panose="02010609060101010101" pitchFamily="49" charset="-122"/>
              </a:rPr>
              <a:t>的超链</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106507" name="矩形 553034"/>
          <p:cNvSpPr/>
          <p:nvPr/>
        </p:nvSpPr>
        <p:spPr>
          <a:xfrm>
            <a:off x="3073400" y="3021013"/>
            <a:ext cx="2835275" cy="393700"/>
          </a:xfrm>
          <a:prstGeom prst="rect">
            <a:avLst/>
          </a:prstGeom>
          <a:solidFill>
            <a:schemeClr val="bg1"/>
          </a:solidFill>
          <a:ln w="19050">
            <a:noFill/>
          </a:ln>
        </p:spPr>
        <p:txBody>
          <a:bodyPr wrap="none" lIns="90488" tIns="44450" rIns="90488" bIns="44450" anchor="t">
            <a:spAutoFit/>
          </a:bodyPr>
          <a:p>
            <a:pPr eaLnBrk="0" hangingPunct="0"/>
            <a:r>
              <a:rPr lang="en-US" altLang="zh-CN" sz="2000" dirty="0">
                <a:solidFill>
                  <a:srgbClr val="333399"/>
                </a:solidFill>
                <a:latin typeface="Arial" panose="020B0604020202020204" pitchFamily="34" charset="0"/>
                <a:ea typeface="黑体" panose="02010609060101010101" pitchFamily="49" charset="-122"/>
              </a:rPr>
              <a:t>HTTP </a:t>
            </a:r>
            <a:r>
              <a:rPr lang="zh-CN" altLang="en-US" sz="2000" dirty="0">
                <a:solidFill>
                  <a:srgbClr val="333399"/>
                </a:solidFill>
                <a:latin typeface="Arial" panose="020B0604020202020204" pitchFamily="34" charset="0"/>
                <a:ea typeface="黑体" panose="02010609060101010101" pitchFamily="49" charset="-122"/>
              </a:rPr>
              <a:t>使用此 </a:t>
            </a:r>
            <a:r>
              <a:rPr lang="en-US" altLang="zh-CN" sz="2000" dirty="0">
                <a:solidFill>
                  <a:srgbClr val="333399"/>
                </a:solidFill>
                <a:latin typeface="Arial" panose="020B0604020202020204" pitchFamily="34" charset="0"/>
                <a:ea typeface="黑体" panose="02010609060101010101" pitchFamily="49" charset="-122"/>
              </a:rPr>
              <a:t>TCP </a:t>
            </a:r>
            <a:r>
              <a:rPr lang="zh-CN" altLang="en-US" sz="2000" dirty="0">
                <a:solidFill>
                  <a:srgbClr val="333399"/>
                </a:solidFill>
                <a:latin typeface="Arial" panose="020B0604020202020204" pitchFamily="34" charset="0"/>
                <a:ea typeface="黑体" panose="02010609060101010101" pitchFamily="49" charset="-122"/>
              </a:rPr>
              <a:t>连接</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06508" name="矩形 553035"/>
          <p:cNvSpPr/>
          <p:nvPr/>
        </p:nvSpPr>
        <p:spPr>
          <a:xfrm>
            <a:off x="2673350" y="1757363"/>
            <a:ext cx="944563" cy="638175"/>
          </a:xfrm>
          <a:prstGeom prst="rect">
            <a:avLst/>
          </a:prstGeom>
          <a:noFill/>
          <a:ln w="19050">
            <a:noFill/>
          </a:ln>
        </p:spPr>
        <p:txBody>
          <a:bodyPr wrap="none" lIns="90488" tIns="44450" rIns="90488" bIns="44450" anchor="t">
            <a:spAutoFit/>
          </a:bodyPr>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 程序</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06509" name="矩形 553036"/>
          <p:cNvSpPr/>
          <p:nvPr/>
        </p:nvSpPr>
        <p:spPr>
          <a:xfrm>
            <a:off x="5051425" y="1757363"/>
            <a:ext cx="941388" cy="638175"/>
          </a:xfrm>
          <a:prstGeom prst="rect">
            <a:avLst/>
          </a:prstGeom>
          <a:noFill/>
          <a:ln w="19050">
            <a:noFill/>
          </a:ln>
        </p:spPr>
        <p:txBody>
          <a:bodyPr wrap="none" lIns="90488" tIns="44450" rIns="90488" bIns="44450" anchor="t">
            <a:spAutoFit/>
          </a:bodyPr>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 程序</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06510" name="矩形 553037"/>
          <p:cNvSpPr/>
          <p:nvPr/>
        </p:nvSpPr>
        <p:spPr>
          <a:xfrm>
            <a:off x="3946525" y="2130425"/>
            <a:ext cx="844550" cy="393700"/>
          </a:xfrm>
          <a:prstGeom prst="rect">
            <a:avLst/>
          </a:prstGeom>
          <a:noFill/>
          <a:ln w="19050">
            <a:noFill/>
          </a:ln>
        </p:spPr>
        <p:txBody>
          <a:bodyPr wrap="none" lIns="90488" tIns="44450" rIns="90488" bIns="44450" anchor="t">
            <a:spAutoFit/>
          </a:bodyPr>
          <a:p>
            <a:pPr eaLnBrk="0" hangingPunct="0"/>
            <a:r>
              <a:rPr lang="en-US" altLang="zh-CN" sz="2000">
                <a:solidFill>
                  <a:srgbClr val="333399"/>
                </a:solidFill>
                <a:latin typeface="Arial" panose="020B0604020202020204" pitchFamily="34" charset="0"/>
                <a:ea typeface="黑体" panose="02010609060101010101" pitchFamily="49" charset="-122"/>
              </a:rPr>
              <a:t>HTTP</a:t>
            </a:r>
            <a:endParaRPr lang="en-US" altLang="zh-CN" sz="2000">
              <a:solidFill>
                <a:srgbClr val="333399"/>
              </a:solidFill>
              <a:latin typeface="Arial" panose="020B0604020202020204" pitchFamily="34" charset="0"/>
              <a:ea typeface="黑体" panose="02010609060101010101" pitchFamily="49" charset="-122"/>
            </a:endParaRPr>
          </a:p>
        </p:txBody>
      </p:sp>
      <p:sp>
        <p:nvSpPr>
          <p:cNvPr id="106511" name="矩形 553038"/>
          <p:cNvSpPr/>
          <p:nvPr/>
        </p:nvSpPr>
        <p:spPr>
          <a:xfrm>
            <a:off x="1403350" y="1052513"/>
            <a:ext cx="790575" cy="454025"/>
          </a:xfrm>
          <a:prstGeom prst="rect">
            <a:avLst/>
          </a:prstGeom>
          <a:noFill/>
          <a:ln w="12700">
            <a:noFill/>
          </a:ln>
        </p:spPr>
        <p:txBody>
          <a:bodyPr wrap="none" lIns="90488" tIns="44450" rIns="90488" bIns="44450" anchor="t">
            <a:spAutoFit/>
          </a:bodyPr>
          <a:p>
            <a:pPr eaLnBrk="0" hangingPunct="0"/>
            <a:r>
              <a:rPr lang="zh-CN" altLang="en-US" sz="2400" dirty="0">
                <a:solidFill>
                  <a:srgbClr val="333399"/>
                </a:solidFill>
                <a:latin typeface="Arial" panose="020B0604020202020204" pitchFamily="34" charset="0"/>
                <a:ea typeface="黑体" panose="02010609060101010101" pitchFamily="49" charset="-122"/>
              </a:rPr>
              <a:t>客户</a:t>
            </a:r>
            <a:endParaRPr lang="zh-CN" altLang="en-US" sz="2400" dirty="0">
              <a:solidFill>
                <a:srgbClr val="333399"/>
              </a:solidFill>
              <a:latin typeface="Arial" panose="020B0604020202020204" pitchFamily="34" charset="0"/>
              <a:ea typeface="黑体" panose="02010609060101010101" pitchFamily="49" charset="-122"/>
            </a:endParaRPr>
          </a:p>
        </p:txBody>
      </p:sp>
      <p:pic>
        <p:nvPicPr>
          <p:cNvPr id="106512" name="图片 553039"/>
          <p:cNvPicPr/>
          <p:nvPr/>
        </p:nvPicPr>
        <p:blipFill>
          <a:blip r:embed="rId4"/>
          <a:stretch>
            <a:fillRect/>
          </a:stretch>
        </p:blipFill>
        <p:spPr>
          <a:xfrm>
            <a:off x="1144588" y="1503363"/>
            <a:ext cx="1431925" cy="1433512"/>
          </a:xfrm>
          <a:prstGeom prst="rect">
            <a:avLst/>
          </a:prstGeom>
          <a:noFill/>
          <a:ln w="9525">
            <a:noFill/>
          </a:ln>
        </p:spPr>
      </p:pic>
      <p:sp>
        <p:nvSpPr>
          <p:cNvPr id="106513" name="任意多边形 553040"/>
          <p:cNvSpPr/>
          <p:nvPr/>
        </p:nvSpPr>
        <p:spPr>
          <a:xfrm>
            <a:off x="1484313" y="1735138"/>
            <a:ext cx="741362" cy="555625"/>
          </a:xfrm>
          <a:custGeom>
            <a:avLst/>
            <a:gdLst/>
            <a:ahLst/>
            <a:cxnLst/>
            <a:pathLst>
              <a:path w="463" h="322">
                <a:moveTo>
                  <a:pt x="17" y="0"/>
                </a:moveTo>
                <a:lnTo>
                  <a:pt x="462" y="0"/>
                </a:lnTo>
                <a:lnTo>
                  <a:pt x="443" y="321"/>
                </a:lnTo>
                <a:lnTo>
                  <a:pt x="0" y="304"/>
                </a:lnTo>
                <a:lnTo>
                  <a:pt x="17" y="0"/>
                </a:lnTo>
              </a:path>
            </a:pathLst>
          </a:custGeom>
          <a:noFill/>
          <a:ln w="12700">
            <a:noFill/>
          </a:ln>
        </p:spPr>
        <p:txBody>
          <a:bodyPr/>
          <a:p>
            <a:endParaRPr lang="zh-CN" altLang="en-US"/>
          </a:p>
        </p:txBody>
      </p:sp>
      <p:sp>
        <p:nvSpPr>
          <p:cNvPr id="106514" name="矩形 553041"/>
          <p:cNvSpPr/>
          <p:nvPr/>
        </p:nvSpPr>
        <p:spPr>
          <a:xfrm>
            <a:off x="1412875" y="1628775"/>
            <a:ext cx="892175" cy="512763"/>
          </a:xfrm>
          <a:prstGeom prst="rect">
            <a:avLst/>
          </a:prstGeom>
          <a:noFill/>
          <a:ln w="19050">
            <a:noFill/>
          </a:ln>
        </p:spPr>
        <p:txBody>
          <a:bodyPr wrap="none" lIns="90488" tIns="44450" rIns="90488" bIns="44450" anchor="t">
            <a:spAutoFit/>
          </a:bodyPr>
          <a:p>
            <a:pPr eaLnBrk="0" hangingPunct="0"/>
            <a:r>
              <a:rPr lang="zh-CN" altLang="en-US" sz="1400" dirty="0">
                <a:solidFill>
                  <a:srgbClr val="333399"/>
                </a:solidFill>
                <a:latin typeface="Arial" panose="020B0604020202020204" pitchFamily="34" charset="0"/>
                <a:ea typeface="黑体" panose="02010609060101010101" pitchFamily="49" charset="-122"/>
              </a:rPr>
              <a:t>清华大学</a:t>
            </a:r>
            <a:endParaRPr lang="zh-CN" altLang="en-US" sz="1400" dirty="0">
              <a:solidFill>
                <a:srgbClr val="333399"/>
              </a:solidFill>
              <a:latin typeface="Arial" panose="020B0604020202020204" pitchFamily="34" charset="0"/>
              <a:ea typeface="黑体" panose="02010609060101010101" pitchFamily="49" charset="-122"/>
            </a:endParaRPr>
          </a:p>
          <a:p>
            <a:pPr eaLnBrk="0" hangingPunct="0"/>
            <a:r>
              <a:rPr lang="zh-CN" altLang="en-US" sz="1400" dirty="0">
                <a:solidFill>
                  <a:srgbClr val="333399"/>
                </a:solidFill>
                <a:latin typeface="Arial" panose="020B0604020202020204" pitchFamily="34" charset="0"/>
                <a:ea typeface="黑体" panose="02010609060101010101" pitchFamily="49" charset="-122"/>
              </a:rPr>
              <a:t>院系设置</a:t>
            </a:r>
            <a:endParaRPr lang="zh-CN" altLang="en-US" sz="1400" dirty="0">
              <a:solidFill>
                <a:srgbClr val="333399"/>
              </a:solidFill>
              <a:latin typeface="Arial" panose="020B0604020202020204" pitchFamily="34" charset="0"/>
              <a:ea typeface="黑体" panose="02010609060101010101" pitchFamily="49" charset="-122"/>
            </a:endParaRPr>
          </a:p>
        </p:txBody>
      </p:sp>
      <p:sp>
        <p:nvSpPr>
          <p:cNvPr id="106515" name="直接连接符 553042"/>
          <p:cNvSpPr/>
          <p:nvPr/>
        </p:nvSpPr>
        <p:spPr>
          <a:xfrm>
            <a:off x="1549400" y="2093913"/>
            <a:ext cx="585788" cy="0"/>
          </a:xfrm>
          <a:prstGeom prst="line">
            <a:avLst/>
          </a:prstGeom>
          <a:ln w="19050" cap="flat" cmpd="sng">
            <a:solidFill>
              <a:schemeClr val="tx1"/>
            </a:solidFill>
            <a:prstDash val="solid"/>
            <a:round/>
            <a:headEnd type="none" w="med" len="med"/>
            <a:tailEnd type="none" w="med" len="med"/>
          </a:ln>
        </p:spPr>
      </p:sp>
      <p:sp>
        <p:nvSpPr>
          <p:cNvPr id="106516" name="椭圆 553043"/>
          <p:cNvSpPr/>
          <p:nvPr/>
        </p:nvSpPr>
        <p:spPr>
          <a:xfrm>
            <a:off x="1824038" y="2432050"/>
            <a:ext cx="593725" cy="252413"/>
          </a:xfrm>
          <a:prstGeom prst="ellipse">
            <a:avLst/>
          </a:prstGeom>
          <a:solidFill>
            <a:srgbClr val="FFFF99"/>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6517" name="直接连接符 553044"/>
          <p:cNvSpPr/>
          <p:nvPr/>
        </p:nvSpPr>
        <p:spPr>
          <a:xfrm>
            <a:off x="5815013" y="2262188"/>
            <a:ext cx="509587" cy="254000"/>
          </a:xfrm>
          <a:prstGeom prst="line">
            <a:avLst/>
          </a:prstGeom>
          <a:ln w="28575" cap="flat" cmpd="sng">
            <a:solidFill>
              <a:srgbClr val="333399"/>
            </a:solidFill>
            <a:prstDash val="solid"/>
            <a:round/>
            <a:headEnd type="none" w="med" len="med"/>
            <a:tailEnd type="triangle" w="sm" len="lg"/>
          </a:ln>
        </p:spPr>
      </p:sp>
      <p:sp>
        <p:nvSpPr>
          <p:cNvPr id="106518" name="直接连接符 553045"/>
          <p:cNvSpPr/>
          <p:nvPr/>
        </p:nvSpPr>
        <p:spPr>
          <a:xfrm flipH="1">
            <a:off x="2333625" y="2178050"/>
            <a:ext cx="509588" cy="338138"/>
          </a:xfrm>
          <a:prstGeom prst="line">
            <a:avLst/>
          </a:prstGeom>
          <a:ln w="28575" cap="flat" cmpd="sng">
            <a:solidFill>
              <a:srgbClr val="333399"/>
            </a:solidFill>
            <a:prstDash val="solid"/>
            <a:round/>
            <a:headEnd type="none" w="med" len="med"/>
            <a:tailEnd type="triangle" w="sm" len="lg"/>
          </a:ln>
        </p:spPr>
      </p:sp>
      <p:sp>
        <p:nvSpPr>
          <p:cNvPr id="106519" name="椭圆 553046"/>
          <p:cNvSpPr/>
          <p:nvPr/>
        </p:nvSpPr>
        <p:spPr>
          <a:xfrm>
            <a:off x="6238875" y="2432050"/>
            <a:ext cx="595313" cy="252413"/>
          </a:xfrm>
          <a:prstGeom prst="ellipse">
            <a:avLst/>
          </a:prstGeom>
          <a:solidFill>
            <a:srgbClr val="FFFF99"/>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6520" name="任意多边形 553047"/>
          <p:cNvSpPr/>
          <p:nvPr/>
        </p:nvSpPr>
        <p:spPr>
          <a:xfrm>
            <a:off x="2163763" y="2622550"/>
            <a:ext cx="4330700" cy="820738"/>
          </a:xfrm>
          <a:custGeom>
            <a:avLst/>
            <a:gdLst/>
            <a:ahLst/>
            <a:cxnLst/>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p:spPr>
        <p:txBody>
          <a:bodyPr/>
          <a:p>
            <a:endParaRPr lang="zh-CN" altLang="en-US"/>
          </a:p>
        </p:txBody>
      </p:sp>
      <p:sp>
        <p:nvSpPr>
          <p:cNvPr id="106521" name="直接连接符 553048"/>
          <p:cNvSpPr/>
          <p:nvPr/>
        </p:nvSpPr>
        <p:spPr>
          <a:xfrm flipV="1">
            <a:off x="2417763" y="2571750"/>
            <a:ext cx="3906837" cy="0"/>
          </a:xfrm>
          <a:prstGeom prst="line">
            <a:avLst/>
          </a:prstGeom>
          <a:ln w="76200" cap="flat" cmpd="sng">
            <a:solidFill>
              <a:srgbClr val="333399"/>
            </a:solidFill>
            <a:prstDash val="solid"/>
            <a:round/>
            <a:headEnd type="triangle" w="sm" len="lg"/>
            <a:tailEnd type="triangle" w="sm" len="lg"/>
          </a:ln>
        </p:spPr>
      </p:sp>
      <p:sp>
        <p:nvSpPr>
          <p:cNvPr id="106522" name="直接连接符 553049"/>
          <p:cNvSpPr/>
          <p:nvPr/>
        </p:nvSpPr>
        <p:spPr>
          <a:xfrm rot="-5400000" flipH="1">
            <a:off x="6726238" y="2624138"/>
            <a:ext cx="288925" cy="193675"/>
          </a:xfrm>
          <a:prstGeom prst="line">
            <a:avLst/>
          </a:prstGeom>
          <a:ln w="28575" cap="flat" cmpd="sng">
            <a:solidFill>
              <a:schemeClr val="tx1"/>
            </a:solidFill>
            <a:prstDash val="solid"/>
            <a:round/>
            <a:headEnd type="none" w="med" len="med"/>
            <a:tailEnd type="triangle" w="sm" len="med"/>
          </a:ln>
        </p:spPr>
      </p:sp>
      <p:sp>
        <p:nvSpPr>
          <p:cNvPr id="106523" name="任意多边形 553050"/>
          <p:cNvSpPr/>
          <p:nvPr/>
        </p:nvSpPr>
        <p:spPr>
          <a:xfrm>
            <a:off x="1871663" y="1250950"/>
            <a:ext cx="4962525" cy="666750"/>
          </a:xfrm>
          <a:custGeom>
            <a:avLst/>
            <a:gdLst/>
            <a:ahLst/>
            <a:cxnLst/>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553052" name="直接连接符 553051"/>
          <p:cNvSpPr/>
          <p:nvPr/>
        </p:nvSpPr>
        <p:spPr>
          <a:xfrm>
            <a:off x="1824038" y="3829050"/>
            <a:ext cx="0" cy="2986088"/>
          </a:xfrm>
          <a:prstGeom prst="line">
            <a:avLst/>
          </a:prstGeom>
          <a:ln w="28575" cap="flat" cmpd="sng">
            <a:solidFill>
              <a:srgbClr val="333399"/>
            </a:solidFill>
            <a:prstDash val="solid"/>
            <a:round/>
            <a:headEnd type="none" w="med" len="med"/>
            <a:tailEnd type="none" w="med" len="med"/>
          </a:ln>
        </p:spPr>
      </p:sp>
      <p:sp>
        <p:nvSpPr>
          <p:cNvPr id="553053" name="直接连接符 553052"/>
          <p:cNvSpPr/>
          <p:nvPr/>
        </p:nvSpPr>
        <p:spPr>
          <a:xfrm>
            <a:off x="6967538" y="3829050"/>
            <a:ext cx="0" cy="2986088"/>
          </a:xfrm>
          <a:prstGeom prst="line">
            <a:avLst/>
          </a:prstGeom>
          <a:ln w="28575" cap="flat" cmpd="sng">
            <a:solidFill>
              <a:srgbClr val="333399"/>
            </a:solidFill>
            <a:prstDash val="solid"/>
            <a:round/>
            <a:headEnd type="none" w="med" len="med"/>
            <a:tailEnd type="none" w="med" len="med"/>
          </a:ln>
        </p:spPr>
      </p:sp>
      <p:grpSp>
        <p:nvGrpSpPr>
          <p:cNvPr id="553076" name="组合 553075"/>
          <p:cNvGrpSpPr/>
          <p:nvPr/>
        </p:nvGrpSpPr>
        <p:grpSpPr>
          <a:xfrm>
            <a:off x="1824038" y="4292600"/>
            <a:ext cx="5143500" cy="396875"/>
            <a:chOff x="1149" y="2704"/>
            <a:chExt cx="3240" cy="250"/>
          </a:xfrm>
        </p:grpSpPr>
        <p:sp>
          <p:nvSpPr>
            <p:cNvPr id="106527" name="直接连接符 553062"/>
            <p:cNvSpPr/>
            <p:nvPr/>
          </p:nvSpPr>
          <p:spPr>
            <a:xfrm>
              <a:off x="1149" y="2836"/>
              <a:ext cx="3240" cy="0"/>
            </a:xfrm>
            <a:prstGeom prst="line">
              <a:avLst/>
            </a:prstGeom>
            <a:ln w="38100" cap="flat" cmpd="sng">
              <a:solidFill>
                <a:srgbClr val="333399"/>
              </a:solidFill>
              <a:prstDash val="sysDot"/>
              <a:round/>
              <a:headEnd type="triangle" w="med" len="lg"/>
              <a:tailEnd type="triangle" w="med" len="lg"/>
            </a:ln>
          </p:spPr>
        </p:sp>
        <p:sp>
          <p:nvSpPr>
            <p:cNvPr id="106528" name="文本框 553063"/>
            <p:cNvSpPr txBox="1"/>
            <p:nvPr/>
          </p:nvSpPr>
          <p:spPr>
            <a:xfrm>
              <a:off x="2176" y="2704"/>
              <a:ext cx="1165" cy="250"/>
            </a:xfrm>
            <a:prstGeom prst="rect">
              <a:avLst/>
            </a:prstGeom>
            <a:solidFill>
              <a:schemeClr val="bg1"/>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建立 </a:t>
              </a:r>
              <a:r>
                <a:rPr lang="en-US" altLang="zh-CN" sz="2000" dirty="0">
                  <a:solidFill>
                    <a:srgbClr val="333399"/>
                  </a:solidFill>
                  <a:latin typeface="Arial" panose="020B0604020202020204" pitchFamily="34" charset="0"/>
                  <a:ea typeface="黑体" panose="02010609060101010101" pitchFamily="49" charset="-122"/>
                </a:rPr>
                <a:t>TCP </a:t>
              </a:r>
              <a:r>
                <a:rPr lang="zh-CN" altLang="en-US" sz="2000" dirty="0">
                  <a:solidFill>
                    <a:srgbClr val="333399"/>
                  </a:solidFill>
                  <a:latin typeface="Arial" panose="020B0604020202020204" pitchFamily="34" charset="0"/>
                  <a:ea typeface="黑体" panose="02010609060101010101" pitchFamily="49" charset="-122"/>
                </a:rPr>
                <a:t>连接</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553080" name="组合 553079"/>
          <p:cNvGrpSpPr/>
          <p:nvPr/>
        </p:nvGrpSpPr>
        <p:grpSpPr>
          <a:xfrm>
            <a:off x="1824038" y="6165850"/>
            <a:ext cx="5143500" cy="395288"/>
            <a:chOff x="1149" y="3884"/>
            <a:chExt cx="3240" cy="249"/>
          </a:xfrm>
        </p:grpSpPr>
        <p:sp>
          <p:nvSpPr>
            <p:cNvPr id="106530" name="直接连接符 553065"/>
            <p:cNvSpPr/>
            <p:nvPr/>
          </p:nvSpPr>
          <p:spPr>
            <a:xfrm>
              <a:off x="1149" y="4012"/>
              <a:ext cx="3240" cy="0"/>
            </a:xfrm>
            <a:prstGeom prst="line">
              <a:avLst/>
            </a:prstGeom>
            <a:ln w="38100" cap="flat" cmpd="sng">
              <a:solidFill>
                <a:srgbClr val="333399"/>
              </a:solidFill>
              <a:prstDash val="sysDot"/>
              <a:round/>
              <a:headEnd type="triangle" w="med" len="lg"/>
              <a:tailEnd type="triangle" w="med" len="lg"/>
            </a:ln>
          </p:spPr>
        </p:sp>
        <p:sp>
          <p:nvSpPr>
            <p:cNvPr id="106531" name="文本框 553066"/>
            <p:cNvSpPr txBox="1"/>
            <p:nvPr/>
          </p:nvSpPr>
          <p:spPr>
            <a:xfrm>
              <a:off x="2176" y="3884"/>
              <a:ext cx="1165" cy="249"/>
            </a:xfrm>
            <a:prstGeom prst="rect">
              <a:avLst/>
            </a:prstGeom>
            <a:solidFill>
              <a:schemeClr val="bg1"/>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释放 </a:t>
              </a:r>
              <a:r>
                <a:rPr lang="en-US" altLang="zh-CN" sz="2000" dirty="0">
                  <a:solidFill>
                    <a:srgbClr val="333399"/>
                  </a:solidFill>
                  <a:latin typeface="Arial" panose="020B0604020202020204" pitchFamily="34" charset="0"/>
                  <a:ea typeface="黑体" panose="02010609060101010101" pitchFamily="49" charset="-122"/>
                </a:rPr>
                <a:t>TCP </a:t>
              </a:r>
              <a:r>
                <a:rPr lang="zh-CN" altLang="en-US" sz="2000" dirty="0">
                  <a:solidFill>
                    <a:srgbClr val="333399"/>
                  </a:solidFill>
                  <a:latin typeface="Arial" panose="020B0604020202020204" pitchFamily="34" charset="0"/>
                  <a:ea typeface="黑体" panose="02010609060101010101" pitchFamily="49" charset="-122"/>
                </a:rPr>
                <a:t>连接</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06532" name="直接连接符 553067"/>
          <p:cNvSpPr/>
          <p:nvPr/>
        </p:nvSpPr>
        <p:spPr>
          <a:xfrm>
            <a:off x="7210425" y="2995613"/>
            <a:ext cx="517525" cy="160337"/>
          </a:xfrm>
          <a:prstGeom prst="line">
            <a:avLst/>
          </a:prstGeom>
          <a:ln w="28575" cap="flat" cmpd="sng">
            <a:solidFill>
              <a:srgbClr val="333399"/>
            </a:solidFill>
            <a:prstDash val="solid"/>
            <a:round/>
            <a:headEnd type="none" w="med" len="med"/>
            <a:tailEnd type="triangle" w="sm" len="med"/>
          </a:ln>
        </p:spPr>
      </p:sp>
      <p:sp>
        <p:nvSpPr>
          <p:cNvPr id="106533" name="文本框 553069"/>
          <p:cNvSpPr txBox="1"/>
          <p:nvPr/>
        </p:nvSpPr>
        <p:spPr>
          <a:xfrm>
            <a:off x="7496175" y="2225675"/>
            <a:ext cx="1125538" cy="1708150"/>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sp>
        <p:nvSpPr>
          <p:cNvPr id="106534" name="圆柱形 553070"/>
          <p:cNvSpPr/>
          <p:nvPr/>
        </p:nvSpPr>
        <p:spPr>
          <a:xfrm>
            <a:off x="6675438" y="2805113"/>
            <a:ext cx="595312" cy="252412"/>
          </a:xfrm>
          <a:prstGeom prst="can">
            <a:avLst>
              <a:gd name="adj" fmla="val 39583"/>
            </a:avLst>
          </a:prstGeom>
          <a:solidFill>
            <a:srgbClr val="99FF99"/>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6535" name="矩形 553071"/>
          <p:cNvSpPr/>
          <p:nvPr/>
        </p:nvSpPr>
        <p:spPr>
          <a:xfrm>
            <a:off x="5705475" y="5851525"/>
            <a:ext cx="776288" cy="176213"/>
          </a:xfrm>
          <a:prstGeom prst="rect">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553082" name="组合 553081"/>
          <p:cNvGrpSpPr/>
          <p:nvPr/>
        </p:nvGrpSpPr>
        <p:grpSpPr>
          <a:xfrm>
            <a:off x="1851025" y="4868863"/>
            <a:ext cx="6105525" cy="1708150"/>
            <a:chOff x="1166" y="3067"/>
            <a:chExt cx="3846" cy="1076"/>
          </a:xfrm>
        </p:grpSpPr>
        <p:grpSp>
          <p:nvGrpSpPr>
            <p:cNvPr id="106537" name="组合 553080"/>
            <p:cNvGrpSpPr/>
            <p:nvPr/>
          </p:nvGrpSpPr>
          <p:grpSpPr>
            <a:xfrm>
              <a:off x="1166" y="3299"/>
              <a:ext cx="3846" cy="479"/>
              <a:chOff x="1166" y="3299"/>
              <a:chExt cx="3846" cy="479"/>
            </a:xfrm>
          </p:grpSpPr>
          <p:grpSp>
            <p:nvGrpSpPr>
              <p:cNvPr id="106538" name="组合 553077"/>
              <p:cNvGrpSpPr/>
              <p:nvPr/>
            </p:nvGrpSpPr>
            <p:grpSpPr>
              <a:xfrm>
                <a:off x="1166" y="3475"/>
                <a:ext cx="3240" cy="303"/>
                <a:chOff x="1149" y="3475"/>
                <a:chExt cx="3240" cy="303"/>
              </a:xfrm>
            </p:grpSpPr>
            <p:sp>
              <p:nvSpPr>
                <p:cNvPr id="106539" name="直接连接符 553057"/>
                <p:cNvSpPr/>
                <p:nvPr/>
              </p:nvSpPr>
              <p:spPr>
                <a:xfrm flipH="1">
                  <a:off x="1149" y="3626"/>
                  <a:ext cx="3240" cy="0"/>
                </a:xfrm>
                <a:prstGeom prst="line">
                  <a:avLst/>
                </a:prstGeom>
                <a:ln w="38100" cap="flat" cmpd="sng">
                  <a:solidFill>
                    <a:schemeClr val="hlink"/>
                  </a:solidFill>
                  <a:prstDash val="dash"/>
                  <a:round/>
                  <a:headEnd type="none" w="med" len="med"/>
                  <a:tailEnd type="triangle" w="med" len="lg"/>
                </a:ln>
              </p:spPr>
            </p:sp>
            <p:grpSp>
              <p:nvGrpSpPr>
                <p:cNvPr id="106540" name="组合 553058"/>
                <p:cNvGrpSpPr/>
                <p:nvPr/>
              </p:nvGrpSpPr>
              <p:grpSpPr>
                <a:xfrm flipH="1">
                  <a:off x="1944" y="3475"/>
                  <a:ext cx="1650" cy="303"/>
                  <a:chOff x="1152" y="1824"/>
                  <a:chExt cx="1296" cy="240"/>
                </a:xfrm>
              </p:grpSpPr>
              <p:sp>
                <p:nvSpPr>
                  <p:cNvPr id="106541" name="右箭头 553059"/>
                  <p:cNvSpPr/>
                  <p:nvPr/>
                </p:nvSpPr>
                <p:spPr>
                  <a:xfrm>
                    <a:off x="2160" y="1872"/>
                    <a:ext cx="288" cy="144"/>
                  </a:xfrm>
                  <a:prstGeom prst="rightArrow">
                    <a:avLst>
                      <a:gd name="adj1" fmla="val 50000"/>
                      <a:gd name="adj2" fmla="val 50000"/>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6542" name="矩形 553060"/>
                  <p:cNvSpPr/>
                  <p:nvPr/>
                </p:nvSpPr>
                <p:spPr>
                  <a:xfrm>
                    <a:off x="1152" y="1824"/>
                    <a:ext cx="1008" cy="24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49" charset="-122"/>
                      </a:rPr>
                      <a:t>HTTP </a:t>
                    </a:r>
                    <a:r>
                      <a:rPr lang="zh-CN" altLang="en-US" sz="2000" dirty="0">
                        <a:solidFill>
                          <a:srgbClr val="333399"/>
                        </a:solidFill>
                        <a:latin typeface="Arial" panose="020B0604020202020204" pitchFamily="34" charset="0"/>
                        <a:ea typeface="黑体" panose="02010609060101010101" pitchFamily="49" charset="-122"/>
                      </a:rPr>
                      <a:t>响应报文</a:t>
                    </a:r>
                    <a:endParaRPr lang="zh-CN" altLang="en-US" sz="2000" dirty="0">
                      <a:solidFill>
                        <a:srgbClr val="333399"/>
                      </a:solidFill>
                      <a:latin typeface="Arial" panose="020B0604020202020204" pitchFamily="34" charset="0"/>
                      <a:ea typeface="黑体" panose="02010609060101010101" pitchFamily="49" charset="-122"/>
                    </a:endParaRPr>
                  </a:p>
                </p:txBody>
              </p:sp>
            </p:grpSp>
          </p:grpSp>
          <p:sp>
            <p:nvSpPr>
              <p:cNvPr id="106543" name="文本框 553068"/>
              <p:cNvSpPr txBox="1"/>
              <p:nvPr/>
            </p:nvSpPr>
            <p:spPr>
              <a:xfrm>
                <a:off x="4012" y="3299"/>
                <a:ext cx="1000" cy="32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en-US" altLang="zh-CN" sz="20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响应文档</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06544" name="文本框 553072"/>
            <p:cNvSpPr txBox="1"/>
            <p:nvPr/>
          </p:nvSpPr>
          <p:spPr>
            <a:xfrm>
              <a:off x="3469" y="3067"/>
              <a:ext cx="709" cy="1076"/>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grpSp>
      <p:grpSp>
        <p:nvGrpSpPr>
          <p:cNvPr id="553077" name="组合 553076"/>
          <p:cNvGrpSpPr/>
          <p:nvPr/>
        </p:nvGrpSpPr>
        <p:grpSpPr>
          <a:xfrm>
            <a:off x="1824038" y="4611688"/>
            <a:ext cx="5143500" cy="738187"/>
            <a:chOff x="1149" y="2905"/>
            <a:chExt cx="3240" cy="465"/>
          </a:xfrm>
        </p:grpSpPr>
        <p:sp>
          <p:nvSpPr>
            <p:cNvPr id="106546" name="直接连接符 553053"/>
            <p:cNvSpPr/>
            <p:nvPr/>
          </p:nvSpPr>
          <p:spPr>
            <a:xfrm>
              <a:off x="1149" y="3218"/>
              <a:ext cx="3240" cy="0"/>
            </a:xfrm>
            <a:prstGeom prst="line">
              <a:avLst/>
            </a:prstGeom>
            <a:ln w="38100" cap="flat" cmpd="sng">
              <a:solidFill>
                <a:srgbClr val="333399"/>
              </a:solidFill>
              <a:prstDash val="dash"/>
              <a:round/>
              <a:headEnd type="none" w="med" len="med"/>
              <a:tailEnd type="triangle" w="med" len="lg"/>
            </a:ln>
          </p:spPr>
        </p:sp>
        <p:grpSp>
          <p:nvGrpSpPr>
            <p:cNvPr id="106547" name="组合 553054"/>
            <p:cNvGrpSpPr/>
            <p:nvPr/>
          </p:nvGrpSpPr>
          <p:grpSpPr>
            <a:xfrm>
              <a:off x="2188" y="3067"/>
              <a:ext cx="1651" cy="303"/>
              <a:chOff x="1152" y="1824"/>
              <a:chExt cx="1296" cy="240"/>
            </a:xfrm>
          </p:grpSpPr>
          <p:sp>
            <p:nvSpPr>
              <p:cNvPr id="106548" name="右箭头 553055"/>
              <p:cNvSpPr/>
              <p:nvPr/>
            </p:nvSpPr>
            <p:spPr>
              <a:xfrm>
                <a:off x="2160" y="1872"/>
                <a:ext cx="288" cy="144"/>
              </a:xfrm>
              <a:prstGeom prst="rightArrow">
                <a:avLst>
                  <a:gd name="adj1" fmla="val 50000"/>
                  <a:gd name="adj2" fmla="val 50000"/>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06549" name="矩形 553056"/>
              <p:cNvSpPr/>
              <p:nvPr/>
            </p:nvSpPr>
            <p:spPr>
              <a:xfrm>
                <a:off x="1152" y="1824"/>
                <a:ext cx="1008" cy="24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49" charset="-122"/>
                  </a:rPr>
                  <a:t>HTTP </a:t>
                </a:r>
                <a:r>
                  <a:rPr lang="zh-CN" altLang="en-US" sz="2000" dirty="0">
                    <a:solidFill>
                      <a:srgbClr val="333399"/>
                    </a:solidFill>
                    <a:latin typeface="Arial" panose="020B0604020202020204" pitchFamily="34" charset="0"/>
                    <a:ea typeface="黑体" panose="02010609060101010101" pitchFamily="49" charset="-122"/>
                  </a:rPr>
                  <a:t>请求报文</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06550" name="文本框 553073"/>
            <p:cNvSpPr txBox="1"/>
            <p:nvPr/>
          </p:nvSpPr>
          <p:spPr>
            <a:xfrm>
              <a:off x="1149" y="2905"/>
              <a:ext cx="1000" cy="32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en-US" altLang="zh-CN" sz="20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请求文档</a:t>
              </a:r>
              <a:endParaRPr lang="zh-CN" altLang="en-US" sz="20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53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76"/>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553076"/>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8" fill="hold" nodeType="afterEffect">
                                  <p:stCondLst>
                                    <p:cond delay="500"/>
                                  </p:stCondLst>
                                  <p:childTnLst>
                                    <p:set>
                                      <p:cBhvr>
                                        <p:cTn id="16" dur="1" fill="hold">
                                          <p:stCondLst>
                                            <p:cond delay="0"/>
                                          </p:stCondLst>
                                        </p:cTn>
                                        <p:tgtEl>
                                          <p:spTgt spid="553077"/>
                                        </p:tgtEl>
                                        <p:attrNameLst>
                                          <p:attrName>style.visibility</p:attrName>
                                        </p:attrNameLst>
                                      </p:cBhvr>
                                      <p:to>
                                        <p:strVal val="visible"/>
                                      </p:to>
                                    </p:set>
                                    <p:animEffect transition="in" filter="wipe(left)">
                                      <p:cBhvr>
                                        <p:cTn id="17" dur="1000"/>
                                        <p:tgtEl>
                                          <p:spTgt spid="553077"/>
                                        </p:tgtEl>
                                      </p:cBhvr>
                                    </p:animEffect>
                                  </p:childTnLst>
                                </p:cTn>
                              </p:par>
                            </p:childTnLst>
                          </p:cTn>
                        </p:par>
                        <p:par>
                          <p:cTn id="18" fill="hold">
                            <p:stCondLst>
                              <p:cond delay="3000"/>
                            </p:stCondLst>
                            <p:childTnLst>
                              <p:par>
                                <p:cTn id="19" presetID="22" presetClass="entr" presetSubtype="2" fill="hold" nodeType="afterEffect">
                                  <p:stCondLst>
                                    <p:cond delay="500"/>
                                  </p:stCondLst>
                                  <p:childTnLst>
                                    <p:set>
                                      <p:cBhvr>
                                        <p:cTn id="20" dur="1" fill="hold">
                                          <p:stCondLst>
                                            <p:cond delay="0"/>
                                          </p:stCondLst>
                                        </p:cTn>
                                        <p:tgtEl>
                                          <p:spTgt spid="553082"/>
                                        </p:tgtEl>
                                        <p:attrNameLst>
                                          <p:attrName>style.visibility</p:attrName>
                                        </p:attrNameLst>
                                      </p:cBhvr>
                                      <p:to>
                                        <p:strVal val="visible"/>
                                      </p:to>
                                    </p:set>
                                    <p:animEffect transition="in" filter="wipe(right)">
                                      <p:cBhvr>
                                        <p:cTn id="21" dur="1000"/>
                                        <p:tgtEl>
                                          <p:spTgt spid="553082"/>
                                        </p:tgtEl>
                                      </p:cBhvr>
                                    </p:animEffect>
                                  </p:childTnLst>
                                </p:cTn>
                              </p:par>
                            </p:childTnLst>
                          </p:cTn>
                        </p:par>
                        <p:par>
                          <p:cTn id="22" fill="hold">
                            <p:stCondLst>
                              <p:cond delay="4500"/>
                            </p:stCondLst>
                            <p:childTnLst>
                              <p:par>
                                <p:cTn id="23" presetID="1" presetClass="entr" presetSubtype="0" fill="hold" nodeType="afterEffect">
                                  <p:stCondLst>
                                    <p:cond delay="500"/>
                                  </p:stCondLst>
                                  <p:childTnLst>
                                    <p:set>
                                      <p:cBhvr>
                                        <p:cTn id="24" dur="1" fill="hold">
                                          <p:stCondLst>
                                            <p:cond delay="0"/>
                                          </p:stCondLst>
                                        </p:cTn>
                                        <p:tgtEl>
                                          <p:spTgt spid="553080"/>
                                        </p:tgtEl>
                                        <p:attrNameLst>
                                          <p:attrName>style.visibility</p:attrName>
                                        </p:attrNameLst>
                                      </p:cBhvr>
                                      <p:to>
                                        <p:strVal val="visible"/>
                                      </p:to>
                                    </p:set>
                                  </p:childTnLst>
                                </p:cTn>
                              </p:par>
                            </p:childTnLst>
                          </p:cTn>
                        </p:par>
                        <p:par>
                          <p:cTn id="25" fill="hold">
                            <p:stCondLst>
                              <p:cond delay="5000"/>
                            </p:stCondLst>
                            <p:childTnLst>
                              <p:par>
                                <p:cTn id="26" presetID="35" presetClass="emph" presetSubtype="0" repeatCount="3000" fill="hold" nodeType="afterEffect">
                                  <p:stCondLst>
                                    <p:cond delay="500"/>
                                  </p:stCondLst>
                                  <p:childTnLst>
                                    <p:anim calcmode="discrete" valueType="str">
                                      <p:cBhvr>
                                        <p:cTn id="27" dur="1000" fill="hold"/>
                                        <p:tgtEl>
                                          <p:spTgt spid="55308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4338" name="标题 123905"/>
          <p:cNvSpPr>
            <a:spLocks noGrp="1"/>
          </p:cNvSpPr>
          <p:nvPr>
            <p:ph type="title"/>
          </p:nvPr>
        </p:nvSpPr>
        <p:spPr>
          <a:xfrm>
            <a:off x="1100138" y="931863"/>
            <a:ext cx="6856412" cy="768350"/>
          </a:xfrm>
          <a:ln/>
        </p:spPr>
        <p:txBody>
          <a:bodyPr anchor="b"/>
          <a:p>
            <a:pPr algn="ctr"/>
            <a:r>
              <a:rPr lang="zh-CN" altLang="en-US" dirty="0"/>
              <a:t>应用层协议的特点 </a:t>
            </a:r>
            <a:endParaRPr lang="zh-CN" altLang="en-US" dirty="0"/>
          </a:p>
        </p:txBody>
      </p:sp>
      <p:sp>
        <p:nvSpPr>
          <p:cNvPr id="123907" name="内容占位符 123906"/>
          <p:cNvSpPr>
            <a:spLocks noGrp="1"/>
          </p:cNvSpPr>
          <p:nvPr>
            <p:ph idx="1"/>
          </p:nvPr>
        </p:nvSpPr>
        <p:spPr>
          <a:xfrm>
            <a:off x="971550" y="1844675"/>
            <a:ext cx="7983538" cy="4679950"/>
          </a:xfrm>
          <a:ln/>
        </p:spPr>
        <p:txBody>
          <a:bodyPr anchor="t"/>
          <a:p>
            <a:pPr algn="just"/>
            <a:r>
              <a:rPr lang="zh-CN" altLang="en-US" sz="2800" dirty="0">
                <a:latin typeface="黑体" panose="02010609060101010101" pitchFamily="49" charset="-122"/>
              </a:rPr>
              <a:t>每个应用层协议都是为了解决某一类应用问题，而问题的解决又往往是通过位于不同主机中的多个应用进程之间的通信和协同工作来完成的。应用层的具体内容就是规定应用进程在通信时所遵循的协议。</a:t>
            </a:r>
            <a:endParaRPr lang="zh-CN" altLang="en-US" sz="2800" dirty="0">
              <a:latin typeface="黑体" panose="02010609060101010101" pitchFamily="49" charset="-122"/>
            </a:endParaRPr>
          </a:p>
          <a:p>
            <a:pPr algn="just"/>
            <a:r>
              <a:rPr lang="zh-CN" altLang="en-US" sz="2800" dirty="0"/>
              <a:t>应用层的许多协议都是基于客户服务器方式。客户</a:t>
            </a:r>
            <a:r>
              <a:rPr lang="en-US" altLang="zh-CN" sz="2800" dirty="0"/>
              <a:t>(client)</a:t>
            </a:r>
            <a:r>
              <a:rPr lang="zh-CN" altLang="en-US" sz="2800" dirty="0"/>
              <a:t>和服务器</a:t>
            </a:r>
            <a:r>
              <a:rPr lang="en-US" altLang="zh-CN" sz="2800" dirty="0"/>
              <a:t>(server)</a:t>
            </a:r>
            <a:r>
              <a:rPr lang="zh-CN" altLang="en-US" sz="2800" dirty="0"/>
              <a:t>都是指通信中所涉及的两个应用进程。客户服务器方式所描述的是进程之间服务和被服务的关系。客户是服务请求方，服务器是服务提供方。</a:t>
            </a:r>
            <a:r>
              <a:rPr lang="zh-CN" altLang="en-US" sz="2000" dirty="0"/>
              <a:t> </a:t>
            </a:r>
            <a:r>
              <a:rPr lang="zh-CN" altLang="en-US" sz="2800" dirty="0">
                <a:latin typeface="黑体" panose="02010609060101010101" pitchFamily="49" charset="-122"/>
              </a:rPr>
              <a:t> </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charRg st="90"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5" name="标题 555009"/>
          <p:cNvSpPr>
            <a:spLocks noGrp="1"/>
          </p:cNvSpPr>
          <p:nvPr>
            <p:ph type="title"/>
          </p:nvPr>
        </p:nvSpPr>
        <p:spPr>
          <a:xfrm>
            <a:off x="450850" y="212725"/>
            <a:ext cx="8693150" cy="695325"/>
          </a:xfrm>
          <a:ln/>
        </p:spPr>
        <p:txBody>
          <a:bodyPr anchor="b"/>
          <a:p>
            <a:pPr algn="ctr"/>
            <a:r>
              <a:rPr lang="zh-CN" altLang="en-US" dirty="0"/>
              <a:t>用户点击鼠标后所发生的事件 </a:t>
            </a:r>
            <a:endParaRPr lang="zh-CN" altLang="en-US" dirty="0"/>
          </a:p>
        </p:txBody>
      </p:sp>
      <p:sp>
        <p:nvSpPr>
          <p:cNvPr id="108546" name="文本占位符 555027"/>
          <p:cNvSpPr>
            <a:spLocks noGrp="1"/>
          </p:cNvSpPr>
          <p:nvPr>
            <p:ph type="body" idx="4294967295"/>
          </p:nvPr>
        </p:nvSpPr>
        <p:spPr>
          <a:xfrm>
            <a:off x="323850" y="908050"/>
            <a:ext cx="8677275" cy="5689600"/>
          </a:xfrm>
          <a:solidFill>
            <a:srgbClr val="FFFF99"/>
          </a:solidFill>
          <a:ln>
            <a:solidFill>
              <a:srgbClr val="333399"/>
            </a:solidFill>
            <a:miter/>
          </a:ln>
        </p:spPr>
        <p:txBody>
          <a:bodyPr anchor="t"/>
          <a:p>
            <a:pPr>
              <a:buNone/>
            </a:pPr>
            <a:r>
              <a:rPr lang="en-US" altLang="zh-CN" sz="2800" dirty="0"/>
              <a:t>(1) </a:t>
            </a:r>
            <a:r>
              <a:rPr lang="zh-CN" altLang="en-US" sz="2800" dirty="0"/>
              <a:t>浏览器分析超链指向页面的 </a:t>
            </a:r>
            <a:r>
              <a:rPr lang="en-US" altLang="zh-CN" sz="2800" dirty="0"/>
              <a:t>URL</a:t>
            </a:r>
            <a:r>
              <a:rPr lang="zh-CN" altLang="en-US" sz="2800" dirty="0"/>
              <a:t>。</a:t>
            </a:r>
            <a:endParaRPr lang="zh-CN" altLang="en-US" sz="2800" dirty="0"/>
          </a:p>
          <a:p>
            <a:pPr>
              <a:buNone/>
            </a:pPr>
            <a:r>
              <a:rPr lang="en-US" altLang="zh-CN" sz="2800" dirty="0"/>
              <a:t>(2) </a:t>
            </a:r>
            <a:r>
              <a:rPr lang="zh-CN" altLang="en-US" sz="2800" dirty="0"/>
              <a:t>浏览器向 </a:t>
            </a:r>
            <a:r>
              <a:rPr lang="en-US" altLang="zh-CN" sz="2800" dirty="0"/>
              <a:t>DNS </a:t>
            </a:r>
            <a:r>
              <a:rPr lang="zh-CN" altLang="en-US" sz="2800" dirty="0"/>
              <a:t>请求解析 </a:t>
            </a:r>
            <a:r>
              <a:rPr lang="en-US" altLang="zh-CN" sz="2800" dirty="0"/>
              <a:t>www.tsinghua.edu.cn </a:t>
            </a:r>
            <a:r>
              <a:rPr lang="zh-CN" altLang="en-US" sz="2800" dirty="0"/>
              <a:t>的 </a:t>
            </a:r>
            <a:r>
              <a:rPr lang="en-US" altLang="zh-CN" sz="2800" dirty="0"/>
              <a:t>IP </a:t>
            </a:r>
            <a:r>
              <a:rPr lang="zh-CN" altLang="en-US" sz="2800" dirty="0"/>
              <a:t>地址。</a:t>
            </a:r>
            <a:endParaRPr lang="zh-CN" altLang="en-US" sz="2800" dirty="0"/>
          </a:p>
          <a:p>
            <a:pPr>
              <a:buNone/>
            </a:pPr>
            <a:r>
              <a:rPr lang="en-US" altLang="zh-CN" sz="2800" dirty="0"/>
              <a:t>(3) </a:t>
            </a:r>
            <a:r>
              <a:rPr lang="zh-CN" altLang="en-US" sz="2800" dirty="0"/>
              <a:t>域名系统 </a:t>
            </a:r>
            <a:r>
              <a:rPr lang="en-US" altLang="zh-CN" sz="2800" dirty="0"/>
              <a:t>DNS </a:t>
            </a:r>
            <a:r>
              <a:rPr lang="zh-CN" altLang="en-US" sz="2800" dirty="0"/>
              <a:t>解析出清华大学服务器的 </a:t>
            </a:r>
            <a:r>
              <a:rPr lang="en-US" altLang="zh-CN" sz="2800" dirty="0"/>
              <a:t>IP </a:t>
            </a:r>
            <a:r>
              <a:rPr lang="zh-CN" altLang="en-US" sz="2800" dirty="0"/>
              <a:t>地址。</a:t>
            </a:r>
            <a:endParaRPr lang="zh-CN" altLang="en-US" sz="2800" dirty="0"/>
          </a:p>
          <a:p>
            <a:pPr>
              <a:buNone/>
            </a:pPr>
            <a:r>
              <a:rPr lang="en-US" altLang="zh-CN" sz="2800" dirty="0"/>
              <a:t>(4) </a:t>
            </a:r>
            <a:r>
              <a:rPr lang="zh-CN" altLang="en-US" sz="2800" dirty="0"/>
              <a:t>浏览器与服务器建立 </a:t>
            </a:r>
            <a:r>
              <a:rPr lang="en-US" altLang="zh-CN" sz="2800" dirty="0"/>
              <a:t>TCP </a:t>
            </a:r>
            <a:r>
              <a:rPr lang="zh-CN" altLang="en-US" sz="2800" dirty="0"/>
              <a:t>连接</a:t>
            </a:r>
            <a:endParaRPr lang="zh-CN" altLang="en-US" sz="2800" dirty="0"/>
          </a:p>
          <a:p>
            <a:pPr>
              <a:buNone/>
            </a:pPr>
            <a:r>
              <a:rPr lang="en-US" altLang="zh-CN" sz="2800" dirty="0"/>
              <a:t>(5) </a:t>
            </a:r>
            <a:r>
              <a:rPr lang="zh-CN" altLang="en-US" sz="2800" dirty="0"/>
              <a:t>浏览器发出取文件命令：</a:t>
            </a:r>
            <a:endParaRPr lang="zh-CN" altLang="en-US" sz="2800" dirty="0"/>
          </a:p>
          <a:p>
            <a:pPr>
              <a:buNone/>
            </a:pPr>
            <a:r>
              <a:rPr lang="zh-CN" altLang="en-US" sz="2800" dirty="0"/>
              <a:t>      </a:t>
            </a:r>
            <a:r>
              <a:rPr lang="en-US" altLang="zh-CN" sz="2800" dirty="0" err="1"/>
              <a:t>GET /chn/yxsz/index.htm</a:t>
            </a:r>
            <a:r>
              <a:rPr lang="zh-CN" altLang="en-US" sz="2800" dirty="0"/>
              <a:t>。</a:t>
            </a:r>
            <a:endParaRPr lang="zh-CN" altLang="en-US" sz="2800" dirty="0"/>
          </a:p>
          <a:p>
            <a:pPr>
              <a:buNone/>
            </a:pPr>
            <a:r>
              <a:rPr lang="en-US" altLang="zh-CN" sz="2800" dirty="0"/>
              <a:t>(6) </a:t>
            </a:r>
            <a:r>
              <a:rPr lang="zh-CN" altLang="en-US" sz="2800" dirty="0"/>
              <a:t>服务器给出响应，把文件 </a:t>
            </a:r>
            <a:r>
              <a:rPr lang="en-US" altLang="zh-CN" sz="2800" dirty="0" err="1"/>
              <a:t>index.htm</a:t>
            </a:r>
            <a:r>
              <a:rPr lang="en-US" altLang="zh-CN" sz="2800" dirty="0"/>
              <a:t> </a:t>
            </a:r>
            <a:r>
              <a:rPr lang="zh-CN" altLang="en-US" sz="2800" dirty="0"/>
              <a:t>发给浏览器。</a:t>
            </a:r>
            <a:endParaRPr lang="zh-CN" altLang="en-US" sz="2800" dirty="0"/>
          </a:p>
          <a:p>
            <a:pPr>
              <a:buNone/>
            </a:pPr>
            <a:r>
              <a:rPr lang="en-US" altLang="zh-CN" sz="2800" dirty="0"/>
              <a:t>(7) TCP </a:t>
            </a:r>
            <a:r>
              <a:rPr lang="zh-CN" altLang="en-US" sz="2800" dirty="0"/>
              <a:t>连接释放。</a:t>
            </a:r>
            <a:endParaRPr lang="zh-CN" altLang="en-US" sz="2800" dirty="0"/>
          </a:p>
          <a:p>
            <a:pPr>
              <a:buNone/>
            </a:pPr>
            <a:r>
              <a:rPr lang="en-US" altLang="zh-CN" sz="2800" dirty="0"/>
              <a:t>(8) </a:t>
            </a:r>
            <a:r>
              <a:rPr lang="zh-CN" altLang="en-US" sz="2800" dirty="0"/>
              <a:t>浏览器显示“清华大学院系设置”文件 </a:t>
            </a:r>
            <a:r>
              <a:rPr lang="en-US" altLang="zh-CN" sz="2800" dirty="0" err="1"/>
              <a:t>index.htm</a:t>
            </a:r>
            <a:r>
              <a:rPr lang="en-US" altLang="zh-CN" sz="2800" dirty="0"/>
              <a:t> </a:t>
            </a:r>
            <a:r>
              <a:rPr lang="zh-CN" altLang="en-US" sz="2800" dirty="0"/>
              <a:t>中的所有文本。</a:t>
            </a:r>
            <a:endParaRPr lang="zh-CN" alt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0594" name="标题 556033"/>
          <p:cNvSpPr>
            <a:spLocks noGrp="1"/>
          </p:cNvSpPr>
          <p:nvPr>
            <p:ph type="title"/>
          </p:nvPr>
        </p:nvSpPr>
        <p:spPr>
          <a:ln/>
        </p:spPr>
        <p:txBody>
          <a:bodyPr anchor="b"/>
          <a:p>
            <a:pPr algn="ctr"/>
            <a:r>
              <a:rPr lang="en-US" altLang="zh-CN" dirty="0"/>
              <a:t>HTTP </a:t>
            </a:r>
            <a:r>
              <a:rPr lang="zh-CN" altLang="en-US" dirty="0"/>
              <a:t>的主要特点 </a:t>
            </a:r>
            <a:endParaRPr lang="zh-CN" altLang="en-US" dirty="0"/>
          </a:p>
        </p:txBody>
      </p:sp>
      <p:sp>
        <p:nvSpPr>
          <p:cNvPr id="110595" name="文本占位符 556034"/>
          <p:cNvSpPr>
            <a:spLocks noGrp="1"/>
          </p:cNvSpPr>
          <p:nvPr>
            <p:ph idx="1"/>
          </p:nvPr>
        </p:nvSpPr>
        <p:spPr>
          <a:xfrm>
            <a:off x="1042988" y="1917700"/>
            <a:ext cx="7772400" cy="4679950"/>
          </a:xfrm>
          <a:ln/>
        </p:spPr>
        <p:txBody>
          <a:bodyPr anchor="t"/>
          <a:p>
            <a:r>
              <a:rPr lang="en-US" altLang="zh-CN" dirty="0"/>
              <a:t>HTTP </a:t>
            </a:r>
            <a:r>
              <a:rPr lang="zh-CN" altLang="en-US" dirty="0"/>
              <a:t>是面向事务的客户服务器协议。</a:t>
            </a:r>
            <a:endParaRPr lang="zh-CN" altLang="en-US" dirty="0"/>
          </a:p>
          <a:p>
            <a:r>
              <a:rPr lang="en-US" altLang="zh-CN" dirty="0"/>
              <a:t>HTTP 1.0 </a:t>
            </a:r>
            <a:r>
              <a:rPr lang="zh-CN" altLang="en-US" dirty="0"/>
              <a:t>协议是</a:t>
            </a:r>
            <a:r>
              <a:rPr lang="zh-CN" altLang="en-US" dirty="0">
                <a:solidFill>
                  <a:schemeClr val="hlink"/>
                </a:solidFill>
              </a:rPr>
              <a:t>无状态的</a:t>
            </a:r>
            <a:r>
              <a:rPr lang="en-US" altLang="zh-CN" dirty="0"/>
              <a:t>(stateless)</a:t>
            </a:r>
            <a:r>
              <a:rPr lang="zh-CN" altLang="en-US" dirty="0"/>
              <a:t>。</a:t>
            </a:r>
            <a:endParaRPr lang="zh-CN" altLang="en-US" dirty="0"/>
          </a:p>
          <a:p>
            <a:r>
              <a:rPr lang="en-US" altLang="zh-CN" dirty="0"/>
              <a:t>HTTP </a:t>
            </a:r>
            <a:r>
              <a:rPr lang="zh-CN" altLang="en-US" dirty="0"/>
              <a:t>协议本身也是无连接的，虽然它使用了面向连接的 </a:t>
            </a:r>
            <a:r>
              <a:rPr lang="en-US" altLang="zh-CN" dirty="0"/>
              <a:t>TCP </a:t>
            </a:r>
            <a:r>
              <a:rPr lang="zh-CN" altLang="en-US" dirty="0"/>
              <a:t>向上提供的服务。</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2642" name="直接连接符 1189907"/>
          <p:cNvSpPr/>
          <p:nvPr/>
        </p:nvSpPr>
        <p:spPr>
          <a:xfrm flipH="1">
            <a:off x="2687638" y="4459288"/>
            <a:ext cx="4762" cy="971550"/>
          </a:xfrm>
          <a:prstGeom prst="line">
            <a:avLst/>
          </a:prstGeom>
          <a:ln w="9525" cap="flat" cmpd="sng">
            <a:solidFill>
              <a:schemeClr val="folHlink"/>
            </a:solidFill>
            <a:prstDash val="solid"/>
            <a:round/>
            <a:headEnd type="triangle" w="sm" len="med"/>
            <a:tailEnd type="triangle" w="sm" len="med"/>
          </a:ln>
        </p:spPr>
      </p:sp>
      <p:sp>
        <p:nvSpPr>
          <p:cNvPr id="112643" name="矩形 1189912"/>
          <p:cNvSpPr/>
          <p:nvPr/>
        </p:nvSpPr>
        <p:spPr>
          <a:xfrm>
            <a:off x="2420938" y="4811713"/>
            <a:ext cx="517525" cy="273050"/>
          </a:xfrm>
          <a:prstGeom prst="rect">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2644" name="文本框 1189913"/>
          <p:cNvSpPr txBox="1"/>
          <p:nvPr/>
        </p:nvSpPr>
        <p:spPr>
          <a:xfrm>
            <a:off x="2335213" y="4797425"/>
            <a:ext cx="628650"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49" charset="-122"/>
              </a:rPr>
              <a:t>RTT</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112645" name="直接连接符 1189906"/>
          <p:cNvSpPr/>
          <p:nvPr/>
        </p:nvSpPr>
        <p:spPr>
          <a:xfrm flipH="1">
            <a:off x="2692400" y="3482975"/>
            <a:ext cx="6350" cy="969963"/>
          </a:xfrm>
          <a:prstGeom prst="line">
            <a:avLst/>
          </a:prstGeom>
          <a:ln w="9525" cap="flat" cmpd="sng">
            <a:solidFill>
              <a:schemeClr val="folHlink"/>
            </a:solidFill>
            <a:prstDash val="solid"/>
            <a:round/>
            <a:headEnd type="triangle" w="sm" len="med"/>
            <a:tailEnd type="triangle" w="sm" len="med"/>
          </a:ln>
        </p:spPr>
      </p:sp>
      <p:sp>
        <p:nvSpPr>
          <p:cNvPr id="112646" name="矩形 1189909"/>
          <p:cNvSpPr/>
          <p:nvPr/>
        </p:nvSpPr>
        <p:spPr>
          <a:xfrm>
            <a:off x="2420938" y="3860800"/>
            <a:ext cx="517525" cy="274638"/>
          </a:xfrm>
          <a:prstGeom prst="rect">
            <a:avLst/>
          </a:prstGeom>
          <a:solidFill>
            <a:schemeClr val="bg1"/>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2647" name="文本框 1189910"/>
          <p:cNvSpPr txBox="1"/>
          <p:nvPr/>
        </p:nvSpPr>
        <p:spPr>
          <a:xfrm>
            <a:off x="2359025" y="3824288"/>
            <a:ext cx="628650" cy="366712"/>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49" charset="-122"/>
              </a:rPr>
              <a:t>RTT</a:t>
            </a:r>
            <a:endParaRPr lang="en-US" altLang="zh-CN" sz="1800">
              <a:solidFill>
                <a:schemeClr val="folHlink"/>
              </a:solidFill>
              <a:latin typeface="Arial" panose="020B0604020202020204" pitchFamily="34" charset="0"/>
              <a:ea typeface="黑体" panose="02010609060101010101" pitchFamily="49" charset="-122"/>
            </a:endParaRPr>
          </a:p>
        </p:txBody>
      </p:sp>
      <p:sp>
        <p:nvSpPr>
          <p:cNvPr id="112648" name="标题 1189889"/>
          <p:cNvSpPr>
            <a:spLocks noGrp="1"/>
          </p:cNvSpPr>
          <p:nvPr>
            <p:ph type="title"/>
          </p:nvPr>
        </p:nvSpPr>
        <p:spPr>
          <a:ln/>
        </p:spPr>
        <p:txBody>
          <a:bodyPr anchor="b"/>
          <a:p>
            <a:pPr algn="ctr"/>
            <a:r>
              <a:rPr lang="zh-CN" altLang="en-US" sz="4000" dirty="0"/>
              <a:t>请求一个万维网文档所需的时间 </a:t>
            </a:r>
            <a:endParaRPr lang="zh-CN" altLang="en-US" sz="4000" dirty="0"/>
          </a:p>
        </p:txBody>
      </p:sp>
      <p:sp>
        <p:nvSpPr>
          <p:cNvPr id="112649" name="任意多边形 1189891"/>
          <p:cNvSpPr/>
          <p:nvPr/>
        </p:nvSpPr>
        <p:spPr>
          <a:xfrm>
            <a:off x="2955925" y="4959350"/>
            <a:ext cx="3198813" cy="819150"/>
          </a:xfrm>
          <a:custGeom>
            <a:avLst/>
            <a:gdLst/>
            <a:ahLst/>
            <a:cxnLst/>
            <a:pathLst>
              <a:path w="1679" h="408">
                <a:moveTo>
                  <a:pt x="0" y="408"/>
                </a:moveTo>
                <a:lnTo>
                  <a:pt x="0" y="227"/>
                </a:lnTo>
                <a:lnTo>
                  <a:pt x="1679" y="0"/>
                </a:lnTo>
                <a:lnTo>
                  <a:pt x="1679" y="181"/>
                </a:lnTo>
                <a:lnTo>
                  <a:pt x="0" y="408"/>
                </a:lnTo>
                <a:close/>
              </a:path>
            </a:pathLst>
          </a:custGeom>
          <a:solidFill>
            <a:srgbClr val="99FF99"/>
          </a:solidFill>
          <a:ln w="9525">
            <a:noFill/>
          </a:ln>
        </p:spPr>
        <p:txBody>
          <a:bodyPr/>
          <a:p>
            <a:endParaRPr lang="zh-CN" altLang="en-US"/>
          </a:p>
        </p:txBody>
      </p:sp>
      <p:pic>
        <p:nvPicPr>
          <p:cNvPr id="112650" name="图片 1189892"/>
          <p:cNvPicPr/>
          <p:nvPr/>
        </p:nvPicPr>
        <p:blipFill>
          <a:blip r:embed="rId1"/>
          <a:stretch>
            <a:fillRect/>
          </a:stretch>
        </p:blipFill>
        <p:spPr>
          <a:xfrm>
            <a:off x="5780088" y="2216150"/>
            <a:ext cx="895350" cy="1357313"/>
          </a:xfrm>
          <a:prstGeom prst="rect">
            <a:avLst/>
          </a:prstGeom>
          <a:noFill/>
          <a:ln w="9525">
            <a:noFill/>
          </a:ln>
        </p:spPr>
      </p:pic>
      <p:sp>
        <p:nvSpPr>
          <p:cNvPr id="112651" name="矩形 1189893"/>
          <p:cNvSpPr/>
          <p:nvPr/>
        </p:nvSpPr>
        <p:spPr>
          <a:xfrm>
            <a:off x="5527675" y="1939925"/>
            <a:ext cx="1552575" cy="306388"/>
          </a:xfrm>
          <a:prstGeom prst="rect">
            <a:avLst/>
          </a:prstGeom>
          <a:noFill/>
          <a:ln w="12700">
            <a:noFill/>
          </a:ln>
        </p:spPr>
        <p:txBody>
          <a:bodyPr wrap="none" lIns="90488" tIns="44450" rIns="90488" bIns="44450" anchor="t">
            <a:spAutoFit/>
          </a:bodyPr>
          <a:p>
            <a:pPr algn="ctr" eaLnBrk="0" hangingPunct="0">
              <a:lnSpc>
                <a:spcPct val="80000"/>
              </a:lnSpc>
            </a:pPr>
            <a:r>
              <a:rPr lang="zh-CN" altLang="en-US" sz="1800" dirty="0">
                <a:solidFill>
                  <a:schemeClr val="folHlink"/>
                </a:solidFill>
                <a:latin typeface="Arial" panose="020B0604020202020204" pitchFamily="34" charset="0"/>
                <a:ea typeface="黑体" panose="02010609060101010101" pitchFamily="49" charset="-122"/>
              </a:rPr>
              <a:t>万维网服务器</a:t>
            </a:r>
            <a:endParaRPr lang="zh-CN" altLang="en-US" sz="1800">
              <a:solidFill>
                <a:schemeClr val="folHlink"/>
              </a:solidFill>
              <a:latin typeface="Arial" panose="020B0604020202020204" pitchFamily="34" charset="0"/>
              <a:ea typeface="黑体" panose="02010609060101010101" pitchFamily="49" charset="-122"/>
            </a:endParaRPr>
          </a:p>
        </p:txBody>
      </p:sp>
      <p:sp>
        <p:nvSpPr>
          <p:cNvPr id="112652" name="矩形 1189894"/>
          <p:cNvSpPr/>
          <p:nvPr/>
        </p:nvSpPr>
        <p:spPr>
          <a:xfrm>
            <a:off x="2300288" y="2016125"/>
            <a:ext cx="1323975" cy="363538"/>
          </a:xfrm>
          <a:prstGeom prst="rect">
            <a:avLst/>
          </a:prstGeom>
          <a:noFill/>
          <a:ln w="12700">
            <a:noFill/>
          </a:ln>
        </p:spPr>
        <p:txBody>
          <a:bodyPr wrap="none" lIns="90488" tIns="44450" rIns="90488" bIns="44450" anchor="t">
            <a:spAutoFit/>
          </a:bodyPr>
          <a:p>
            <a:pPr eaLnBrk="0" hangingPunct="0"/>
            <a:r>
              <a:rPr lang="zh-CN" altLang="en-US" sz="1800" dirty="0">
                <a:solidFill>
                  <a:schemeClr val="folHlink"/>
                </a:solidFill>
                <a:latin typeface="Arial" panose="020B0604020202020204" pitchFamily="34" charset="0"/>
                <a:ea typeface="黑体" panose="02010609060101010101" pitchFamily="49" charset="-122"/>
              </a:rPr>
              <a:t>万维网客户</a:t>
            </a:r>
            <a:endParaRPr lang="zh-CN" altLang="en-US" sz="1800" dirty="0">
              <a:solidFill>
                <a:schemeClr val="folHlink"/>
              </a:solidFill>
              <a:latin typeface="Arial" panose="020B0604020202020204" pitchFamily="34" charset="0"/>
              <a:ea typeface="黑体" panose="02010609060101010101" pitchFamily="49" charset="-122"/>
            </a:endParaRPr>
          </a:p>
        </p:txBody>
      </p:sp>
      <p:pic>
        <p:nvPicPr>
          <p:cNvPr id="112653" name="图片 1189895"/>
          <p:cNvPicPr/>
          <p:nvPr/>
        </p:nvPicPr>
        <p:blipFill>
          <a:blip r:embed="rId2"/>
          <a:stretch>
            <a:fillRect/>
          </a:stretch>
        </p:blipFill>
        <p:spPr>
          <a:xfrm>
            <a:off x="2698750" y="2508250"/>
            <a:ext cx="606425" cy="701675"/>
          </a:xfrm>
          <a:prstGeom prst="rect">
            <a:avLst/>
          </a:prstGeom>
          <a:noFill/>
          <a:ln w="9525">
            <a:noFill/>
          </a:ln>
        </p:spPr>
      </p:pic>
      <p:sp>
        <p:nvSpPr>
          <p:cNvPr id="112654" name="直接连接符 1189896"/>
          <p:cNvSpPr/>
          <p:nvPr/>
        </p:nvSpPr>
        <p:spPr>
          <a:xfrm>
            <a:off x="2957513" y="3405188"/>
            <a:ext cx="0" cy="2987675"/>
          </a:xfrm>
          <a:prstGeom prst="line">
            <a:avLst/>
          </a:prstGeom>
          <a:ln w="9525" cap="flat" cmpd="sng">
            <a:solidFill>
              <a:schemeClr val="folHlink"/>
            </a:solidFill>
            <a:prstDash val="solid"/>
            <a:round/>
            <a:headEnd type="none" w="med" len="med"/>
            <a:tailEnd type="triangle" w="sm" len="med"/>
          </a:ln>
        </p:spPr>
      </p:sp>
      <p:sp>
        <p:nvSpPr>
          <p:cNvPr id="112655" name="文本框 1189897"/>
          <p:cNvSpPr txBox="1"/>
          <p:nvPr/>
        </p:nvSpPr>
        <p:spPr>
          <a:xfrm>
            <a:off x="801688" y="3279775"/>
            <a:ext cx="1682750" cy="365125"/>
          </a:xfrm>
          <a:prstGeom prst="rect">
            <a:avLst/>
          </a:prstGeom>
          <a:solidFill>
            <a:schemeClr val="bg1"/>
          </a:solid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49" charset="-122"/>
              </a:rPr>
              <a:t>发起 </a:t>
            </a:r>
            <a:r>
              <a:rPr lang="en-US" altLang="zh-CN" sz="1800" dirty="0">
                <a:solidFill>
                  <a:schemeClr val="folHlink"/>
                </a:solidFill>
                <a:latin typeface="Arial" panose="020B0604020202020204" pitchFamily="34" charset="0"/>
                <a:ea typeface="黑体" panose="02010609060101010101" pitchFamily="49" charset="-122"/>
              </a:rPr>
              <a:t>TCP </a:t>
            </a:r>
            <a:r>
              <a:rPr lang="zh-CN" altLang="en-US" sz="1800" dirty="0">
                <a:solidFill>
                  <a:schemeClr val="folHlink"/>
                </a:solidFill>
                <a:latin typeface="Arial" panose="020B0604020202020204" pitchFamily="34" charset="0"/>
                <a:ea typeface="黑体" panose="02010609060101010101" pitchFamily="49" charset="-122"/>
              </a:rPr>
              <a:t>连接</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56" name="文本框 1189898"/>
          <p:cNvSpPr txBox="1"/>
          <p:nvPr/>
        </p:nvSpPr>
        <p:spPr>
          <a:xfrm>
            <a:off x="868363" y="4221163"/>
            <a:ext cx="1758950" cy="368300"/>
          </a:xfrm>
          <a:prstGeom prst="rect">
            <a:avLst/>
          </a:prstGeom>
          <a:noFill/>
          <a:ln w="9525">
            <a:noFill/>
          </a:ln>
        </p:spPr>
        <p:txBody>
          <a:bodyPr wrap="none" anchor="t">
            <a:spAutoFit/>
          </a:bodyPr>
          <a:p>
            <a:r>
              <a:rPr lang="en-US" altLang="zh-CN" sz="1800" dirty="0">
                <a:solidFill>
                  <a:schemeClr val="folHlink"/>
                </a:solidFill>
                <a:latin typeface="Arial" panose="020B0604020202020204" pitchFamily="34" charset="0"/>
                <a:ea typeface="黑体" panose="02010609060101010101" pitchFamily="49" charset="-122"/>
              </a:rPr>
              <a:t>HTTP </a:t>
            </a:r>
            <a:r>
              <a:rPr lang="zh-CN" altLang="en-US" sz="1800" dirty="0">
                <a:solidFill>
                  <a:schemeClr val="folHlink"/>
                </a:solidFill>
                <a:latin typeface="Arial" panose="020B0604020202020204" pitchFamily="34" charset="0"/>
                <a:ea typeface="黑体" panose="02010609060101010101" pitchFamily="49" charset="-122"/>
              </a:rPr>
              <a:t>请求报文</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57" name="直接连接符 1189899"/>
          <p:cNvSpPr/>
          <p:nvPr/>
        </p:nvSpPr>
        <p:spPr>
          <a:xfrm>
            <a:off x="2957513" y="3482975"/>
            <a:ext cx="3198812" cy="454025"/>
          </a:xfrm>
          <a:prstGeom prst="line">
            <a:avLst/>
          </a:prstGeom>
          <a:ln w="38100" cap="flat" cmpd="sng">
            <a:solidFill>
              <a:schemeClr val="folHlink"/>
            </a:solidFill>
            <a:prstDash val="solid"/>
            <a:round/>
            <a:headEnd type="none" w="med" len="med"/>
            <a:tailEnd type="triangle" w="med" len="lg"/>
          </a:ln>
        </p:spPr>
      </p:sp>
      <p:sp>
        <p:nvSpPr>
          <p:cNvPr id="112658" name="直接连接符 1189900"/>
          <p:cNvSpPr/>
          <p:nvPr/>
        </p:nvSpPr>
        <p:spPr>
          <a:xfrm flipH="1">
            <a:off x="2946400" y="3979863"/>
            <a:ext cx="3198813" cy="455612"/>
          </a:xfrm>
          <a:prstGeom prst="line">
            <a:avLst/>
          </a:prstGeom>
          <a:ln w="38100" cap="flat" cmpd="sng">
            <a:solidFill>
              <a:schemeClr val="folHlink"/>
            </a:solidFill>
            <a:prstDash val="solid"/>
            <a:round/>
            <a:headEnd type="none" w="med" len="med"/>
            <a:tailEnd type="triangle" w="med" len="lg"/>
          </a:ln>
        </p:spPr>
      </p:sp>
      <p:sp>
        <p:nvSpPr>
          <p:cNvPr id="112659" name="直接连接符 1189901"/>
          <p:cNvSpPr/>
          <p:nvPr/>
        </p:nvSpPr>
        <p:spPr>
          <a:xfrm>
            <a:off x="2957513" y="4478338"/>
            <a:ext cx="3198812" cy="454025"/>
          </a:xfrm>
          <a:prstGeom prst="line">
            <a:avLst/>
          </a:prstGeom>
          <a:ln w="38100" cap="flat" cmpd="sng">
            <a:solidFill>
              <a:schemeClr val="folHlink"/>
            </a:solidFill>
            <a:prstDash val="solid"/>
            <a:round/>
            <a:headEnd type="none" w="med" len="med"/>
            <a:tailEnd type="triangle" w="med" len="lg"/>
          </a:ln>
        </p:spPr>
      </p:sp>
      <p:sp>
        <p:nvSpPr>
          <p:cNvPr id="112660" name="直接连接符 1189902"/>
          <p:cNvSpPr/>
          <p:nvPr/>
        </p:nvSpPr>
        <p:spPr>
          <a:xfrm>
            <a:off x="2527300" y="3482975"/>
            <a:ext cx="430213" cy="0"/>
          </a:xfrm>
          <a:prstGeom prst="line">
            <a:avLst/>
          </a:prstGeom>
          <a:ln w="9525" cap="flat" cmpd="sng">
            <a:solidFill>
              <a:schemeClr val="folHlink"/>
            </a:solidFill>
            <a:prstDash val="solid"/>
            <a:round/>
            <a:headEnd type="none" w="med" len="med"/>
            <a:tailEnd type="triangle" w="sm" len="med"/>
          </a:ln>
        </p:spPr>
      </p:sp>
      <p:sp>
        <p:nvSpPr>
          <p:cNvPr id="112661" name="直接连接符 1189903"/>
          <p:cNvSpPr/>
          <p:nvPr/>
        </p:nvSpPr>
        <p:spPr>
          <a:xfrm>
            <a:off x="2533650" y="4452938"/>
            <a:ext cx="430213" cy="0"/>
          </a:xfrm>
          <a:prstGeom prst="line">
            <a:avLst/>
          </a:prstGeom>
          <a:ln w="9525" cap="flat" cmpd="sng">
            <a:solidFill>
              <a:schemeClr val="folHlink"/>
            </a:solidFill>
            <a:prstDash val="solid"/>
            <a:round/>
            <a:headEnd type="none" w="med" len="med"/>
            <a:tailEnd type="triangle" w="sm" len="med"/>
          </a:ln>
        </p:spPr>
      </p:sp>
      <p:sp>
        <p:nvSpPr>
          <p:cNvPr id="112662" name="直接连接符 1189904"/>
          <p:cNvSpPr/>
          <p:nvPr/>
        </p:nvSpPr>
        <p:spPr>
          <a:xfrm>
            <a:off x="2516188" y="5781675"/>
            <a:ext cx="430212" cy="0"/>
          </a:xfrm>
          <a:prstGeom prst="line">
            <a:avLst/>
          </a:prstGeom>
          <a:ln w="9525" cap="flat" cmpd="sng">
            <a:solidFill>
              <a:schemeClr val="folHlink"/>
            </a:solidFill>
            <a:prstDash val="solid"/>
            <a:round/>
            <a:headEnd type="none" w="med" len="med"/>
            <a:tailEnd type="triangle" w="sm" len="med"/>
          </a:ln>
        </p:spPr>
      </p:sp>
      <p:sp>
        <p:nvSpPr>
          <p:cNvPr id="112663" name="直接连接符 1189905"/>
          <p:cNvSpPr/>
          <p:nvPr/>
        </p:nvSpPr>
        <p:spPr>
          <a:xfrm>
            <a:off x="2516188" y="5418138"/>
            <a:ext cx="430212" cy="0"/>
          </a:xfrm>
          <a:prstGeom prst="line">
            <a:avLst/>
          </a:prstGeom>
          <a:ln w="9525" cap="flat" cmpd="sng">
            <a:solidFill>
              <a:schemeClr val="folHlink"/>
            </a:solidFill>
            <a:prstDash val="solid"/>
            <a:round/>
            <a:headEnd type="none" w="med" len="med"/>
            <a:tailEnd type="triangle" w="sm" len="med"/>
          </a:ln>
        </p:spPr>
      </p:sp>
      <p:sp>
        <p:nvSpPr>
          <p:cNvPr id="112664" name="文本框 1189914"/>
          <p:cNvSpPr txBox="1"/>
          <p:nvPr/>
        </p:nvSpPr>
        <p:spPr>
          <a:xfrm>
            <a:off x="6280150" y="4845050"/>
            <a:ext cx="1785938" cy="366713"/>
          </a:xfrm>
          <a:prstGeom prst="rect">
            <a:avLst/>
          </a:prstGeom>
          <a:solidFill>
            <a:schemeClr val="bg1"/>
          </a:solid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49" charset="-122"/>
              </a:rPr>
              <a:t>传输文档的时间</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65" name="文本框 1189915"/>
          <p:cNvSpPr txBox="1"/>
          <p:nvPr/>
        </p:nvSpPr>
        <p:spPr>
          <a:xfrm>
            <a:off x="1000125" y="5583238"/>
            <a:ext cx="1555750" cy="366712"/>
          </a:xfrm>
          <a:prstGeom prst="rect">
            <a:avLst/>
          </a:prstGeom>
          <a:solidFill>
            <a:schemeClr val="bg1"/>
          </a:solid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49" charset="-122"/>
              </a:rPr>
              <a:t>整个文档收到</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66" name="左箭头 1189916"/>
          <p:cNvSpPr/>
          <p:nvPr/>
        </p:nvSpPr>
        <p:spPr>
          <a:xfrm rot="-445727">
            <a:off x="4143375" y="5227638"/>
            <a:ext cx="950913" cy="273050"/>
          </a:xfrm>
          <a:prstGeom prst="leftArrow">
            <a:avLst>
              <a:gd name="adj1" fmla="val 50000"/>
              <a:gd name="adj2" fmla="val 87047"/>
            </a:avLst>
          </a:prstGeom>
          <a:solidFill>
            <a:schemeClr val="folHlink"/>
          </a:solidFill>
          <a:ln w="9525" cap="flat" cmpd="sng">
            <a:solidFill>
              <a:schemeClr val="fo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2667" name="直接连接符 1189917"/>
          <p:cNvSpPr/>
          <p:nvPr/>
        </p:nvSpPr>
        <p:spPr>
          <a:xfrm>
            <a:off x="6146800" y="3400425"/>
            <a:ext cx="0" cy="2986088"/>
          </a:xfrm>
          <a:prstGeom prst="line">
            <a:avLst/>
          </a:prstGeom>
          <a:ln w="9525" cap="flat" cmpd="sng">
            <a:solidFill>
              <a:schemeClr val="folHlink"/>
            </a:solidFill>
            <a:prstDash val="solid"/>
            <a:round/>
            <a:headEnd type="none" w="med" len="med"/>
            <a:tailEnd type="triangle" w="sm" len="med"/>
          </a:ln>
        </p:spPr>
      </p:sp>
      <p:sp>
        <p:nvSpPr>
          <p:cNvPr id="112668" name="文本框 1189918"/>
          <p:cNvSpPr txBox="1"/>
          <p:nvPr/>
        </p:nvSpPr>
        <p:spPr>
          <a:xfrm>
            <a:off x="2649538" y="6272213"/>
            <a:ext cx="641350" cy="366712"/>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49" charset="-122"/>
              </a:rPr>
              <a:t>时间</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69" name="文本框 1189919"/>
          <p:cNvSpPr txBox="1"/>
          <p:nvPr/>
        </p:nvSpPr>
        <p:spPr>
          <a:xfrm>
            <a:off x="5830888" y="6272213"/>
            <a:ext cx="639762" cy="366712"/>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49" charset="-122"/>
              </a:rPr>
              <a:t>时间</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70" name="文本框 1189920"/>
          <p:cNvSpPr txBox="1"/>
          <p:nvPr/>
        </p:nvSpPr>
        <p:spPr>
          <a:xfrm rot="-440849">
            <a:off x="3452813" y="4813300"/>
            <a:ext cx="1760537" cy="365125"/>
          </a:xfrm>
          <a:prstGeom prst="rect">
            <a:avLst/>
          </a:prstGeom>
          <a:noFill/>
          <a:ln w="9525">
            <a:noFill/>
          </a:ln>
        </p:spPr>
        <p:txBody>
          <a:bodyPr wrap="none" anchor="t">
            <a:spAutoFit/>
          </a:bodyPr>
          <a:p>
            <a:r>
              <a:rPr lang="en-US" altLang="zh-CN" sz="1800" dirty="0">
                <a:solidFill>
                  <a:schemeClr val="folHlink"/>
                </a:solidFill>
                <a:latin typeface="Arial" panose="020B0604020202020204" pitchFamily="34" charset="0"/>
                <a:ea typeface="黑体" panose="02010609060101010101" pitchFamily="49" charset="-122"/>
              </a:rPr>
              <a:t>HTTP </a:t>
            </a:r>
            <a:r>
              <a:rPr lang="zh-CN" altLang="en-US" sz="1800" dirty="0">
                <a:solidFill>
                  <a:schemeClr val="folHlink"/>
                </a:solidFill>
                <a:latin typeface="Arial" panose="020B0604020202020204" pitchFamily="34" charset="0"/>
                <a:ea typeface="黑体" panose="02010609060101010101" pitchFamily="49" charset="-122"/>
              </a:rPr>
              <a:t>响应报文</a:t>
            </a: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112671" name="右中括号 1189921"/>
          <p:cNvSpPr/>
          <p:nvPr/>
        </p:nvSpPr>
        <p:spPr>
          <a:xfrm>
            <a:off x="6192838" y="4938713"/>
            <a:ext cx="87312" cy="365125"/>
          </a:xfrm>
          <a:prstGeom prst="rightBracket">
            <a:avLst>
              <a:gd name="adj" fmla="val 34829"/>
            </a:avLst>
          </a:prstGeom>
          <a:noFill/>
          <a:ln w="9525" cap="flat" cmpd="sng">
            <a:solidFill>
              <a:schemeClr val="folHlink"/>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2672" name="直接连接符 1189922"/>
          <p:cNvSpPr/>
          <p:nvPr/>
        </p:nvSpPr>
        <p:spPr>
          <a:xfrm>
            <a:off x="6280150" y="5121275"/>
            <a:ext cx="85725"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3666" name="标题 1190913"/>
          <p:cNvSpPr>
            <a:spLocks noGrp="1"/>
          </p:cNvSpPr>
          <p:nvPr>
            <p:ph type="title"/>
          </p:nvPr>
        </p:nvSpPr>
        <p:spPr>
          <a:ln/>
        </p:spPr>
        <p:txBody>
          <a:bodyPr anchor="b"/>
          <a:p>
            <a:pPr algn="ctr"/>
            <a:r>
              <a:rPr lang="zh-CN" altLang="en-US" dirty="0"/>
              <a:t>持续连接</a:t>
            </a:r>
            <a:br>
              <a:rPr lang="zh-CN" altLang="en-US" dirty="0"/>
            </a:br>
            <a:r>
              <a:rPr lang="en-US" altLang="zh-CN" sz="4000"/>
              <a:t>(persistent connection)</a:t>
            </a:r>
            <a:endParaRPr lang="en-US" altLang="zh-CN" sz="4000"/>
          </a:p>
        </p:txBody>
      </p:sp>
      <p:sp>
        <p:nvSpPr>
          <p:cNvPr id="113667" name="文本占位符 1190914"/>
          <p:cNvSpPr>
            <a:spLocks noGrp="1"/>
          </p:cNvSpPr>
          <p:nvPr>
            <p:ph idx="1"/>
          </p:nvPr>
        </p:nvSpPr>
        <p:spPr>
          <a:xfrm>
            <a:off x="1042988" y="1835150"/>
            <a:ext cx="7772400" cy="4114800"/>
          </a:xfrm>
          <a:ln/>
        </p:spPr>
        <p:txBody>
          <a:bodyPr anchor="t"/>
          <a:p>
            <a:pPr>
              <a:lnSpc>
                <a:spcPct val="90000"/>
              </a:lnSpc>
            </a:pPr>
            <a:r>
              <a:rPr lang="en-US" altLang="zh-CN" sz="2800" dirty="0"/>
              <a:t>HTTP/1.1 </a:t>
            </a:r>
            <a:r>
              <a:rPr lang="zh-CN" altLang="en-US" sz="2800" dirty="0"/>
              <a:t>协议使用持续连接。</a:t>
            </a:r>
            <a:endParaRPr lang="zh-CN" altLang="en-US" sz="2800" dirty="0"/>
          </a:p>
          <a:p>
            <a:pPr>
              <a:lnSpc>
                <a:spcPct val="90000"/>
              </a:lnSpc>
            </a:pPr>
            <a:r>
              <a:rPr lang="zh-CN" altLang="en-US" sz="2800" dirty="0"/>
              <a:t>万维网服务器在发送响应后仍然在一段时间内保持这条连接，使同一个客户（浏览器）和该服务器可以继续在这条连接上传送后续的 </a:t>
            </a:r>
            <a:r>
              <a:rPr lang="en-US" altLang="zh-CN" sz="2800" dirty="0"/>
              <a:t>HTTP </a:t>
            </a:r>
            <a:r>
              <a:rPr lang="zh-CN" altLang="en-US" sz="2800" dirty="0"/>
              <a:t>请求报文和响应报文。</a:t>
            </a:r>
            <a:endParaRPr lang="zh-CN" altLang="en-US" sz="2800" dirty="0"/>
          </a:p>
          <a:p>
            <a:pPr>
              <a:lnSpc>
                <a:spcPct val="90000"/>
              </a:lnSpc>
            </a:pPr>
            <a:r>
              <a:rPr lang="zh-CN" altLang="en-US" sz="2800" dirty="0"/>
              <a:t>这并不局限于传送同一个页面上链接的文档，而是只要这些文档都在同一个服务器上就行。</a:t>
            </a:r>
            <a:endParaRPr lang="zh-CN" altLang="en-US" sz="2800" dirty="0"/>
          </a:p>
          <a:p>
            <a:pPr>
              <a:lnSpc>
                <a:spcPct val="90000"/>
              </a:lnSpc>
            </a:pPr>
            <a:r>
              <a:rPr lang="zh-CN" altLang="en-US" sz="2800" dirty="0"/>
              <a:t>目前一些流行的浏览器（例如，</a:t>
            </a:r>
            <a:r>
              <a:rPr lang="en-US" altLang="zh-CN" sz="2800" dirty="0"/>
              <a:t>IE 6.0</a:t>
            </a:r>
            <a:r>
              <a:rPr lang="zh-CN" altLang="en-US" sz="2800" dirty="0"/>
              <a:t>）的默认设置就是使用 </a:t>
            </a:r>
            <a:r>
              <a:rPr lang="en-US" altLang="zh-CN" sz="2800" dirty="0"/>
              <a:t>HTTP/1.1</a:t>
            </a:r>
            <a:r>
              <a:rPr lang="zh-CN" altLang="en-US" sz="2800" dirty="0"/>
              <a:t>。</a:t>
            </a:r>
            <a:endParaRPr lang="zh-CN" alt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4690" name="标题 1191937"/>
          <p:cNvSpPr>
            <a:spLocks noGrp="1"/>
          </p:cNvSpPr>
          <p:nvPr>
            <p:ph type="title"/>
          </p:nvPr>
        </p:nvSpPr>
        <p:spPr>
          <a:ln/>
        </p:spPr>
        <p:txBody>
          <a:bodyPr anchor="b"/>
          <a:p>
            <a:pPr algn="ctr"/>
            <a:r>
              <a:rPr lang="zh-CN" altLang="en-US" dirty="0"/>
              <a:t>持续连接的两种工作方式</a:t>
            </a:r>
            <a:endParaRPr lang="zh-CN" altLang="en-US" dirty="0"/>
          </a:p>
        </p:txBody>
      </p:sp>
      <p:sp>
        <p:nvSpPr>
          <p:cNvPr id="114691" name="文本占位符 1191938"/>
          <p:cNvSpPr>
            <a:spLocks noGrp="1"/>
          </p:cNvSpPr>
          <p:nvPr>
            <p:ph idx="1"/>
          </p:nvPr>
        </p:nvSpPr>
        <p:spPr>
          <a:xfrm>
            <a:off x="1042988" y="1846263"/>
            <a:ext cx="7772400" cy="4895850"/>
          </a:xfrm>
          <a:ln/>
        </p:spPr>
        <p:txBody>
          <a:bodyPr anchor="t"/>
          <a:p>
            <a:r>
              <a:rPr lang="zh-CN" altLang="en-US" sz="2800" dirty="0"/>
              <a:t>非流水线方式：客户在收到前一个响应后才能发出下一个请求。这比非持续连接的两倍 </a:t>
            </a:r>
            <a:r>
              <a:rPr lang="en-US" altLang="zh-CN" sz="2800" dirty="0"/>
              <a:t>RTT </a:t>
            </a:r>
            <a:r>
              <a:rPr lang="zh-CN" altLang="en-US" sz="2800" dirty="0"/>
              <a:t>的开销节省了建立 </a:t>
            </a:r>
            <a:r>
              <a:rPr lang="en-US" altLang="zh-CN" sz="2800" dirty="0"/>
              <a:t>TCP </a:t>
            </a:r>
            <a:r>
              <a:rPr lang="zh-CN" altLang="en-US" sz="2800" dirty="0"/>
              <a:t>连接所需的一个 </a:t>
            </a:r>
            <a:r>
              <a:rPr lang="en-US" altLang="zh-CN" sz="2800" dirty="0"/>
              <a:t>RTT </a:t>
            </a:r>
            <a:r>
              <a:rPr lang="zh-CN" altLang="en-US" sz="2800" dirty="0"/>
              <a:t>时间。但服务器在发送完一个对象后，其 </a:t>
            </a:r>
            <a:r>
              <a:rPr lang="en-US" altLang="zh-CN" sz="2800" dirty="0"/>
              <a:t>TCP </a:t>
            </a:r>
            <a:r>
              <a:rPr lang="zh-CN" altLang="en-US" sz="2800" dirty="0"/>
              <a:t>连接就处于空闲状态，浪费了服务器资源。</a:t>
            </a:r>
            <a:endParaRPr lang="zh-CN" altLang="en-US" sz="2800" dirty="0"/>
          </a:p>
          <a:p>
            <a:r>
              <a:rPr lang="zh-CN" altLang="en-US" sz="2800" dirty="0"/>
              <a:t>流水线方式：客户在收到 </a:t>
            </a:r>
            <a:r>
              <a:rPr lang="en-US" altLang="zh-CN" sz="2800" dirty="0"/>
              <a:t>HTTP </a:t>
            </a:r>
            <a:r>
              <a:rPr lang="zh-CN" altLang="en-US" sz="2800" dirty="0"/>
              <a:t>的响应报文之前就能够接着发送新的请求报文。一个接一个的请求报文到达服务器后，服务器就可连续发回响应报文。使用流水线方式时，客户访问所有的对象只需花费一个 </a:t>
            </a:r>
            <a:r>
              <a:rPr lang="en-US" altLang="zh-CN" sz="2800" dirty="0"/>
              <a:t>RTT</a:t>
            </a:r>
            <a:r>
              <a:rPr lang="zh-CN" altLang="en-US" sz="2800" dirty="0"/>
              <a:t>时间，使 </a:t>
            </a:r>
            <a:r>
              <a:rPr lang="en-US" altLang="zh-CN" sz="2800" dirty="0"/>
              <a:t>TCP </a:t>
            </a:r>
            <a:r>
              <a:rPr lang="zh-CN" altLang="en-US" sz="2800" dirty="0"/>
              <a:t>连接中的空闲时间减少，提高了下载文档效率。 </a:t>
            </a:r>
            <a:endParaRPr lang="zh-CN" alt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5714" name="标题 557057"/>
          <p:cNvSpPr>
            <a:spLocks noGrp="1"/>
          </p:cNvSpPr>
          <p:nvPr>
            <p:ph type="title"/>
          </p:nvPr>
        </p:nvSpPr>
        <p:spPr>
          <a:xfrm>
            <a:off x="1150938" y="214313"/>
            <a:ext cx="6734175" cy="1462087"/>
          </a:xfrm>
          <a:ln/>
        </p:spPr>
        <p:txBody>
          <a:bodyPr anchor="b"/>
          <a:p>
            <a:pPr algn="ctr"/>
            <a:r>
              <a:rPr lang="zh-CN" altLang="en-US" dirty="0"/>
              <a:t>代理服务器</a:t>
            </a:r>
            <a:br>
              <a:rPr lang="zh-CN" altLang="en-US" dirty="0"/>
            </a:br>
            <a:r>
              <a:rPr lang="en-US" altLang="zh-CN" sz="4000"/>
              <a:t>(proxy server)</a:t>
            </a:r>
            <a:r>
              <a:rPr lang="en-US" altLang="zh-CN"/>
              <a:t> </a:t>
            </a:r>
            <a:endParaRPr lang="en-US" altLang="zh-CN"/>
          </a:p>
        </p:txBody>
      </p:sp>
      <p:sp>
        <p:nvSpPr>
          <p:cNvPr id="115715" name="文本占位符 557058"/>
          <p:cNvSpPr>
            <a:spLocks noGrp="1"/>
          </p:cNvSpPr>
          <p:nvPr>
            <p:ph idx="1"/>
          </p:nvPr>
        </p:nvSpPr>
        <p:spPr>
          <a:xfrm>
            <a:off x="1042988" y="1906588"/>
            <a:ext cx="7772400" cy="4114800"/>
          </a:xfrm>
          <a:ln/>
        </p:spPr>
        <p:txBody>
          <a:bodyPr anchor="t"/>
          <a:p>
            <a:pPr>
              <a:spcAft>
                <a:spcPct val="20000"/>
              </a:spcAft>
            </a:pPr>
            <a:r>
              <a:rPr lang="zh-CN" altLang="en-US" sz="2800" dirty="0">
                <a:solidFill>
                  <a:schemeClr val="hlink"/>
                </a:solidFill>
              </a:rPr>
              <a:t>代理服务器</a:t>
            </a:r>
            <a:r>
              <a:rPr lang="en-US" altLang="zh-CN" sz="2800" dirty="0"/>
              <a:t>(proxy server)</a:t>
            </a:r>
            <a:r>
              <a:rPr lang="zh-CN" altLang="en-US" sz="2800" dirty="0"/>
              <a:t>又称为万维网高速缓存</a:t>
            </a:r>
            <a:r>
              <a:rPr lang="en-US" altLang="zh-CN" sz="2800" dirty="0"/>
              <a:t>(Web cache)</a:t>
            </a:r>
            <a:r>
              <a:rPr lang="zh-CN" altLang="en-US" sz="2800" dirty="0"/>
              <a:t>，它代表浏览器发出 </a:t>
            </a:r>
            <a:r>
              <a:rPr lang="en-US" altLang="zh-CN" sz="2800" dirty="0"/>
              <a:t>HTTP </a:t>
            </a:r>
            <a:r>
              <a:rPr lang="zh-CN" altLang="en-US" sz="2800" dirty="0"/>
              <a:t>请求。</a:t>
            </a:r>
            <a:endParaRPr lang="zh-CN" altLang="en-US" sz="2800" dirty="0"/>
          </a:p>
          <a:p>
            <a:pPr>
              <a:spcAft>
                <a:spcPct val="20000"/>
              </a:spcAft>
            </a:pPr>
            <a:r>
              <a:rPr lang="zh-CN" altLang="en-US" sz="2800" dirty="0"/>
              <a:t>万维网高速缓存把最近的一些请求和响应暂存在本地磁盘中。</a:t>
            </a:r>
            <a:endParaRPr lang="zh-CN" altLang="en-US" sz="2800" dirty="0"/>
          </a:p>
          <a:p>
            <a:pPr>
              <a:spcAft>
                <a:spcPct val="20000"/>
              </a:spcAft>
            </a:pPr>
            <a:r>
              <a:rPr lang="zh-CN" altLang="en-US" sz="2800" dirty="0"/>
              <a:t>当与暂时存放的请求相同的新请求到达时，万维网高速缓存就把暂存的响应发送出去，而不需要按 </a:t>
            </a:r>
            <a:r>
              <a:rPr lang="en-US" altLang="zh-CN" sz="2800" dirty="0"/>
              <a:t>URL </a:t>
            </a:r>
            <a:r>
              <a:rPr lang="zh-CN" altLang="en-US" sz="2800" dirty="0"/>
              <a:t>的地址再去因特网访问该资源。 </a:t>
            </a:r>
            <a:r>
              <a:rPr lang="zh-CN" altLang="en-US" sz="2400" dirty="0"/>
              <a:t> </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17762" name="标题 558083"/>
          <p:cNvSpPr>
            <a:spLocks noGrp="1"/>
          </p:cNvSpPr>
          <p:nvPr>
            <p:ph type="title"/>
          </p:nvPr>
        </p:nvSpPr>
        <p:spPr>
          <a:xfrm>
            <a:off x="1150938" y="788988"/>
            <a:ext cx="7165975" cy="768350"/>
          </a:xfrm>
          <a:ln/>
        </p:spPr>
        <p:txBody>
          <a:bodyPr anchor="b"/>
          <a:p>
            <a:pPr algn="ctr"/>
            <a:r>
              <a:rPr lang="zh-CN" altLang="en-US" dirty="0"/>
              <a:t>使用高速缓存可减少</a:t>
            </a:r>
            <a:br>
              <a:rPr lang="zh-CN" altLang="en-US" dirty="0"/>
            </a:br>
            <a:r>
              <a:rPr lang="zh-CN" altLang="en-US" dirty="0"/>
              <a:t>访问因特网服务器的时延 </a:t>
            </a:r>
            <a:endParaRPr lang="zh-CN" altLang="en-US" dirty="0"/>
          </a:p>
        </p:txBody>
      </p:sp>
      <p:grpSp>
        <p:nvGrpSpPr>
          <p:cNvPr id="117763" name="组合 558103"/>
          <p:cNvGrpSpPr/>
          <p:nvPr/>
        </p:nvGrpSpPr>
        <p:grpSpPr>
          <a:xfrm>
            <a:off x="107950" y="3000375"/>
            <a:ext cx="3597275" cy="2803525"/>
            <a:chOff x="912" y="768"/>
            <a:chExt cx="2400" cy="1584"/>
          </a:xfrm>
        </p:grpSpPr>
        <p:sp>
          <p:nvSpPr>
            <p:cNvPr id="117764" name="椭圆 558104"/>
            <p:cNvSpPr/>
            <p:nvPr/>
          </p:nvSpPr>
          <p:spPr>
            <a:xfrm>
              <a:off x="1751" y="799"/>
              <a:ext cx="1026" cy="628"/>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65" name="椭圆 558105"/>
            <p:cNvSpPr/>
            <p:nvPr/>
          </p:nvSpPr>
          <p:spPr>
            <a:xfrm>
              <a:off x="1172" y="972"/>
              <a:ext cx="781" cy="627"/>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66" name="椭圆 558106"/>
            <p:cNvSpPr/>
            <p:nvPr/>
          </p:nvSpPr>
          <p:spPr>
            <a:xfrm>
              <a:off x="926" y="1364"/>
              <a:ext cx="521" cy="502"/>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67" name="椭圆 558107"/>
            <p:cNvSpPr/>
            <p:nvPr/>
          </p:nvSpPr>
          <p:spPr>
            <a:xfrm>
              <a:off x="1085" y="1599"/>
              <a:ext cx="796" cy="54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68" name="椭圆 558108"/>
            <p:cNvSpPr/>
            <p:nvPr/>
          </p:nvSpPr>
          <p:spPr>
            <a:xfrm>
              <a:off x="1664" y="1693"/>
              <a:ext cx="1200" cy="65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69" name="椭圆 558109"/>
            <p:cNvSpPr/>
            <p:nvPr/>
          </p:nvSpPr>
          <p:spPr>
            <a:xfrm>
              <a:off x="2445" y="988"/>
              <a:ext cx="751"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0" name="椭圆 558110"/>
            <p:cNvSpPr/>
            <p:nvPr/>
          </p:nvSpPr>
          <p:spPr>
            <a:xfrm>
              <a:off x="2560" y="1317"/>
              <a:ext cx="752"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1" name="椭圆 558111"/>
            <p:cNvSpPr/>
            <p:nvPr/>
          </p:nvSpPr>
          <p:spPr>
            <a:xfrm>
              <a:off x="2488" y="1427"/>
              <a:ext cx="752"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2" name="椭圆 558112"/>
            <p:cNvSpPr/>
            <p:nvPr/>
          </p:nvSpPr>
          <p:spPr>
            <a:xfrm>
              <a:off x="1360" y="1176"/>
              <a:ext cx="1547"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117773" name="组合 558113"/>
            <p:cNvGrpSpPr/>
            <p:nvPr/>
          </p:nvGrpSpPr>
          <p:grpSpPr>
            <a:xfrm>
              <a:off x="912" y="768"/>
              <a:ext cx="2386" cy="1553"/>
              <a:chOff x="912" y="768"/>
              <a:chExt cx="2386" cy="1553"/>
            </a:xfrm>
          </p:grpSpPr>
          <p:sp>
            <p:nvSpPr>
              <p:cNvPr id="117774" name="椭圆 558114"/>
              <p:cNvSpPr/>
              <p:nvPr/>
            </p:nvSpPr>
            <p:spPr>
              <a:xfrm>
                <a:off x="1736" y="768"/>
                <a:ext cx="1027"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5" name="椭圆 558115"/>
              <p:cNvSpPr/>
              <p:nvPr/>
            </p:nvSpPr>
            <p:spPr>
              <a:xfrm>
                <a:off x="1158" y="941"/>
                <a:ext cx="781"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6" name="椭圆 558116"/>
              <p:cNvSpPr/>
              <p:nvPr/>
            </p:nvSpPr>
            <p:spPr>
              <a:xfrm>
                <a:off x="912" y="1333"/>
                <a:ext cx="520" cy="501"/>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7" name="椭圆 558117"/>
              <p:cNvSpPr/>
              <p:nvPr/>
            </p:nvSpPr>
            <p:spPr>
              <a:xfrm>
                <a:off x="1071" y="1568"/>
                <a:ext cx="795" cy="54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8" name="椭圆 558118"/>
              <p:cNvSpPr/>
              <p:nvPr/>
            </p:nvSpPr>
            <p:spPr>
              <a:xfrm>
                <a:off x="1649" y="1662"/>
                <a:ext cx="1200" cy="65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79" name="椭圆 558119"/>
              <p:cNvSpPr/>
              <p:nvPr/>
            </p:nvSpPr>
            <p:spPr>
              <a:xfrm>
                <a:off x="2430" y="95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80" name="椭圆 558120"/>
              <p:cNvSpPr/>
              <p:nvPr/>
            </p:nvSpPr>
            <p:spPr>
              <a:xfrm>
                <a:off x="2546" y="128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81" name="椭圆 558121"/>
              <p:cNvSpPr/>
              <p:nvPr/>
            </p:nvSpPr>
            <p:spPr>
              <a:xfrm>
                <a:off x="2473" y="1395"/>
                <a:ext cx="752"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82" name="椭圆 558122"/>
              <p:cNvSpPr/>
              <p:nvPr/>
            </p:nvSpPr>
            <p:spPr>
              <a:xfrm>
                <a:off x="1346" y="1144"/>
                <a:ext cx="1547"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aphicFrame>
        <p:nvGraphicFramePr>
          <p:cNvPr id="117783" name="对象 558123"/>
          <p:cNvGraphicFramePr/>
          <p:nvPr/>
        </p:nvGraphicFramePr>
        <p:xfrm>
          <a:off x="6657975" y="3805238"/>
          <a:ext cx="1841500" cy="1257300"/>
        </p:xfrm>
        <a:graphic>
          <a:graphicData uri="http://schemas.openxmlformats.org/presentationml/2006/ole">
            <mc:AlternateContent xmlns:mc="http://schemas.openxmlformats.org/markup-compatibility/2006">
              <mc:Choice xmlns:v="urn:schemas-microsoft-com:vml" Requires="v">
                <p:oleObj spid="_x0000_s3081" name="" r:id="rId1" imgW="1687195" imgH="964565" progId="Visio.Drawing.6">
                  <p:embed/>
                </p:oleObj>
              </mc:Choice>
              <mc:Fallback>
                <p:oleObj name="" r:id="rId1" imgW="1687195" imgH="964565" progId="Visio.Drawing.6">
                  <p:embed/>
                  <p:pic>
                    <p:nvPicPr>
                      <p:cNvPr id="0" name="图片 3080"/>
                      <p:cNvPicPr/>
                      <p:nvPr/>
                    </p:nvPicPr>
                    <p:blipFill>
                      <a:blip r:embed="rId2"/>
                      <a:stretch>
                        <a:fillRect/>
                      </a:stretch>
                    </p:blipFill>
                    <p:spPr>
                      <a:xfrm>
                        <a:off x="6657975" y="3805238"/>
                        <a:ext cx="1841500" cy="125730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17784" name="直接连接符 558124"/>
          <p:cNvSpPr/>
          <p:nvPr/>
        </p:nvSpPr>
        <p:spPr>
          <a:xfrm>
            <a:off x="3735388" y="4419600"/>
            <a:ext cx="2628900" cy="0"/>
          </a:xfrm>
          <a:prstGeom prst="line">
            <a:avLst/>
          </a:prstGeom>
          <a:ln w="38100" cap="flat" cmpd="sng">
            <a:solidFill>
              <a:srgbClr val="333399"/>
            </a:solidFill>
            <a:prstDash val="solid"/>
            <a:round/>
            <a:headEnd type="none" w="med" len="med"/>
            <a:tailEnd type="none" w="med" len="med"/>
          </a:ln>
        </p:spPr>
      </p:sp>
      <p:sp>
        <p:nvSpPr>
          <p:cNvPr id="117785" name="直接连接符 558125"/>
          <p:cNvSpPr/>
          <p:nvPr/>
        </p:nvSpPr>
        <p:spPr>
          <a:xfrm>
            <a:off x="7797800" y="4976813"/>
            <a:ext cx="676275" cy="593725"/>
          </a:xfrm>
          <a:prstGeom prst="line">
            <a:avLst/>
          </a:prstGeom>
          <a:ln w="28575" cap="flat" cmpd="sng">
            <a:solidFill>
              <a:srgbClr val="333399"/>
            </a:solidFill>
            <a:prstDash val="solid"/>
            <a:round/>
            <a:headEnd type="none" w="med" len="med"/>
            <a:tailEnd type="none" w="med" len="med"/>
          </a:ln>
        </p:spPr>
      </p:sp>
      <p:sp>
        <p:nvSpPr>
          <p:cNvPr id="117786" name="直接连接符 558126"/>
          <p:cNvSpPr/>
          <p:nvPr/>
        </p:nvSpPr>
        <p:spPr>
          <a:xfrm>
            <a:off x="8188325" y="4672013"/>
            <a:ext cx="542925" cy="125412"/>
          </a:xfrm>
          <a:prstGeom prst="line">
            <a:avLst/>
          </a:prstGeom>
          <a:ln w="28575" cap="flat" cmpd="sng">
            <a:solidFill>
              <a:srgbClr val="333399"/>
            </a:solidFill>
            <a:prstDash val="solid"/>
            <a:round/>
            <a:headEnd type="none" w="med" len="med"/>
            <a:tailEnd type="none" w="med" len="med"/>
          </a:ln>
        </p:spPr>
      </p:sp>
      <p:sp>
        <p:nvSpPr>
          <p:cNvPr id="117787" name="直接连接符 558127"/>
          <p:cNvSpPr/>
          <p:nvPr/>
        </p:nvSpPr>
        <p:spPr>
          <a:xfrm flipV="1">
            <a:off x="8218488" y="3927475"/>
            <a:ext cx="512762" cy="168275"/>
          </a:xfrm>
          <a:prstGeom prst="line">
            <a:avLst/>
          </a:prstGeom>
          <a:ln w="28575" cap="flat" cmpd="sng">
            <a:solidFill>
              <a:srgbClr val="333399"/>
            </a:solidFill>
            <a:prstDash val="solid"/>
            <a:round/>
            <a:headEnd type="none" w="med" len="med"/>
            <a:tailEnd type="none" w="med" len="med"/>
          </a:ln>
        </p:spPr>
      </p:sp>
      <p:sp>
        <p:nvSpPr>
          <p:cNvPr id="117788" name="直接连接符 558128"/>
          <p:cNvSpPr/>
          <p:nvPr/>
        </p:nvSpPr>
        <p:spPr>
          <a:xfrm flipV="1">
            <a:off x="7766050" y="3251200"/>
            <a:ext cx="708025" cy="650875"/>
          </a:xfrm>
          <a:prstGeom prst="line">
            <a:avLst/>
          </a:prstGeom>
          <a:ln w="28575" cap="flat" cmpd="sng">
            <a:solidFill>
              <a:srgbClr val="333399"/>
            </a:solidFill>
            <a:prstDash val="solid"/>
            <a:round/>
            <a:headEnd type="none" w="med" len="med"/>
            <a:tailEnd type="none" w="med" len="med"/>
          </a:ln>
        </p:spPr>
      </p:sp>
      <p:grpSp>
        <p:nvGrpSpPr>
          <p:cNvPr id="117789" name="组合 558130"/>
          <p:cNvGrpSpPr/>
          <p:nvPr/>
        </p:nvGrpSpPr>
        <p:grpSpPr>
          <a:xfrm>
            <a:off x="8591550" y="3552825"/>
            <a:ext cx="409575" cy="722313"/>
            <a:chOff x="4486" y="2730"/>
            <a:chExt cx="217" cy="339"/>
          </a:xfrm>
        </p:grpSpPr>
        <p:grpSp>
          <p:nvGrpSpPr>
            <p:cNvPr id="117790" name="组合 558131"/>
            <p:cNvGrpSpPr/>
            <p:nvPr/>
          </p:nvGrpSpPr>
          <p:grpSpPr>
            <a:xfrm>
              <a:off x="4491" y="2736"/>
              <a:ext cx="212" cy="333"/>
              <a:chOff x="4491" y="2736"/>
              <a:chExt cx="212" cy="333"/>
            </a:xfrm>
          </p:grpSpPr>
          <p:sp>
            <p:nvSpPr>
              <p:cNvPr id="117791" name="任意多边形 558132"/>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17792" name="任意多边形 558133"/>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17793" name="任意多边形 558134"/>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7794" name="任意多边形 558135"/>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7795" name="矩形 558136"/>
              <p:cNvSpPr/>
              <p:nvPr/>
            </p:nvSpPr>
            <p:spPr>
              <a:xfrm>
                <a:off x="4491" y="279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96" name="矩形 558137"/>
              <p:cNvSpPr/>
              <p:nvPr/>
            </p:nvSpPr>
            <p:spPr>
              <a:xfrm>
                <a:off x="4496" y="2812"/>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797" name="直接连接符 558138"/>
              <p:cNvSpPr/>
              <p:nvPr/>
            </p:nvSpPr>
            <p:spPr>
              <a:xfrm>
                <a:off x="4501" y="2837"/>
                <a:ext cx="51" cy="1"/>
              </a:xfrm>
              <a:prstGeom prst="line">
                <a:avLst/>
              </a:prstGeom>
              <a:ln w="15875" cap="flat" cmpd="sng">
                <a:solidFill>
                  <a:srgbClr val="000000"/>
                </a:solidFill>
                <a:prstDash val="solid"/>
                <a:round/>
                <a:headEnd type="none" w="med" len="med"/>
                <a:tailEnd type="none" w="med" len="med"/>
              </a:ln>
            </p:spPr>
          </p:sp>
          <p:sp>
            <p:nvSpPr>
              <p:cNvPr id="117798" name="直接连接符 558139"/>
              <p:cNvSpPr/>
              <p:nvPr/>
            </p:nvSpPr>
            <p:spPr>
              <a:xfrm flipH="1">
                <a:off x="4491" y="3013"/>
                <a:ext cx="116" cy="1"/>
              </a:xfrm>
              <a:prstGeom prst="line">
                <a:avLst/>
              </a:prstGeom>
              <a:ln w="15875" cap="flat" cmpd="sng">
                <a:solidFill>
                  <a:srgbClr val="000000"/>
                </a:solidFill>
                <a:prstDash val="solid"/>
                <a:round/>
                <a:headEnd type="none" w="med" len="med"/>
                <a:tailEnd type="none" w="med" len="med"/>
              </a:ln>
            </p:spPr>
          </p:sp>
          <p:sp>
            <p:nvSpPr>
              <p:cNvPr id="117799" name="直接连接符 558140"/>
              <p:cNvSpPr/>
              <p:nvPr/>
            </p:nvSpPr>
            <p:spPr>
              <a:xfrm flipH="1">
                <a:off x="4491" y="2900"/>
                <a:ext cx="116" cy="1"/>
              </a:xfrm>
              <a:prstGeom prst="line">
                <a:avLst/>
              </a:prstGeom>
              <a:ln w="15875" cap="flat" cmpd="sng">
                <a:solidFill>
                  <a:srgbClr val="000000"/>
                </a:solidFill>
                <a:prstDash val="solid"/>
                <a:round/>
                <a:headEnd type="none" w="med" len="med"/>
                <a:tailEnd type="none" w="med" len="med"/>
              </a:ln>
            </p:spPr>
          </p:sp>
        </p:grpSp>
        <p:grpSp>
          <p:nvGrpSpPr>
            <p:cNvPr id="117800" name="组合 558141"/>
            <p:cNvGrpSpPr/>
            <p:nvPr/>
          </p:nvGrpSpPr>
          <p:grpSpPr>
            <a:xfrm>
              <a:off x="4486" y="2730"/>
              <a:ext cx="212" cy="333"/>
              <a:chOff x="4486" y="2730"/>
              <a:chExt cx="212" cy="333"/>
            </a:xfrm>
          </p:grpSpPr>
          <p:sp>
            <p:nvSpPr>
              <p:cNvPr id="117801" name="任意多边形 558142"/>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17802" name="任意多边形 558143"/>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17803" name="任意多边形 558144"/>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17804" name="任意多边形 558145"/>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17805" name="矩形 558146"/>
              <p:cNvSpPr/>
              <p:nvPr/>
            </p:nvSpPr>
            <p:spPr>
              <a:xfrm>
                <a:off x="4486" y="2793"/>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06" name="矩形 558147"/>
              <p:cNvSpPr/>
              <p:nvPr/>
            </p:nvSpPr>
            <p:spPr>
              <a:xfrm>
                <a:off x="4491" y="2806"/>
                <a:ext cx="66" cy="43"/>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07" name="直接连接符 558148"/>
              <p:cNvSpPr/>
              <p:nvPr/>
            </p:nvSpPr>
            <p:spPr>
              <a:xfrm>
                <a:off x="4501" y="2824"/>
                <a:ext cx="41" cy="1"/>
              </a:xfrm>
              <a:prstGeom prst="line">
                <a:avLst/>
              </a:prstGeom>
              <a:ln w="7938" cap="flat" cmpd="sng">
                <a:solidFill>
                  <a:srgbClr val="313124"/>
                </a:solidFill>
                <a:prstDash val="solid"/>
                <a:round/>
                <a:headEnd type="none" w="med" len="med"/>
                <a:tailEnd type="none" w="med" len="med"/>
              </a:ln>
            </p:spPr>
          </p:sp>
          <p:sp>
            <p:nvSpPr>
              <p:cNvPr id="117808" name="直接连接符 558149"/>
              <p:cNvSpPr/>
              <p:nvPr/>
            </p:nvSpPr>
            <p:spPr>
              <a:xfrm flipH="1">
                <a:off x="4491" y="3006"/>
                <a:ext cx="106" cy="1"/>
              </a:xfrm>
              <a:prstGeom prst="line">
                <a:avLst/>
              </a:prstGeom>
              <a:ln w="7938" cap="flat" cmpd="sng">
                <a:solidFill>
                  <a:srgbClr val="313124"/>
                </a:solidFill>
                <a:prstDash val="solid"/>
                <a:round/>
                <a:headEnd type="none" w="med" len="med"/>
                <a:tailEnd type="none" w="med" len="med"/>
              </a:ln>
            </p:spPr>
          </p:sp>
          <p:sp>
            <p:nvSpPr>
              <p:cNvPr id="117809" name="直接连接符 558150"/>
              <p:cNvSpPr/>
              <p:nvPr/>
            </p:nvSpPr>
            <p:spPr>
              <a:xfrm flipH="1">
                <a:off x="4491" y="2893"/>
                <a:ext cx="106" cy="1"/>
              </a:xfrm>
              <a:prstGeom prst="line">
                <a:avLst/>
              </a:prstGeom>
              <a:ln w="7938" cap="flat" cmpd="sng">
                <a:solidFill>
                  <a:srgbClr val="313124"/>
                </a:solidFill>
                <a:prstDash val="solid"/>
                <a:round/>
                <a:headEnd type="none" w="med" len="med"/>
                <a:tailEnd type="none" w="med" len="med"/>
              </a:ln>
            </p:spPr>
          </p:sp>
        </p:grpSp>
      </p:grpSp>
      <p:grpSp>
        <p:nvGrpSpPr>
          <p:cNvPr id="117810" name="组合 558151"/>
          <p:cNvGrpSpPr/>
          <p:nvPr/>
        </p:nvGrpSpPr>
        <p:grpSpPr>
          <a:xfrm>
            <a:off x="8591550" y="4491038"/>
            <a:ext cx="409575" cy="722312"/>
            <a:chOff x="4486" y="3170"/>
            <a:chExt cx="217" cy="339"/>
          </a:xfrm>
        </p:grpSpPr>
        <p:grpSp>
          <p:nvGrpSpPr>
            <p:cNvPr id="117811" name="组合 558152"/>
            <p:cNvGrpSpPr/>
            <p:nvPr/>
          </p:nvGrpSpPr>
          <p:grpSpPr>
            <a:xfrm>
              <a:off x="4491" y="3176"/>
              <a:ext cx="212" cy="333"/>
              <a:chOff x="4491" y="3176"/>
              <a:chExt cx="212" cy="333"/>
            </a:xfrm>
          </p:grpSpPr>
          <p:sp>
            <p:nvSpPr>
              <p:cNvPr id="117812" name="任意多边形 558153"/>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7813" name="任意多边形 558154"/>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7814" name="任意多边形 558155"/>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7815" name="任意多边形 558156"/>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7816" name="矩形 558157"/>
              <p:cNvSpPr/>
              <p:nvPr/>
            </p:nvSpPr>
            <p:spPr>
              <a:xfrm>
                <a:off x="4491" y="323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17" name="矩形 558158"/>
              <p:cNvSpPr/>
              <p:nvPr/>
            </p:nvSpPr>
            <p:spPr>
              <a:xfrm>
                <a:off x="4496" y="3251"/>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18" name="直接连接符 558159"/>
              <p:cNvSpPr/>
              <p:nvPr/>
            </p:nvSpPr>
            <p:spPr>
              <a:xfrm>
                <a:off x="4501" y="3276"/>
                <a:ext cx="51" cy="1"/>
              </a:xfrm>
              <a:prstGeom prst="line">
                <a:avLst/>
              </a:prstGeom>
              <a:ln w="15875" cap="flat" cmpd="sng">
                <a:solidFill>
                  <a:srgbClr val="000000"/>
                </a:solidFill>
                <a:prstDash val="solid"/>
                <a:round/>
                <a:headEnd type="none" w="med" len="med"/>
                <a:tailEnd type="none" w="med" len="med"/>
              </a:ln>
            </p:spPr>
          </p:sp>
          <p:sp>
            <p:nvSpPr>
              <p:cNvPr id="117819" name="直接连接符 558160"/>
              <p:cNvSpPr/>
              <p:nvPr/>
            </p:nvSpPr>
            <p:spPr>
              <a:xfrm flipH="1">
                <a:off x="4491" y="3452"/>
                <a:ext cx="116" cy="1"/>
              </a:xfrm>
              <a:prstGeom prst="line">
                <a:avLst/>
              </a:prstGeom>
              <a:ln w="15875" cap="flat" cmpd="sng">
                <a:solidFill>
                  <a:srgbClr val="000000"/>
                </a:solidFill>
                <a:prstDash val="solid"/>
                <a:round/>
                <a:headEnd type="none" w="med" len="med"/>
                <a:tailEnd type="none" w="med" len="med"/>
              </a:ln>
            </p:spPr>
          </p:sp>
          <p:sp>
            <p:nvSpPr>
              <p:cNvPr id="117820" name="直接连接符 558161"/>
              <p:cNvSpPr/>
              <p:nvPr/>
            </p:nvSpPr>
            <p:spPr>
              <a:xfrm flipH="1">
                <a:off x="4491" y="3339"/>
                <a:ext cx="116" cy="1"/>
              </a:xfrm>
              <a:prstGeom prst="line">
                <a:avLst/>
              </a:prstGeom>
              <a:ln w="15875" cap="flat" cmpd="sng">
                <a:solidFill>
                  <a:srgbClr val="000000"/>
                </a:solidFill>
                <a:prstDash val="solid"/>
                <a:round/>
                <a:headEnd type="none" w="med" len="med"/>
                <a:tailEnd type="none" w="med" len="med"/>
              </a:ln>
            </p:spPr>
          </p:sp>
        </p:grpSp>
        <p:grpSp>
          <p:nvGrpSpPr>
            <p:cNvPr id="117821" name="组合 558162"/>
            <p:cNvGrpSpPr/>
            <p:nvPr/>
          </p:nvGrpSpPr>
          <p:grpSpPr>
            <a:xfrm>
              <a:off x="4486" y="3170"/>
              <a:ext cx="212" cy="332"/>
              <a:chOff x="4486" y="3170"/>
              <a:chExt cx="212" cy="332"/>
            </a:xfrm>
          </p:grpSpPr>
          <p:sp>
            <p:nvSpPr>
              <p:cNvPr id="117822" name="任意多边形 558163"/>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17823" name="任意多边形 558164"/>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17824" name="任意多边形 558165"/>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17825" name="任意多边形 558166"/>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17826" name="矩形 558167"/>
              <p:cNvSpPr/>
              <p:nvPr/>
            </p:nvSpPr>
            <p:spPr>
              <a:xfrm>
                <a:off x="4486" y="3232"/>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27" name="矩形 558168"/>
              <p:cNvSpPr/>
              <p:nvPr/>
            </p:nvSpPr>
            <p:spPr>
              <a:xfrm>
                <a:off x="4491" y="3245"/>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28" name="直接连接符 558169"/>
              <p:cNvSpPr/>
              <p:nvPr/>
            </p:nvSpPr>
            <p:spPr>
              <a:xfrm>
                <a:off x="4501" y="3264"/>
                <a:ext cx="41" cy="1"/>
              </a:xfrm>
              <a:prstGeom prst="line">
                <a:avLst/>
              </a:prstGeom>
              <a:ln w="7938" cap="flat" cmpd="sng">
                <a:solidFill>
                  <a:srgbClr val="313124"/>
                </a:solidFill>
                <a:prstDash val="solid"/>
                <a:round/>
                <a:headEnd type="none" w="med" len="med"/>
                <a:tailEnd type="none" w="med" len="med"/>
              </a:ln>
            </p:spPr>
          </p:sp>
          <p:sp>
            <p:nvSpPr>
              <p:cNvPr id="117829" name="直接连接符 558170"/>
              <p:cNvSpPr/>
              <p:nvPr/>
            </p:nvSpPr>
            <p:spPr>
              <a:xfrm flipH="1">
                <a:off x="4491" y="3446"/>
                <a:ext cx="106" cy="1"/>
              </a:xfrm>
              <a:prstGeom prst="line">
                <a:avLst/>
              </a:prstGeom>
              <a:ln w="7938" cap="flat" cmpd="sng">
                <a:solidFill>
                  <a:srgbClr val="313124"/>
                </a:solidFill>
                <a:prstDash val="solid"/>
                <a:round/>
                <a:headEnd type="none" w="med" len="med"/>
                <a:tailEnd type="none" w="med" len="med"/>
              </a:ln>
            </p:spPr>
          </p:sp>
          <p:sp>
            <p:nvSpPr>
              <p:cNvPr id="117830" name="直接连接符 558171"/>
              <p:cNvSpPr/>
              <p:nvPr/>
            </p:nvSpPr>
            <p:spPr>
              <a:xfrm flipH="1">
                <a:off x="4491" y="3333"/>
                <a:ext cx="106" cy="1"/>
              </a:xfrm>
              <a:prstGeom prst="line">
                <a:avLst/>
              </a:prstGeom>
              <a:ln w="7938" cap="flat" cmpd="sng">
                <a:solidFill>
                  <a:srgbClr val="313124"/>
                </a:solidFill>
                <a:prstDash val="solid"/>
                <a:round/>
                <a:headEnd type="none" w="med" len="med"/>
                <a:tailEnd type="none" w="med" len="med"/>
              </a:ln>
            </p:spPr>
          </p:sp>
        </p:grpSp>
      </p:grpSp>
      <p:grpSp>
        <p:nvGrpSpPr>
          <p:cNvPr id="117831" name="组合 558172"/>
          <p:cNvGrpSpPr/>
          <p:nvPr/>
        </p:nvGrpSpPr>
        <p:grpSpPr>
          <a:xfrm>
            <a:off x="8162925" y="5226050"/>
            <a:ext cx="409575" cy="723900"/>
            <a:chOff x="4260" y="3515"/>
            <a:chExt cx="216" cy="339"/>
          </a:xfrm>
        </p:grpSpPr>
        <p:grpSp>
          <p:nvGrpSpPr>
            <p:cNvPr id="117832" name="组合 558173"/>
            <p:cNvGrpSpPr/>
            <p:nvPr/>
          </p:nvGrpSpPr>
          <p:grpSpPr>
            <a:xfrm>
              <a:off x="4265" y="3521"/>
              <a:ext cx="211" cy="333"/>
              <a:chOff x="4265" y="3521"/>
              <a:chExt cx="211" cy="333"/>
            </a:xfrm>
          </p:grpSpPr>
          <p:sp>
            <p:nvSpPr>
              <p:cNvPr id="117833" name="任意多边形 558174"/>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7834" name="任意多边形 558175"/>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7835" name="任意多边形 558176"/>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17836" name="任意多边形 558177"/>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17837" name="矩形 558178"/>
              <p:cNvSpPr/>
              <p:nvPr/>
            </p:nvSpPr>
            <p:spPr>
              <a:xfrm>
                <a:off x="4265" y="3584"/>
                <a:ext cx="115"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38" name="矩形 558179"/>
              <p:cNvSpPr/>
              <p:nvPr/>
            </p:nvSpPr>
            <p:spPr>
              <a:xfrm>
                <a:off x="4270" y="359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39" name="直接连接符 558180"/>
              <p:cNvSpPr/>
              <p:nvPr/>
            </p:nvSpPr>
            <p:spPr>
              <a:xfrm>
                <a:off x="4275" y="3622"/>
                <a:ext cx="50" cy="1"/>
              </a:xfrm>
              <a:prstGeom prst="line">
                <a:avLst/>
              </a:prstGeom>
              <a:ln w="15875" cap="flat" cmpd="sng">
                <a:solidFill>
                  <a:srgbClr val="000000"/>
                </a:solidFill>
                <a:prstDash val="solid"/>
                <a:round/>
                <a:headEnd type="none" w="med" len="med"/>
                <a:tailEnd type="none" w="med" len="med"/>
              </a:ln>
            </p:spPr>
          </p:sp>
          <p:sp>
            <p:nvSpPr>
              <p:cNvPr id="117840" name="直接连接符 558181"/>
              <p:cNvSpPr/>
              <p:nvPr/>
            </p:nvSpPr>
            <p:spPr>
              <a:xfrm flipH="1">
                <a:off x="4265" y="3797"/>
                <a:ext cx="115" cy="1"/>
              </a:xfrm>
              <a:prstGeom prst="line">
                <a:avLst/>
              </a:prstGeom>
              <a:ln w="15875" cap="flat" cmpd="sng">
                <a:solidFill>
                  <a:srgbClr val="000000"/>
                </a:solidFill>
                <a:prstDash val="solid"/>
                <a:round/>
                <a:headEnd type="none" w="med" len="med"/>
                <a:tailEnd type="none" w="med" len="med"/>
              </a:ln>
            </p:spPr>
          </p:sp>
          <p:sp>
            <p:nvSpPr>
              <p:cNvPr id="117841" name="直接连接符 558182"/>
              <p:cNvSpPr/>
              <p:nvPr/>
            </p:nvSpPr>
            <p:spPr>
              <a:xfrm flipH="1">
                <a:off x="4265" y="3684"/>
                <a:ext cx="115" cy="1"/>
              </a:xfrm>
              <a:prstGeom prst="line">
                <a:avLst/>
              </a:prstGeom>
              <a:ln w="15875" cap="flat" cmpd="sng">
                <a:solidFill>
                  <a:srgbClr val="000000"/>
                </a:solidFill>
                <a:prstDash val="solid"/>
                <a:round/>
                <a:headEnd type="none" w="med" len="med"/>
                <a:tailEnd type="none" w="med" len="med"/>
              </a:ln>
            </p:spPr>
          </p:sp>
        </p:grpSp>
        <p:grpSp>
          <p:nvGrpSpPr>
            <p:cNvPr id="117842" name="组合 558183"/>
            <p:cNvGrpSpPr/>
            <p:nvPr/>
          </p:nvGrpSpPr>
          <p:grpSpPr>
            <a:xfrm>
              <a:off x="4260" y="3515"/>
              <a:ext cx="211" cy="332"/>
              <a:chOff x="4260" y="3515"/>
              <a:chExt cx="211" cy="332"/>
            </a:xfrm>
          </p:grpSpPr>
          <p:sp>
            <p:nvSpPr>
              <p:cNvPr id="117843" name="任意多边形 558184"/>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17844" name="任意多边形 558185"/>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17845" name="任意多边形 558186"/>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17846" name="任意多边形 558187"/>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17847" name="矩形 558188"/>
              <p:cNvSpPr/>
              <p:nvPr/>
            </p:nvSpPr>
            <p:spPr>
              <a:xfrm>
                <a:off x="4260" y="3578"/>
                <a:ext cx="115"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48" name="矩形 558189"/>
              <p:cNvSpPr/>
              <p:nvPr/>
            </p:nvSpPr>
            <p:spPr>
              <a:xfrm>
                <a:off x="4265" y="359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49" name="直接连接符 558190"/>
              <p:cNvSpPr/>
              <p:nvPr/>
            </p:nvSpPr>
            <p:spPr>
              <a:xfrm>
                <a:off x="4275" y="3609"/>
                <a:ext cx="40" cy="1"/>
              </a:xfrm>
              <a:prstGeom prst="line">
                <a:avLst/>
              </a:prstGeom>
              <a:ln w="7938" cap="flat" cmpd="sng">
                <a:solidFill>
                  <a:srgbClr val="313124"/>
                </a:solidFill>
                <a:prstDash val="solid"/>
                <a:round/>
                <a:headEnd type="none" w="med" len="med"/>
                <a:tailEnd type="none" w="med" len="med"/>
              </a:ln>
            </p:spPr>
          </p:sp>
          <p:sp>
            <p:nvSpPr>
              <p:cNvPr id="117850" name="直接连接符 558191"/>
              <p:cNvSpPr/>
              <p:nvPr/>
            </p:nvSpPr>
            <p:spPr>
              <a:xfrm flipH="1">
                <a:off x="4265" y="3791"/>
                <a:ext cx="105" cy="1"/>
              </a:xfrm>
              <a:prstGeom prst="line">
                <a:avLst/>
              </a:prstGeom>
              <a:ln w="7938" cap="flat" cmpd="sng">
                <a:solidFill>
                  <a:srgbClr val="313124"/>
                </a:solidFill>
                <a:prstDash val="solid"/>
                <a:round/>
                <a:headEnd type="none" w="med" len="med"/>
                <a:tailEnd type="none" w="med" len="med"/>
              </a:ln>
            </p:spPr>
          </p:sp>
          <p:sp>
            <p:nvSpPr>
              <p:cNvPr id="117851" name="直接连接符 558192"/>
              <p:cNvSpPr/>
              <p:nvPr/>
            </p:nvSpPr>
            <p:spPr>
              <a:xfrm flipH="1">
                <a:off x="4265" y="3678"/>
                <a:ext cx="105" cy="1"/>
              </a:xfrm>
              <a:prstGeom prst="line">
                <a:avLst/>
              </a:prstGeom>
              <a:ln w="7938" cap="flat" cmpd="sng">
                <a:solidFill>
                  <a:srgbClr val="313124"/>
                </a:solidFill>
                <a:prstDash val="solid"/>
                <a:round/>
                <a:headEnd type="none" w="med" len="med"/>
                <a:tailEnd type="none" w="med" len="med"/>
              </a:ln>
            </p:spPr>
          </p:sp>
        </p:grpSp>
      </p:grpSp>
      <p:sp>
        <p:nvSpPr>
          <p:cNvPr id="117852" name="矩形 558193"/>
          <p:cNvSpPr/>
          <p:nvPr/>
        </p:nvSpPr>
        <p:spPr>
          <a:xfrm>
            <a:off x="2043113" y="2963863"/>
            <a:ext cx="33337" cy="2836862"/>
          </a:xfrm>
          <a:prstGeom prst="rect">
            <a:avLst/>
          </a:prstGeom>
          <a:solidFill>
            <a:srgbClr val="000000"/>
          </a:solidFill>
          <a:ln w="38100"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7853" name="直接连接符 558194"/>
          <p:cNvSpPr/>
          <p:nvPr/>
        </p:nvSpPr>
        <p:spPr>
          <a:xfrm>
            <a:off x="1220788" y="3387725"/>
            <a:ext cx="855662" cy="3175"/>
          </a:xfrm>
          <a:prstGeom prst="line">
            <a:avLst/>
          </a:prstGeom>
          <a:ln w="28575" cap="flat" cmpd="sng">
            <a:solidFill>
              <a:srgbClr val="333399"/>
            </a:solidFill>
            <a:prstDash val="solid"/>
            <a:round/>
            <a:headEnd type="none" w="med" len="med"/>
            <a:tailEnd type="none" w="med" len="med"/>
          </a:ln>
        </p:spPr>
      </p:sp>
      <p:sp>
        <p:nvSpPr>
          <p:cNvPr id="117854" name="直接连接符 558195"/>
          <p:cNvSpPr/>
          <p:nvPr/>
        </p:nvSpPr>
        <p:spPr>
          <a:xfrm>
            <a:off x="1476375" y="4162425"/>
            <a:ext cx="600075" cy="1588"/>
          </a:xfrm>
          <a:prstGeom prst="line">
            <a:avLst/>
          </a:prstGeom>
          <a:ln w="28575" cap="flat" cmpd="sng">
            <a:solidFill>
              <a:srgbClr val="333399"/>
            </a:solidFill>
            <a:prstDash val="solid"/>
            <a:round/>
            <a:headEnd type="none" w="med" len="med"/>
            <a:tailEnd type="none" w="med" len="med"/>
          </a:ln>
        </p:spPr>
      </p:sp>
      <p:sp>
        <p:nvSpPr>
          <p:cNvPr id="117855" name="直接连接符 558196"/>
          <p:cNvSpPr/>
          <p:nvPr/>
        </p:nvSpPr>
        <p:spPr>
          <a:xfrm>
            <a:off x="773113" y="4700588"/>
            <a:ext cx="1285875" cy="4762"/>
          </a:xfrm>
          <a:prstGeom prst="line">
            <a:avLst/>
          </a:prstGeom>
          <a:ln w="28575" cap="flat" cmpd="sng">
            <a:solidFill>
              <a:srgbClr val="333399"/>
            </a:solidFill>
            <a:prstDash val="solid"/>
            <a:round/>
            <a:headEnd type="none" w="med" len="med"/>
            <a:tailEnd type="none" w="med" len="med"/>
          </a:ln>
        </p:spPr>
      </p:sp>
      <p:sp>
        <p:nvSpPr>
          <p:cNvPr id="117856" name="直接连接符 558197"/>
          <p:cNvSpPr/>
          <p:nvPr/>
        </p:nvSpPr>
        <p:spPr>
          <a:xfrm>
            <a:off x="1306513" y="5418138"/>
            <a:ext cx="771525" cy="3175"/>
          </a:xfrm>
          <a:prstGeom prst="line">
            <a:avLst/>
          </a:prstGeom>
          <a:ln w="28575" cap="flat" cmpd="sng">
            <a:solidFill>
              <a:srgbClr val="333399"/>
            </a:solidFill>
            <a:prstDash val="solid"/>
            <a:round/>
            <a:headEnd type="none" w="med" len="med"/>
            <a:tailEnd type="none" w="med" len="med"/>
          </a:ln>
        </p:spPr>
      </p:sp>
      <p:sp>
        <p:nvSpPr>
          <p:cNvPr id="117857" name="直接连接符 558198"/>
          <p:cNvSpPr/>
          <p:nvPr/>
        </p:nvSpPr>
        <p:spPr>
          <a:xfrm>
            <a:off x="2058988" y="4411663"/>
            <a:ext cx="1455737" cy="3175"/>
          </a:xfrm>
          <a:prstGeom prst="line">
            <a:avLst/>
          </a:prstGeom>
          <a:ln w="9525" cap="flat" cmpd="sng">
            <a:solidFill>
              <a:srgbClr val="000000"/>
            </a:solidFill>
            <a:prstDash val="solid"/>
            <a:round/>
            <a:headEnd type="none" w="med" len="med"/>
            <a:tailEnd type="none" w="med" len="med"/>
          </a:ln>
        </p:spPr>
      </p:sp>
      <p:grpSp>
        <p:nvGrpSpPr>
          <p:cNvPr id="117858" name="组合 558199"/>
          <p:cNvGrpSpPr/>
          <p:nvPr/>
        </p:nvGrpSpPr>
        <p:grpSpPr>
          <a:xfrm>
            <a:off x="3360738" y="4198938"/>
            <a:ext cx="582612" cy="409575"/>
            <a:chOff x="2154" y="3033"/>
            <a:chExt cx="309" cy="192"/>
          </a:xfrm>
        </p:grpSpPr>
        <p:sp>
          <p:nvSpPr>
            <p:cNvPr id="117859" name="椭圆 558200"/>
            <p:cNvSpPr/>
            <p:nvPr/>
          </p:nvSpPr>
          <p:spPr>
            <a:xfrm>
              <a:off x="2155"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7860" name="矩形 558201"/>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61" name="矩形 558202"/>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62" name="椭圆 558203"/>
            <p:cNvSpPr/>
            <p:nvPr/>
          </p:nvSpPr>
          <p:spPr>
            <a:xfrm>
              <a:off x="2155"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17863" name="组合 558204"/>
            <p:cNvGrpSpPr/>
            <p:nvPr/>
          </p:nvGrpSpPr>
          <p:grpSpPr>
            <a:xfrm>
              <a:off x="2201" y="3046"/>
              <a:ext cx="214" cy="86"/>
              <a:chOff x="2201" y="3046"/>
              <a:chExt cx="214" cy="86"/>
            </a:xfrm>
          </p:grpSpPr>
          <p:grpSp>
            <p:nvGrpSpPr>
              <p:cNvPr id="117864" name="组合 558205"/>
              <p:cNvGrpSpPr/>
              <p:nvPr/>
            </p:nvGrpSpPr>
            <p:grpSpPr>
              <a:xfrm>
                <a:off x="2201" y="3046"/>
                <a:ext cx="212" cy="84"/>
                <a:chOff x="2201" y="3046"/>
                <a:chExt cx="212" cy="84"/>
              </a:xfrm>
            </p:grpSpPr>
            <p:sp>
              <p:nvSpPr>
                <p:cNvPr id="117865" name="任意多边形 558206"/>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17866" name="任意多边形 558207"/>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17867" name="任意多边形 558208"/>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17868" name="任意多边形 558209"/>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17869" name="任意多边形 558210"/>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17870" name="任意多边形 558211"/>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17871" name="任意多边形 558212"/>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sp>
              <p:nvSpPr>
                <p:cNvPr id="117872" name="任意多边形 558213"/>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grpSp>
          <p:grpSp>
            <p:nvGrpSpPr>
              <p:cNvPr id="117873" name="组合 558214"/>
              <p:cNvGrpSpPr/>
              <p:nvPr/>
            </p:nvGrpSpPr>
            <p:grpSpPr>
              <a:xfrm>
                <a:off x="2203" y="3048"/>
                <a:ext cx="212" cy="84"/>
                <a:chOff x="2203" y="3048"/>
                <a:chExt cx="212" cy="84"/>
              </a:xfrm>
            </p:grpSpPr>
            <p:sp>
              <p:nvSpPr>
                <p:cNvPr id="117874" name="任意多边形 558215"/>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17875" name="任意多边形 558216"/>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17876" name="任意多边形 558217"/>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17877" name="任意多边形 558218"/>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17878" name="任意多边形 558219"/>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17879" name="任意多边形 558220"/>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17880" name="任意多边形 558221"/>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sp>
              <p:nvSpPr>
                <p:cNvPr id="117881" name="任意多边形 558222"/>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grpSp>
        </p:grpSp>
        <p:sp>
          <p:nvSpPr>
            <p:cNvPr id="117882" name="直接连接符 558223"/>
            <p:cNvSpPr/>
            <p:nvPr/>
          </p:nvSpPr>
          <p:spPr>
            <a:xfrm>
              <a:off x="2154" y="3088"/>
              <a:ext cx="1" cy="80"/>
            </a:xfrm>
            <a:prstGeom prst="line">
              <a:avLst/>
            </a:prstGeom>
            <a:ln w="3175" cap="flat" cmpd="sng">
              <a:solidFill>
                <a:srgbClr val="AAE6FF"/>
              </a:solidFill>
              <a:prstDash val="solid"/>
              <a:round/>
              <a:headEnd type="none" w="med" len="med"/>
              <a:tailEnd type="none" w="med" len="med"/>
            </a:ln>
          </p:spPr>
        </p:sp>
        <p:sp>
          <p:nvSpPr>
            <p:cNvPr id="117883" name="直接连接符 558224"/>
            <p:cNvSpPr/>
            <p:nvPr/>
          </p:nvSpPr>
          <p:spPr>
            <a:xfrm>
              <a:off x="2462" y="3088"/>
              <a:ext cx="1" cy="80"/>
            </a:xfrm>
            <a:prstGeom prst="line">
              <a:avLst/>
            </a:prstGeom>
            <a:ln w="3175" cap="flat" cmpd="sng">
              <a:solidFill>
                <a:srgbClr val="AAE6FF"/>
              </a:solidFill>
              <a:prstDash val="solid"/>
              <a:round/>
              <a:headEnd type="none" w="med" len="med"/>
              <a:tailEnd type="none" w="med" len="med"/>
            </a:ln>
          </p:spPr>
        </p:sp>
      </p:grpSp>
      <p:grpSp>
        <p:nvGrpSpPr>
          <p:cNvPr id="117884" name="组合 558225"/>
          <p:cNvGrpSpPr/>
          <p:nvPr/>
        </p:nvGrpSpPr>
        <p:grpSpPr>
          <a:xfrm>
            <a:off x="1033463" y="2874963"/>
            <a:ext cx="536575" cy="563562"/>
            <a:chOff x="921" y="2412"/>
            <a:chExt cx="284" cy="265"/>
          </a:xfrm>
        </p:grpSpPr>
        <p:grpSp>
          <p:nvGrpSpPr>
            <p:cNvPr id="117885" name="组合 558226"/>
            <p:cNvGrpSpPr/>
            <p:nvPr/>
          </p:nvGrpSpPr>
          <p:grpSpPr>
            <a:xfrm>
              <a:off x="928" y="2417"/>
              <a:ext cx="277" cy="260"/>
              <a:chOff x="928" y="2417"/>
              <a:chExt cx="277" cy="260"/>
            </a:xfrm>
          </p:grpSpPr>
          <p:sp>
            <p:nvSpPr>
              <p:cNvPr id="117886" name="任意多边形 558227"/>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17887" name="任意多边形 558228"/>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17888" name="任意多边形 558229"/>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17889" name="任意多边形 558230"/>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17890" name="矩形 558231"/>
              <p:cNvSpPr/>
              <p:nvPr/>
            </p:nvSpPr>
            <p:spPr>
              <a:xfrm>
                <a:off x="974" y="2434"/>
                <a:ext cx="185"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91" name="矩形 558232"/>
              <p:cNvSpPr/>
              <p:nvPr/>
            </p:nvSpPr>
            <p:spPr>
              <a:xfrm>
                <a:off x="937" y="2576"/>
                <a:ext cx="260"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92" name="矩形 558233"/>
              <p:cNvSpPr/>
              <p:nvPr/>
            </p:nvSpPr>
            <p:spPr>
              <a:xfrm>
                <a:off x="992" y="2450"/>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893" name="直接连接符 558234"/>
              <p:cNvSpPr/>
              <p:nvPr/>
            </p:nvSpPr>
            <p:spPr>
              <a:xfrm flipH="1">
                <a:off x="1115" y="2598"/>
                <a:ext cx="61" cy="1"/>
              </a:xfrm>
              <a:prstGeom prst="line">
                <a:avLst/>
              </a:prstGeom>
              <a:ln w="7938" cap="flat" cmpd="sng">
                <a:solidFill>
                  <a:srgbClr val="000000"/>
                </a:solidFill>
                <a:prstDash val="solid"/>
                <a:round/>
                <a:headEnd type="none" w="med" len="med"/>
                <a:tailEnd type="none" w="med" len="med"/>
              </a:ln>
            </p:spPr>
          </p:sp>
          <p:grpSp>
            <p:nvGrpSpPr>
              <p:cNvPr id="117894" name="组合 558235"/>
              <p:cNvGrpSpPr/>
              <p:nvPr/>
            </p:nvGrpSpPr>
            <p:grpSpPr>
              <a:xfrm>
                <a:off x="928" y="2639"/>
                <a:ext cx="277" cy="38"/>
                <a:chOff x="928" y="2639"/>
                <a:chExt cx="277" cy="38"/>
              </a:xfrm>
            </p:grpSpPr>
            <p:sp>
              <p:nvSpPr>
                <p:cNvPr id="117895" name="任意多边形 558236"/>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17896" name="任意多边形 558237"/>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17897" name="矩形 558238"/>
                <p:cNvSpPr/>
                <p:nvPr/>
              </p:nvSpPr>
              <p:spPr>
                <a:xfrm>
                  <a:off x="930" y="2666"/>
                  <a:ext cx="274"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17898" name="组合 558239"/>
            <p:cNvGrpSpPr/>
            <p:nvPr/>
          </p:nvGrpSpPr>
          <p:grpSpPr>
            <a:xfrm>
              <a:off x="921" y="2412"/>
              <a:ext cx="277" cy="261"/>
              <a:chOff x="921" y="2412"/>
              <a:chExt cx="277" cy="261"/>
            </a:xfrm>
          </p:grpSpPr>
          <p:sp>
            <p:nvSpPr>
              <p:cNvPr id="117899" name="任意多边形 558240"/>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17900" name="任意多边形 558241"/>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17901" name="任意多边形 558242"/>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17902" name="任意多边形 558243"/>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17903" name="矩形 558244"/>
              <p:cNvSpPr/>
              <p:nvPr/>
            </p:nvSpPr>
            <p:spPr>
              <a:xfrm>
                <a:off x="968" y="2429"/>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04" name="矩形 558245"/>
              <p:cNvSpPr/>
              <p:nvPr/>
            </p:nvSpPr>
            <p:spPr>
              <a:xfrm>
                <a:off x="930" y="2571"/>
                <a:ext cx="260"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05" name="矩形 558246"/>
              <p:cNvSpPr/>
              <p:nvPr/>
            </p:nvSpPr>
            <p:spPr>
              <a:xfrm>
                <a:off x="985" y="2445"/>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06" name="直接连接符 558247"/>
              <p:cNvSpPr/>
              <p:nvPr/>
            </p:nvSpPr>
            <p:spPr>
              <a:xfrm flipH="1">
                <a:off x="1108" y="2593"/>
                <a:ext cx="61" cy="1"/>
              </a:xfrm>
              <a:prstGeom prst="line">
                <a:avLst/>
              </a:prstGeom>
              <a:ln w="7938" cap="flat" cmpd="sng">
                <a:solidFill>
                  <a:srgbClr val="000000"/>
                </a:solidFill>
                <a:prstDash val="solid"/>
                <a:round/>
                <a:headEnd type="none" w="med" len="med"/>
                <a:tailEnd type="none" w="med" len="med"/>
              </a:ln>
            </p:spPr>
          </p:sp>
          <p:grpSp>
            <p:nvGrpSpPr>
              <p:cNvPr id="117907" name="组合 558248"/>
              <p:cNvGrpSpPr/>
              <p:nvPr/>
            </p:nvGrpSpPr>
            <p:grpSpPr>
              <a:xfrm>
                <a:off x="921" y="2635"/>
                <a:ext cx="277" cy="38"/>
                <a:chOff x="921" y="2635"/>
                <a:chExt cx="277" cy="38"/>
              </a:xfrm>
            </p:grpSpPr>
            <p:sp>
              <p:nvSpPr>
                <p:cNvPr id="117908" name="任意多边形 558249"/>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17909" name="任意多边形 558250"/>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17910" name="矩形 558251"/>
                <p:cNvSpPr/>
                <p:nvPr/>
              </p:nvSpPr>
              <p:spPr>
                <a:xfrm>
                  <a:off x="923" y="2662"/>
                  <a:ext cx="274"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17911" name="组合 558252"/>
          <p:cNvGrpSpPr/>
          <p:nvPr/>
        </p:nvGrpSpPr>
        <p:grpSpPr>
          <a:xfrm>
            <a:off x="1135063" y="3676650"/>
            <a:ext cx="531812" cy="566738"/>
            <a:chOff x="997" y="2775"/>
            <a:chExt cx="282" cy="265"/>
          </a:xfrm>
        </p:grpSpPr>
        <p:grpSp>
          <p:nvGrpSpPr>
            <p:cNvPr id="117912" name="组合 558253"/>
            <p:cNvGrpSpPr/>
            <p:nvPr/>
          </p:nvGrpSpPr>
          <p:grpSpPr>
            <a:xfrm>
              <a:off x="1004" y="2779"/>
              <a:ext cx="275" cy="261"/>
              <a:chOff x="1004" y="2779"/>
              <a:chExt cx="275" cy="261"/>
            </a:xfrm>
          </p:grpSpPr>
          <p:sp>
            <p:nvSpPr>
              <p:cNvPr id="117913" name="任意多边形 558254"/>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17914" name="任意多边形 558255"/>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17915" name="任意多边形 558256"/>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17916" name="任意多边形 558257"/>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17917" name="矩形 558258"/>
              <p:cNvSpPr/>
              <p:nvPr/>
            </p:nvSpPr>
            <p:spPr>
              <a:xfrm>
                <a:off x="1050" y="2797"/>
                <a:ext cx="183"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18" name="矩形 558259"/>
              <p:cNvSpPr/>
              <p:nvPr/>
            </p:nvSpPr>
            <p:spPr>
              <a:xfrm>
                <a:off x="1013" y="293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19" name="矩形 558260"/>
              <p:cNvSpPr/>
              <p:nvPr/>
            </p:nvSpPr>
            <p:spPr>
              <a:xfrm>
                <a:off x="1067" y="2813"/>
                <a:ext cx="149"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20" name="直接连接符 558261"/>
              <p:cNvSpPr/>
              <p:nvPr/>
            </p:nvSpPr>
            <p:spPr>
              <a:xfrm flipH="1">
                <a:off x="1189" y="2961"/>
                <a:ext cx="61" cy="1"/>
              </a:xfrm>
              <a:prstGeom prst="line">
                <a:avLst/>
              </a:prstGeom>
              <a:ln w="7938" cap="flat" cmpd="sng">
                <a:solidFill>
                  <a:srgbClr val="000000"/>
                </a:solidFill>
                <a:prstDash val="solid"/>
                <a:round/>
                <a:headEnd type="none" w="med" len="med"/>
                <a:tailEnd type="none" w="med" len="med"/>
              </a:ln>
            </p:spPr>
          </p:sp>
          <p:grpSp>
            <p:nvGrpSpPr>
              <p:cNvPr id="117921" name="组合 558262"/>
              <p:cNvGrpSpPr/>
              <p:nvPr/>
            </p:nvGrpSpPr>
            <p:grpSpPr>
              <a:xfrm>
                <a:off x="1004" y="3002"/>
                <a:ext cx="275" cy="38"/>
                <a:chOff x="1004" y="3002"/>
                <a:chExt cx="275" cy="38"/>
              </a:xfrm>
            </p:grpSpPr>
            <p:sp>
              <p:nvSpPr>
                <p:cNvPr id="117922" name="任意多边形 558263"/>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17923" name="任意多边形 558264"/>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17924" name="矩形 558265"/>
                <p:cNvSpPr/>
                <p:nvPr/>
              </p:nvSpPr>
              <p:spPr>
                <a:xfrm>
                  <a:off x="1006" y="3029"/>
                  <a:ext cx="271"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17925" name="组合 558266"/>
            <p:cNvGrpSpPr/>
            <p:nvPr/>
          </p:nvGrpSpPr>
          <p:grpSpPr>
            <a:xfrm>
              <a:off x="997" y="2775"/>
              <a:ext cx="275" cy="260"/>
              <a:chOff x="997" y="2775"/>
              <a:chExt cx="275" cy="260"/>
            </a:xfrm>
          </p:grpSpPr>
          <p:sp>
            <p:nvSpPr>
              <p:cNvPr id="117926" name="任意多边形 558267"/>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17927" name="任意多边形 558268"/>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17928" name="任意多边形 558269"/>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17929" name="任意多边形 558270"/>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17930" name="矩形 558271"/>
              <p:cNvSpPr/>
              <p:nvPr/>
            </p:nvSpPr>
            <p:spPr>
              <a:xfrm>
                <a:off x="1043" y="279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31" name="矩形 558272"/>
              <p:cNvSpPr/>
              <p:nvPr/>
            </p:nvSpPr>
            <p:spPr>
              <a:xfrm>
                <a:off x="1006" y="2934"/>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32" name="矩形 558273"/>
              <p:cNvSpPr/>
              <p:nvPr/>
            </p:nvSpPr>
            <p:spPr>
              <a:xfrm>
                <a:off x="1060" y="280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33" name="直接连接符 558274"/>
              <p:cNvSpPr/>
              <p:nvPr/>
            </p:nvSpPr>
            <p:spPr>
              <a:xfrm flipH="1">
                <a:off x="1182" y="2956"/>
                <a:ext cx="62" cy="1"/>
              </a:xfrm>
              <a:prstGeom prst="line">
                <a:avLst/>
              </a:prstGeom>
              <a:ln w="7938" cap="flat" cmpd="sng">
                <a:solidFill>
                  <a:srgbClr val="000000"/>
                </a:solidFill>
                <a:prstDash val="solid"/>
                <a:round/>
                <a:headEnd type="none" w="med" len="med"/>
                <a:tailEnd type="none" w="med" len="med"/>
              </a:ln>
            </p:spPr>
          </p:sp>
          <p:grpSp>
            <p:nvGrpSpPr>
              <p:cNvPr id="117934" name="组合 558275"/>
              <p:cNvGrpSpPr/>
              <p:nvPr/>
            </p:nvGrpSpPr>
            <p:grpSpPr>
              <a:xfrm>
                <a:off x="997" y="2997"/>
                <a:ext cx="275" cy="38"/>
                <a:chOff x="997" y="2997"/>
                <a:chExt cx="275" cy="38"/>
              </a:xfrm>
            </p:grpSpPr>
            <p:sp>
              <p:nvSpPr>
                <p:cNvPr id="117935" name="任意多边形 558276"/>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17936" name="任意多边形 558277"/>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17937" name="矩形 558278"/>
                <p:cNvSpPr/>
                <p:nvPr/>
              </p:nvSpPr>
              <p:spPr>
                <a:xfrm>
                  <a:off x="999" y="3024"/>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17938" name="组合 558279"/>
          <p:cNvGrpSpPr/>
          <p:nvPr/>
        </p:nvGrpSpPr>
        <p:grpSpPr>
          <a:xfrm>
            <a:off x="407988" y="4227513"/>
            <a:ext cx="531812" cy="566737"/>
            <a:chOff x="590" y="3047"/>
            <a:chExt cx="282" cy="265"/>
          </a:xfrm>
        </p:grpSpPr>
        <p:grpSp>
          <p:nvGrpSpPr>
            <p:cNvPr id="117939" name="组合 558280"/>
            <p:cNvGrpSpPr/>
            <p:nvPr/>
          </p:nvGrpSpPr>
          <p:grpSpPr>
            <a:xfrm>
              <a:off x="596" y="3051"/>
              <a:ext cx="276" cy="261"/>
              <a:chOff x="596" y="3051"/>
              <a:chExt cx="276" cy="261"/>
            </a:xfrm>
          </p:grpSpPr>
          <p:sp>
            <p:nvSpPr>
              <p:cNvPr id="117940" name="任意多边形 558281"/>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17941" name="任意多边形 558282"/>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17942" name="任意多边形 558283"/>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17943" name="任意多边形 558284"/>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17944" name="矩形 558285"/>
              <p:cNvSpPr/>
              <p:nvPr/>
            </p:nvSpPr>
            <p:spPr>
              <a:xfrm>
                <a:off x="642" y="3069"/>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45" name="矩形 558286"/>
              <p:cNvSpPr/>
              <p:nvPr/>
            </p:nvSpPr>
            <p:spPr>
              <a:xfrm>
                <a:off x="605" y="3210"/>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46" name="矩形 558287"/>
              <p:cNvSpPr/>
              <p:nvPr/>
            </p:nvSpPr>
            <p:spPr>
              <a:xfrm>
                <a:off x="659" y="3085"/>
                <a:ext cx="150"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47" name="直接连接符 558288"/>
              <p:cNvSpPr/>
              <p:nvPr/>
            </p:nvSpPr>
            <p:spPr>
              <a:xfrm flipH="1">
                <a:off x="782" y="3233"/>
                <a:ext cx="61" cy="1"/>
              </a:xfrm>
              <a:prstGeom prst="line">
                <a:avLst/>
              </a:prstGeom>
              <a:ln w="7938" cap="flat" cmpd="sng">
                <a:solidFill>
                  <a:srgbClr val="000000"/>
                </a:solidFill>
                <a:prstDash val="solid"/>
                <a:round/>
                <a:headEnd type="none" w="med" len="med"/>
                <a:tailEnd type="none" w="med" len="med"/>
              </a:ln>
            </p:spPr>
          </p:sp>
          <p:grpSp>
            <p:nvGrpSpPr>
              <p:cNvPr id="117948" name="组合 558289"/>
              <p:cNvGrpSpPr/>
              <p:nvPr/>
            </p:nvGrpSpPr>
            <p:grpSpPr>
              <a:xfrm>
                <a:off x="596" y="3274"/>
                <a:ext cx="276" cy="38"/>
                <a:chOff x="596" y="3274"/>
                <a:chExt cx="276" cy="38"/>
              </a:xfrm>
            </p:grpSpPr>
            <p:sp>
              <p:nvSpPr>
                <p:cNvPr id="117949" name="任意多边形 558290"/>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17950" name="任意多边形 558291"/>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17951" name="矩形 558292"/>
                <p:cNvSpPr/>
                <p:nvPr/>
              </p:nvSpPr>
              <p:spPr>
                <a:xfrm>
                  <a:off x="598" y="3301"/>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17952" name="组合 558293"/>
            <p:cNvGrpSpPr/>
            <p:nvPr/>
          </p:nvGrpSpPr>
          <p:grpSpPr>
            <a:xfrm>
              <a:off x="590" y="3047"/>
              <a:ext cx="275" cy="260"/>
              <a:chOff x="590" y="3047"/>
              <a:chExt cx="275" cy="260"/>
            </a:xfrm>
          </p:grpSpPr>
          <p:sp>
            <p:nvSpPr>
              <p:cNvPr id="117953" name="任意多边形 558294"/>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17954" name="任意多边形 558295"/>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17955" name="任意多边形 558296"/>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17956" name="任意多边形 558297"/>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17957" name="矩形 558298"/>
              <p:cNvSpPr/>
              <p:nvPr/>
            </p:nvSpPr>
            <p:spPr>
              <a:xfrm>
                <a:off x="636" y="3064"/>
                <a:ext cx="183"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58" name="矩形 558299"/>
              <p:cNvSpPr/>
              <p:nvPr/>
            </p:nvSpPr>
            <p:spPr>
              <a:xfrm>
                <a:off x="598" y="3206"/>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59" name="矩形 558300"/>
              <p:cNvSpPr/>
              <p:nvPr/>
            </p:nvSpPr>
            <p:spPr>
              <a:xfrm>
                <a:off x="653" y="3080"/>
                <a:ext cx="149"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60" name="直接连接符 558301"/>
              <p:cNvSpPr/>
              <p:nvPr/>
            </p:nvSpPr>
            <p:spPr>
              <a:xfrm flipH="1">
                <a:off x="775" y="3228"/>
                <a:ext cx="61" cy="1"/>
              </a:xfrm>
              <a:prstGeom prst="line">
                <a:avLst/>
              </a:prstGeom>
              <a:ln w="7938" cap="flat" cmpd="sng">
                <a:solidFill>
                  <a:srgbClr val="000000"/>
                </a:solidFill>
                <a:prstDash val="solid"/>
                <a:round/>
                <a:headEnd type="none" w="med" len="med"/>
                <a:tailEnd type="none" w="med" len="med"/>
              </a:ln>
            </p:spPr>
          </p:sp>
          <p:grpSp>
            <p:nvGrpSpPr>
              <p:cNvPr id="117961" name="组合 558302"/>
              <p:cNvGrpSpPr/>
              <p:nvPr/>
            </p:nvGrpSpPr>
            <p:grpSpPr>
              <a:xfrm>
                <a:off x="590" y="3269"/>
                <a:ext cx="275" cy="38"/>
                <a:chOff x="590" y="3269"/>
                <a:chExt cx="275" cy="38"/>
              </a:xfrm>
            </p:grpSpPr>
            <p:sp>
              <p:nvSpPr>
                <p:cNvPr id="117962" name="任意多边形 558303"/>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17963" name="任意多边形 558304"/>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17964" name="矩形 558305"/>
                <p:cNvSpPr/>
                <p:nvPr/>
              </p:nvSpPr>
              <p:spPr>
                <a:xfrm>
                  <a:off x="591" y="3296"/>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17965" name="组合 558306"/>
          <p:cNvGrpSpPr/>
          <p:nvPr/>
        </p:nvGrpSpPr>
        <p:grpSpPr>
          <a:xfrm>
            <a:off x="1004888" y="4906963"/>
            <a:ext cx="531812" cy="566737"/>
            <a:chOff x="906" y="3365"/>
            <a:chExt cx="281" cy="265"/>
          </a:xfrm>
        </p:grpSpPr>
        <p:grpSp>
          <p:nvGrpSpPr>
            <p:cNvPr id="117966" name="组合 558307"/>
            <p:cNvGrpSpPr/>
            <p:nvPr/>
          </p:nvGrpSpPr>
          <p:grpSpPr>
            <a:xfrm>
              <a:off x="912" y="3369"/>
              <a:ext cx="275" cy="261"/>
              <a:chOff x="912" y="3369"/>
              <a:chExt cx="275" cy="261"/>
            </a:xfrm>
          </p:grpSpPr>
          <p:sp>
            <p:nvSpPr>
              <p:cNvPr id="117967" name="任意多边形 558308"/>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17968" name="任意多边形 558309"/>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17969" name="任意多边形 558310"/>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17970" name="任意多边形 558311"/>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17971" name="矩形 558312"/>
              <p:cNvSpPr/>
              <p:nvPr/>
            </p:nvSpPr>
            <p:spPr>
              <a:xfrm>
                <a:off x="958" y="3387"/>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72" name="矩形 558313"/>
              <p:cNvSpPr/>
              <p:nvPr/>
            </p:nvSpPr>
            <p:spPr>
              <a:xfrm>
                <a:off x="921" y="352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73" name="矩形 558314"/>
              <p:cNvSpPr/>
              <p:nvPr/>
            </p:nvSpPr>
            <p:spPr>
              <a:xfrm>
                <a:off x="975" y="3403"/>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74" name="直接连接符 558315"/>
              <p:cNvSpPr/>
              <p:nvPr/>
            </p:nvSpPr>
            <p:spPr>
              <a:xfrm flipH="1">
                <a:off x="1097" y="3551"/>
                <a:ext cx="62" cy="1"/>
              </a:xfrm>
              <a:prstGeom prst="line">
                <a:avLst/>
              </a:prstGeom>
              <a:ln w="7938" cap="flat" cmpd="sng">
                <a:solidFill>
                  <a:srgbClr val="000000"/>
                </a:solidFill>
                <a:prstDash val="solid"/>
                <a:round/>
                <a:headEnd type="none" w="med" len="med"/>
                <a:tailEnd type="none" w="med" len="med"/>
              </a:ln>
            </p:spPr>
          </p:sp>
          <p:grpSp>
            <p:nvGrpSpPr>
              <p:cNvPr id="117975" name="组合 558316"/>
              <p:cNvGrpSpPr/>
              <p:nvPr/>
            </p:nvGrpSpPr>
            <p:grpSpPr>
              <a:xfrm>
                <a:off x="912" y="3592"/>
                <a:ext cx="275" cy="38"/>
                <a:chOff x="912" y="3592"/>
                <a:chExt cx="275" cy="38"/>
              </a:xfrm>
            </p:grpSpPr>
            <p:sp>
              <p:nvSpPr>
                <p:cNvPr id="117976" name="任意多边形 558317"/>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17977" name="任意多边形 558318"/>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17978" name="矩形 558319"/>
                <p:cNvSpPr/>
                <p:nvPr/>
              </p:nvSpPr>
              <p:spPr>
                <a:xfrm>
                  <a:off x="914" y="3619"/>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17979" name="组合 558320"/>
            <p:cNvGrpSpPr/>
            <p:nvPr/>
          </p:nvGrpSpPr>
          <p:grpSpPr>
            <a:xfrm>
              <a:off x="906" y="3365"/>
              <a:ext cx="275" cy="261"/>
              <a:chOff x="906" y="3365"/>
              <a:chExt cx="275" cy="261"/>
            </a:xfrm>
          </p:grpSpPr>
          <p:sp>
            <p:nvSpPr>
              <p:cNvPr id="117980" name="任意多边形 558321"/>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17981" name="任意多边形 558322"/>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17982" name="任意多边形 558323"/>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17983" name="任意多边形 558324"/>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17984" name="矩形 558325"/>
              <p:cNvSpPr/>
              <p:nvPr/>
            </p:nvSpPr>
            <p:spPr>
              <a:xfrm>
                <a:off x="951" y="338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85" name="矩形 558326"/>
              <p:cNvSpPr/>
              <p:nvPr/>
            </p:nvSpPr>
            <p:spPr>
              <a:xfrm>
                <a:off x="914" y="3524"/>
                <a:ext cx="258"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86" name="矩形 558327"/>
              <p:cNvSpPr/>
              <p:nvPr/>
            </p:nvSpPr>
            <p:spPr>
              <a:xfrm>
                <a:off x="968" y="339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87" name="直接连接符 558328"/>
              <p:cNvSpPr/>
              <p:nvPr/>
            </p:nvSpPr>
            <p:spPr>
              <a:xfrm flipH="1">
                <a:off x="1091" y="3546"/>
                <a:ext cx="61" cy="1"/>
              </a:xfrm>
              <a:prstGeom prst="line">
                <a:avLst/>
              </a:prstGeom>
              <a:ln w="7938" cap="flat" cmpd="sng">
                <a:solidFill>
                  <a:srgbClr val="000000"/>
                </a:solidFill>
                <a:prstDash val="solid"/>
                <a:round/>
                <a:headEnd type="none" w="med" len="med"/>
                <a:tailEnd type="none" w="med" len="med"/>
              </a:ln>
            </p:spPr>
          </p:sp>
          <p:grpSp>
            <p:nvGrpSpPr>
              <p:cNvPr id="117988" name="组合 558329"/>
              <p:cNvGrpSpPr/>
              <p:nvPr/>
            </p:nvGrpSpPr>
            <p:grpSpPr>
              <a:xfrm>
                <a:off x="906" y="3587"/>
                <a:ext cx="275" cy="39"/>
                <a:chOff x="906" y="3587"/>
                <a:chExt cx="275" cy="39"/>
              </a:xfrm>
            </p:grpSpPr>
            <p:sp>
              <p:nvSpPr>
                <p:cNvPr id="117989" name="任意多边形 558330"/>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17990" name="任意多边形 558331"/>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17991" name="矩形 558332"/>
                <p:cNvSpPr/>
                <p:nvPr/>
              </p:nvSpPr>
              <p:spPr>
                <a:xfrm>
                  <a:off x="907" y="3614"/>
                  <a:ext cx="272" cy="12"/>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sp>
        <p:nvSpPr>
          <p:cNvPr id="117992" name="矩形 558333"/>
          <p:cNvSpPr/>
          <p:nvPr/>
        </p:nvSpPr>
        <p:spPr>
          <a:xfrm>
            <a:off x="2316163" y="3349625"/>
            <a:ext cx="890587" cy="67627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7993" name="矩形 558334"/>
          <p:cNvSpPr/>
          <p:nvPr/>
        </p:nvSpPr>
        <p:spPr>
          <a:xfrm>
            <a:off x="2466975" y="3446463"/>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17994" name="组合 558336"/>
          <p:cNvGrpSpPr/>
          <p:nvPr/>
        </p:nvGrpSpPr>
        <p:grpSpPr>
          <a:xfrm>
            <a:off x="8248650" y="2709863"/>
            <a:ext cx="409575" cy="723900"/>
            <a:chOff x="4305" y="2335"/>
            <a:chExt cx="216" cy="339"/>
          </a:xfrm>
        </p:grpSpPr>
        <p:grpSp>
          <p:nvGrpSpPr>
            <p:cNvPr id="117995" name="组合 558337"/>
            <p:cNvGrpSpPr/>
            <p:nvPr/>
          </p:nvGrpSpPr>
          <p:grpSpPr>
            <a:xfrm>
              <a:off x="4310" y="2341"/>
              <a:ext cx="211" cy="333"/>
              <a:chOff x="4310" y="2341"/>
              <a:chExt cx="211" cy="333"/>
            </a:xfrm>
          </p:grpSpPr>
          <p:sp>
            <p:nvSpPr>
              <p:cNvPr id="117996" name="任意多边形 558338"/>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17997" name="任意多边形 558339"/>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17998" name="任意多边形 558340"/>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17999" name="任意多边形 558341"/>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18000" name="矩形 558342"/>
              <p:cNvSpPr/>
              <p:nvPr/>
            </p:nvSpPr>
            <p:spPr>
              <a:xfrm>
                <a:off x="4310" y="2404"/>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01" name="矩形 558343"/>
              <p:cNvSpPr/>
              <p:nvPr/>
            </p:nvSpPr>
            <p:spPr>
              <a:xfrm>
                <a:off x="4315" y="241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02" name="直接连接符 558344"/>
              <p:cNvSpPr/>
              <p:nvPr/>
            </p:nvSpPr>
            <p:spPr>
              <a:xfrm>
                <a:off x="4320" y="2441"/>
                <a:ext cx="50" cy="1"/>
              </a:xfrm>
              <a:prstGeom prst="line">
                <a:avLst/>
              </a:prstGeom>
              <a:ln w="15875" cap="flat" cmpd="sng">
                <a:solidFill>
                  <a:srgbClr val="000000"/>
                </a:solidFill>
                <a:prstDash val="solid"/>
                <a:round/>
                <a:headEnd type="none" w="med" len="med"/>
                <a:tailEnd type="none" w="med" len="med"/>
              </a:ln>
            </p:spPr>
          </p:sp>
          <p:sp>
            <p:nvSpPr>
              <p:cNvPr id="118003" name="直接连接符 558345"/>
              <p:cNvSpPr/>
              <p:nvPr/>
            </p:nvSpPr>
            <p:spPr>
              <a:xfrm flipH="1">
                <a:off x="4310" y="2617"/>
                <a:ext cx="116" cy="1"/>
              </a:xfrm>
              <a:prstGeom prst="line">
                <a:avLst/>
              </a:prstGeom>
              <a:ln w="15875" cap="flat" cmpd="sng">
                <a:solidFill>
                  <a:srgbClr val="000000"/>
                </a:solidFill>
                <a:prstDash val="solid"/>
                <a:round/>
                <a:headEnd type="none" w="med" len="med"/>
                <a:tailEnd type="none" w="med" len="med"/>
              </a:ln>
            </p:spPr>
          </p:sp>
          <p:sp>
            <p:nvSpPr>
              <p:cNvPr id="118004" name="直接连接符 558346"/>
              <p:cNvSpPr/>
              <p:nvPr/>
            </p:nvSpPr>
            <p:spPr>
              <a:xfrm flipH="1">
                <a:off x="4310" y="2504"/>
                <a:ext cx="116" cy="1"/>
              </a:xfrm>
              <a:prstGeom prst="line">
                <a:avLst/>
              </a:prstGeom>
              <a:ln w="15875" cap="flat" cmpd="sng">
                <a:solidFill>
                  <a:srgbClr val="000000"/>
                </a:solidFill>
                <a:prstDash val="solid"/>
                <a:round/>
                <a:headEnd type="none" w="med" len="med"/>
                <a:tailEnd type="none" w="med" len="med"/>
              </a:ln>
            </p:spPr>
          </p:sp>
        </p:grpSp>
        <p:grpSp>
          <p:nvGrpSpPr>
            <p:cNvPr id="118005" name="组合 558347"/>
            <p:cNvGrpSpPr/>
            <p:nvPr/>
          </p:nvGrpSpPr>
          <p:grpSpPr>
            <a:xfrm>
              <a:off x="4305" y="2335"/>
              <a:ext cx="211" cy="332"/>
              <a:chOff x="4305" y="2335"/>
              <a:chExt cx="211" cy="332"/>
            </a:xfrm>
          </p:grpSpPr>
          <p:sp>
            <p:nvSpPr>
              <p:cNvPr id="118006" name="任意多边形 558348"/>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18007" name="任意多边形 558349"/>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18008" name="任意多边形 558350"/>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18009" name="任意多边形 558351"/>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18010" name="矩形 558352"/>
              <p:cNvSpPr/>
              <p:nvPr/>
            </p:nvSpPr>
            <p:spPr>
              <a:xfrm>
                <a:off x="4305" y="2398"/>
                <a:ext cx="116"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11" name="矩形 558353"/>
              <p:cNvSpPr/>
              <p:nvPr/>
            </p:nvSpPr>
            <p:spPr>
              <a:xfrm>
                <a:off x="4310" y="241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12" name="直接连接符 558354"/>
              <p:cNvSpPr/>
              <p:nvPr/>
            </p:nvSpPr>
            <p:spPr>
              <a:xfrm>
                <a:off x="4320" y="2429"/>
                <a:ext cx="40" cy="1"/>
              </a:xfrm>
              <a:prstGeom prst="line">
                <a:avLst/>
              </a:prstGeom>
              <a:ln w="7938" cap="flat" cmpd="sng">
                <a:solidFill>
                  <a:srgbClr val="313124"/>
                </a:solidFill>
                <a:prstDash val="solid"/>
                <a:round/>
                <a:headEnd type="none" w="med" len="med"/>
                <a:tailEnd type="none" w="med" len="med"/>
              </a:ln>
            </p:spPr>
          </p:sp>
          <p:sp>
            <p:nvSpPr>
              <p:cNvPr id="118013" name="直接连接符 558355"/>
              <p:cNvSpPr/>
              <p:nvPr/>
            </p:nvSpPr>
            <p:spPr>
              <a:xfrm flipH="1">
                <a:off x="4310" y="2611"/>
                <a:ext cx="106" cy="1"/>
              </a:xfrm>
              <a:prstGeom prst="line">
                <a:avLst/>
              </a:prstGeom>
              <a:ln w="7938" cap="flat" cmpd="sng">
                <a:solidFill>
                  <a:srgbClr val="313124"/>
                </a:solidFill>
                <a:prstDash val="solid"/>
                <a:round/>
                <a:headEnd type="none" w="med" len="med"/>
                <a:tailEnd type="none" w="med" len="med"/>
              </a:ln>
            </p:spPr>
          </p:sp>
          <p:sp>
            <p:nvSpPr>
              <p:cNvPr id="118014" name="直接连接符 558356"/>
              <p:cNvSpPr/>
              <p:nvPr/>
            </p:nvSpPr>
            <p:spPr>
              <a:xfrm flipH="1">
                <a:off x="4310" y="2498"/>
                <a:ext cx="106" cy="1"/>
              </a:xfrm>
              <a:prstGeom prst="line">
                <a:avLst/>
              </a:prstGeom>
              <a:ln w="7938" cap="flat" cmpd="sng">
                <a:solidFill>
                  <a:srgbClr val="313124"/>
                </a:solidFill>
                <a:prstDash val="solid"/>
                <a:round/>
                <a:headEnd type="none" w="med" len="med"/>
                <a:tailEnd type="none" w="med" len="med"/>
              </a:ln>
            </p:spPr>
          </p:sp>
        </p:grpSp>
      </p:grpSp>
      <p:sp>
        <p:nvSpPr>
          <p:cNvPr id="118015" name="矩形 558358"/>
          <p:cNvSpPr/>
          <p:nvPr/>
        </p:nvSpPr>
        <p:spPr>
          <a:xfrm>
            <a:off x="6907213" y="2884488"/>
            <a:ext cx="1270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源点服务器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18016" name="矩形 558359"/>
          <p:cNvSpPr/>
          <p:nvPr/>
        </p:nvSpPr>
        <p:spPr>
          <a:xfrm>
            <a:off x="4197350" y="3986213"/>
            <a:ext cx="850900" cy="425450"/>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17" name="矩形 558360"/>
          <p:cNvSpPr/>
          <p:nvPr/>
        </p:nvSpPr>
        <p:spPr>
          <a:xfrm>
            <a:off x="4910138" y="4057650"/>
            <a:ext cx="760412"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2 Mb/s</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118018" name="组合 558361"/>
          <p:cNvGrpSpPr/>
          <p:nvPr/>
        </p:nvGrpSpPr>
        <p:grpSpPr>
          <a:xfrm>
            <a:off x="6167438" y="4198938"/>
            <a:ext cx="582612" cy="409575"/>
            <a:chOff x="3202" y="3033"/>
            <a:chExt cx="309" cy="192"/>
          </a:xfrm>
        </p:grpSpPr>
        <p:sp>
          <p:nvSpPr>
            <p:cNvPr id="118019" name="椭圆 558362"/>
            <p:cNvSpPr/>
            <p:nvPr/>
          </p:nvSpPr>
          <p:spPr>
            <a:xfrm>
              <a:off x="3203"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8020" name="矩形 558363"/>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21" name="矩形 558364"/>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22" name="椭圆 558365"/>
            <p:cNvSpPr/>
            <p:nvPr/>
          </p:nvSpPr>
          <p:spPr>
            <a:xfrm>
              <a:off x="3203"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18023" name="组合 558366"/>
            <p:cNvGrpSpPr/>
            <p:nvPr/>
          </p:nvGrpSpPr>
          <p:grpSpPr>
            <a:xfrm>
              <a:off x="3249" y="3046"/>
              <a:ext cx="214" cy="86"/>
              <a:chOff x="3249" y="3046"/>
              <a:chExt cx="214" cy="86"/>
            </a:xfrm>
          </p:grpSpPr>
          <p:grpSp>
            <p:nvGrpSpPr>
              <p:cNvPr id="118024" name="组合 558367"/>
              <p:cNvGrpSpPr/>
              <p:nvPr/>
            </p:nvGrpSpPr>
            <p:grpSpPr>
              <a:xfrm>
                <a:off x="3249" y="3046"/>
                <a:ext cx="212" cy="84"/>
                <a:chOff x="3249" y="3046"/>
                <a:chExt cx="212" cy="84"/>
              </a:xfrm>
            </p:grpSpPr>
            <p:sp>
              <p:nvSpPr>
                <p:cNvPr id="118025" name="任意多边形 558368"/>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18026" name="任意多边形 558369"/>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18027" name="任意多边形 558370"/>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18028" name="任意多边形 558371"/>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18029" name="任意多边形 558372"/>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18030" name="任意多边形 558373"/>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18031" name="任意多边形 558374"/>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sp>
              <p:nvSpPr>
                <p:cNvPr id="118032" name="任意多边形 558375"/>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grpSp>
          <p:grpSp>
            <p:nvGrpSpPr>
              <p:cNvPr id="118033" name="组合 558376"/>
              <p:cNvGrpSpPr/>
              <p:nvPr/>
            </p:nvGrpSpPr>
            <p:grpSpPr>
              <a:xfrm>
                <a:off x="3251" y="3048"/>
                <a:ext cx="212" cy="84"/>
                <a:chOff x="3251" y="3048"/>
                <a:chExt cx="212" cy="84"/>
              </a:xfrm>
            </p:grpSpPr>
            <p:sp>
              <p:nvSpPr>
                <p:cNvPr id="118034" name="任意多边形 558377"/>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18035" name="任意多边形 558378"/>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18036" name="任意多边形 558379"/>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18037" name="任意多边形 558380"/>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18038" name="任意多边形 558381"/>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18039" name="任意多边形 558382"/>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18040" name="任意多边形 558383"/>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sp>
              <p:nvSpPr>
                <p:cNvPr id="118041" name="任意多边形 558384"/>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grpSp>
        </p:grpSp>
        <p:sp>
          <p:nvSpPr>
            <p:cNvPr id="118042" name="直接连接符 558385"/>
            <p:cNvSpPr/>
            <p:nvPr/>
          </p:nvSpPr>
          <p:spPr>
            <a:xfrm>
              <a:off x="3202" y="3088"/>
              <a:ext cx="1" cy="80"/>
            </a:xfrm>
            <a:prstGeom prst="line">
              <a:avLst/>
            </a:prstGeom>
            <a:ln w="3175" cap="flat" cmpd="sng">
              <a:solidFill>
                <a:srgbClr val="AAE6FF"/>
              </a:solidFill>
              <a:prstDash val="solid"/>
              <a:round/>
              <a:headEnd type="none" w="med" len="med"/>
              <a:tailEnd type="none" w="med" len="med"/>
            </a:ln>
          </p:spPr>
        </p:sp>
        <p:sp>
          <p:nvSpPr>
            <p:cNvPr id="118043" name="直接连接符 558386"/>
            <p:cNvSpPr/>
            <p:nvPr/>
          </p:nvSpPr>
          <p:spPr>
            <a:xfrm>
              <a:off x="3510" y="3088"/>
              <a:ext cx="1" cy="80"/>
            </a:xfrm>
            <a:prstGeom prst="line">
              <a:avLst/>
            </a:prstGeom>
            <a:ln w="3175" cap="flat" cmpd="sng">
              <a:solidFill>
                <a:srgbClr val="AAE6FF"/>
              </a:solidFill>
              <a:prstDash val="solid"/>
              <a:round/>
              <a:headEnd type="none" w="med" len="med"/>
              <a:tailEnd type="none" w="med" len="med"/>
            </a:ln>
          </p:spPr>
        </p:sp>
      </p:grpSp>
      <p:sp>
        <p:nvSpPr>
          <p:cNvPr id="118044" name="矩形 558387"/>
          <p:cNvSpPr/>
          <p:nvPr/>
        </p:nvSpPr>
        <p:spPr>
          <a:xfrm>
            <a:off x="6761163" y="3735388"/>
            <a:ext cx="890587" cy="427037"/>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45" name="矩形 558388"/>
          <p:cNvSpPr/>
          <p:nvPr/>
        </p:nvSpPr>
        <p:spPr>
          <a:xfrm>
            <a:off x="7164388" y="4275138"/>
            <a:ext cx="762000" cy="306387"/>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18046" name="矩形 558389"/>
          <p:cNvSpPr/>
          <p:nvPr/>
        </p:nvSpPr>
        <p:spPr>
          <a:xfrm>
            <a:off x="3684588" y="3832225"/>
            <a:ext cx="400050" cy="398463"/>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47" name="矩形 558390"/>
          <p:cNvSpPr/>
          <p:nvPr/>
        </p:nvSpPr>
        <p:spPr>
          <a:xfrm>
            <a:off x="2828925" y="4603750"/>
            <a:ext cx="433388" cy="400050"/>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48" name="矩形 558391"/>
          <p:cNvSpPr/>
          <p:nvPr/>
        </p:nvSpPr>
        <p:spPr>
          <a:xfrm>
            <a:off x="1625600" y="4217988"/>
            <a:ext cx="436563" cy="398462"/>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8049" name="矩形 558392"/>
          <p:cNvSpPr/>
          <p:nvPr/>
        </p:nvSpPr>
        <p:spPr>
          <a:xfrm>
            <a:off x="292100" y="3846513"/>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18050" name="矩形 558393"/>
          <p:cNvSpPr/>
          <p:nvPr/>
        </p:nvSpPr>
        <p:spPr>
          <a:xfrm>
            <a:off x="3679825" y="3859213"/>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1</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18051" name="矩形 558394"/>
          <p:cNvSpPr/>
          <p:nvPr/>
        </p:nvSpPr>
        <p:spPr>
          <a:xfrm>
            <a:off x="6300788" y="3860800"/>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2</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18052" name="任意多边形 558395"/>
          <p:cNvSpPr/>
          <p:nvPr/>
        </p:nvSpPr>
        <p:spPr>
          <a:xfrm>
            <a:off x="3787775" y="3352800"/>
            <a:ext cx="4638675" cy="1162050"/>
          </a:xfrm>
          <a:custGeom>
            <a:avLst/>
            <a:gdLst/>
            <a:ahLst/>
            <a:cxnLst/>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ap="flat" cmpd="sng">
            <a:solidFill>
              <a:schemeClr val="hlink"/>
            </a:solidFill>
            <a:prstDash val="solid"/>
            <a:round/>
            <a:headEnd type="triangle" w="med" len="lg"/>
            <a:tailEnd type="triangle" w="med" len="lg"/>
          </a:ln>
        </p:spPr>
        <p:txBody>
          <a:bodyPr/>
          <a:p>
            <a:endParaRPr lang="zh-CN" altLang="en-US"/>
          </a:p>
        </p:txBody>
      </p:sp>
      <p:grpSp>
        <p:nvGrpSpPr>
          <p:cNvPr id="558407" name="组合 558406"/>
          <p:cNvGrpSpPr/>
          <p:nvPr/>
        </p:nvGrpSpPr>
        <p:grpSpPr>
          <a:xfrm>
            <a:off x="4732338" y="2997200"/>
            <a:ext cx="1370012" cy="717550"/>
            <a:chOff x="2981" y="1888"/>
            <a:chExt cx="863" cy="452"/>
          </a:xfrm>
        </p:grpSpPr>
        <p:sp>
          <p:nvSpPr>
            <p:cNvPr id="118054" name="圆角矩形标注 558397"/>
            <p:cNvSpPr/>
            <p:nvPr/>
          </p:nvSpPr>
          <p:spPr>
            <a:xfrm>
              <a:off x="2981" y="1888"/>
              <a:ext cx="863" cy="452"/>
            </a:xfrm>
            <a:prstGeom prst="wedgeRoundRectCallout">
              <a:avLst>
                <a:gd name="adj1" fmla="val -89051"/>
                <a:gd name="adj2" fmla="val 144468"/>
                <a:gd name="adj3" fmla="val 16667"/>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p>
              <a:pPr algn="ctr"/>
              <a:endParaRPr lang="zh-CN" sz="3200" dirty="0">
                <a:solidFill>
                  <a:srgbClr val="333399"/>
                </a:solidFill>
                <a:latin typeface="Arial" panose="020B0604020202020204" pitchFamily="34" charset="0"/>
                <a:ea typeface="黑体" panose="02010609060101010101" pitchFamily="49" charset="-122"/>
              </a:endParaRPr>
            </a:p>
          </p:txBody>
        </p:sp>
        <p:sp>
          <p:nvSpPr>
            <p:cNvPr id="118055" name="矩形 558398"/>
            <p:cNvSpPr/>
            <p:nvPr/>
          </p:nvSpPr>
          <p:spPr>
            <a:xfrm>
              <a:off x="3016" y="1906"/>
              <a:ext cx="800" cy="384"/>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这条链路上</a:t>
              </a:r>
              <a:endParaRPr lang="zh-CN" altLang="en-US" sz="2000" dirty="0">
                <a:solidFill>
                  <a:srgbClr val="333399"/>
                </a:solidFill>
                <a:latin typeface="Arial" panose="020B0604020202020204" pitchFamily="34" charset="0"/>
                <a:ea typeface="黑体" panose="02010609060101010101" pitchFamily="49" charset="-122"/>
              </a:endParaRPr>
            </a:p>
            <a:p>
              <a:r>
                <a:rPr lang="zh-CN" altLang="en-US" sz="2000" dirty="0">
                  <a:solidFill>
                    <a:srgbClr val="333399"/>
                  </a:solidFill>
                  <a:latin typeface="Arial" panose="020B0604020202020204" pitchFamily="34" charset="0"/>
                  <a:ea typeface="黑体" panose="02010609060101010101" pitchFamily="49" charset="-122"/>
                </a:rPr>
                <a:t>的时延很大</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18056" name="任意多边形 558399"/>
          <p:cNvSpPr/>
          <p:nvPr/>
        </p:nvSpPr>
        <p:spPr>
          <a:xfrm>
            <a:off x="1476375" y="3194050"/>
            <a:ext cx="1971675" cy="1160463"/>
          </a:xfrm>
          <a:custGeom>
            <a:avLst/>
            <a:gdLst/>
            <a:ahLst/>
            <a:cxnLst/>
            <a:pathLst>
              <a:path w="620" h="909">
                <a:moveTo>
                  <a:pt x="0" y="0"/>
                </a:moveTo>
                <a:cubicBezTo>
                  <a:pt x="103" y="151"/>
                  <a:pt x="491" y="720"/>
                  <a:pt x="620" y="909"/>
                </a:cubicBezTo>
              </a:path>
            </a:pathLst>
          </a:custGeom>
          <a:noFill/>
          <a:ln w="38100" cap="flat" cmpd="sng">
            <a:solidFill>
              <a:schemeClr val="hlink"/>
            </a:solidFill>
            <a:prstDash val="solid"/>
            <a:round/>
            <a:headEnd type="triangle" w="med" len="lg"/>
            <a:tailEnd type="triangle" w="med" len="lg"/>
          </a:ln>
        </p:spPr>
        <p:txBody>
          <a:bodyPr/>
          <a:p>
            <a:endParaRPr lang="zh-CN" altLang="en-US"/>
          </a:p>
        </p:txBody>
      </p:sp>
      <p:sp>
        <p:nvSpPr>
          <p:cNvPr id="118057" name="任意多边形 558400"/>
          <p:cNvSpPr/>
          <p:nvPr/>
        </p:nvSpPr>
        <p:spPr>
          <a:xfrm>
            <a:off x="1647825" y="3968750"/>
            <a:ext cx="1712913" cy="484188"/>
          </a:xfrm>
          <a:custGeom>
            <a:avLst/>
            <a:gdLst/>
            <a:ahLst/>
            <a:cxnLst/>
            <a:pathLst>
              <a:path w="620" h="909">
                <a:moveTo>
                  <a:pt x="0" y="0"/>
                </a:moveTo>
                <a:cubicBezTo>
                  <a:pt x="103" y="151"/>
                  <a:pt x="491" y="720"/>
                  <a:pt x="620" y="909"/>
                </a:cubicBezTo>
              </a:path>
            </a:pathLst>
          </a:custGeom>
          <a:noFill/>
          <a:ln w="38100" cap="flat" cmpd="sng">
            <a:solidFill>
              <a:schemeClr val="hlink"/>
            </a:solidFill>
            <a:prstDash val="solid"/>
            <a:round/>
            <a:headEnd type="triangle" w="med" len="lg"/>
            <a:tailEnd type="triangle" w="med" len="lg"/>
          </a:ln>
        </p:spPr>
        <p:txBody>
          <a:bodyPr/>
          <a:p>
            <a:endParaRPr lang="zh-CN" altLang="en-US"/>
          </a:p>
        </p:txBody>
      </p:sp>
      <p:sp>
        <p:nvSpPr>
          <p:cNvPr id="118058" name="任意多边形 558401"/>
          <p:cNvSpPr/>
          <p:nvPr/>
        </p:nvSpPr>
        <p:spPr>
          <a:xfrm>
            <a:off x="865188" y="4508500"/>
            <a:ext cx="2536825" cy="38100"/>
          </a:xfrm>
          <a:custGeom>
            <a:avLst/>
            <a:gdLst/>
            <a:ahLst/>
            <a:cxnLst/>
            <a:pathLst>
              <a:path w="1344" h="17">
                <a:moveTo>
                  <a:pt x="0" y="17"/>
                </a:moveTo>
                <a:cubicBezTo>
                  <a:pt x="224" y="14"/>
                  <a:pt x="1064" y="4"/>
                  <a:pt x="1344" y="0"/>
                </a:cubicBezTo>
              </a:path>
            </a:pathLst>
          </a:custGeom>
          <a:noFill/>
          <a:ln w="38100" cap="flat" cmpd="sng">
            <a:solidFill>
              <a:schemeClr val="hlink"/>
            </a:solidFill>
            <a:prstDash val="solid"/>
            <a:round/>
            <a:headEnd type="triangle" w="med" len="lg"/>
            <a:tailEnd type="triangle" w="med" len="lg"/>
          </a:ln>
        </p:spPr>
        <p:txBody>
          <a:bodyPr/>
          <a:p>
            <a:endParaRPr lang="zh-CN" altLang="en-US"/>
          </a:p>
        </p:txBody>
      </p:sp>
      <p:sp>
        <p:nvSpPr>
          <p:cNvPr id="118059" name="任意多边形 558402"/>
          <p:cNvSpPr/>
          <p:nvPr/>
        </p:nvSpPr>
        <p:spPr>
          <a:xfrm>
            <a:off x="1476375" y="4578350"/>
            <a:ext cx="1987550" cy="647700"/>
          </a:xfrm>
          <a:custGeom>
            <a:avLst/>
            <a:gdLst/>
            <a:ahLst/>
            <a:cxnLst/>
            <a:pathLst>
              <a:path w="1052" h="304">
                <a:moveTo>
                  <a:pt x="0" y="304"/>
                </a:moveTo>
                <a:cubicBezTo>
                  <a:pt x="175" y="253"/>
                  <a:pt x="833" y="63"/>
                  <a:pt x="1052" y="0"/>
                </a:cubicBezTo>
              </a:path>
            </a:pathLst>
          </a:custGeom>
          <a:noFill/>
          <a:ln w="38100" cap="flat" cmpd="sng">
            <a:solidFill>
              <a:schemeClr val="hlink"/>
            </a:solidFill>
            <a:prstDash val="solid"/>
            <a:round/>
            <a:headEnd type="triangle" w="med" len="lg"/>
            <a:tailEnd type="triangle" w="med" len="lg"/>
          </a:ln>
        </p:spPr>
        <p:txBody>
          <a:bodyPr/>
          <a:p>
            <a:endParaRPr lang="zh-CN" altLang="en-US"/>
          </a:p>
        </p:txBody>
      </p:sp>
      <p:sp>
        <p:nvSpPr>
          <p:cNvPr id="118060" name="文本框 558405"/>
          <p:cNvSpPr txBox="1"/>
          <p:nvPr/>
        </p:nvSpPr>
        <p:spPr>
          <a:xfrm>
            <a:off x="2411413" y="2081213"/>
            <a:ext cx="4664075" cy="588962"/>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zh-CN" altLang="en-US" sz="3200" dirty="0">
                <a:solidFill>
                  <a:srgbClr val="333399"/>
                </a:solidFill>
                <a:latin typeface="Tahoma" panose="020B0604030504040204" pitchFamily="34" charset="0"/>
                <a:ea typeface="黑体" panose="02010609060101010101" pitchFamily="49" charset="-122"/>
              </a:rPr>
              <a:t>没有使用高速缓存的情况</a:t>
            </a:r>
            <a:endParaRPr lang="zh-CN" altLang="en-US" sz="3200" dirty="0">
              <a:solidFill>
                <a:srgbClr val="333399"/>
              </a:solidFill>
              <a:latin typeface="Tahoma" panose="020B0604030504040204" pitchFamily="34" charset="0"/>
              <a:ea typeface="黑体" panose="02010609060101010101" pitchFamily="49" charset="-122"/>
            </a:endParaRPr>
          </a:p>
        </p:txBody>
      </p:sp>
      <p:grpSp>
        <p:nvGrpSpPr>
          <p:cNvPr id="558410" name="组合 558409"/>
          <p:cNvGrpSpPr/>
          <p:nvPr/>
        </p:nvGrpSpPr>
        <p:grpSpPr>
          <a:xfrm>
            <a:off x="3779838" y="4365625"/>
            <a:ext cx="3028950" cy="1738313"/>
            <a:chOff x="2381" y="2750"/>
            <a:chExt cx="1908" cy="1095"/>
          </a:xfrm>
        </p:grpSpPr>
        <p:sp>
          <p:nvSpPr>
            <p:cNvPr id="118062" name="文本框 558407"/>
            <p:cNvSpPr txBox="1"/>
            <p:nvPr/>
          </p:nvSpPr>
          <p:spPr>
            <a:xfrm>
              <a:off x="2381" y="3249"/>
              <a:ext cx="1908" cy="596"/>
            </a:xfrm>
            <a:prstGeom prst="rect">
              <a:avLst/>
            </a:prstGeom>
            <a:noFill/>
            <a:ln w="9525">
              <a:noFill/>
            </a:ln>
          </p:spPr>
          <p:txBody>
            <a:bodyPr wrap="none" anchor="t">
              <a:spAutoFit/>
            </a:bodyPr>
            <a:p>
              <a:pPr algn="ctr"/>
              <a:r>
                <a:rPr lang="zh-CN" altLang="en-US" sz="2800" dirty="0">
                  <a:solidFill>
                    <a:srgbClr val="333399"/>
                  </a:solidFill>
                  <a:latin typeface="Tahoma" panose="020B0604030504040204" pitchFamily="34" charset="0"/>
                  <a:ea typeface="黑体" panose="02010609060101010101" pitchFamily="49" charset="-122"/>
                </a:rPr>
                <a:t>所有万维网通信量</a:t>
              </a:r>
              <a:endParaRPr lang="zh-CN" altLang="en-US" sz="2800" dirty="0">
                <a:solidFill>
                  <a:srgbClr val="333399"/>
                </a:solidFill>
                <a:latin typeface="Tahoma" panose="020B0604030504040204" pitchFamily="34" charset="0"/>
                <a:ea typeface="黑体" panose="02010609060101010101" pitchFamily="49" charset="-122"/>
              </a:endParaRPr>
            </a:p>
            <a:p>
              <a:pPr algn="ctr"/>
              <a:r>
                <a:rPr lang="zh-CN" altLang="en-US" sz="2800" dirty="0">
                  <a:solidFill>
                    <a:srgbClr val="333399"/>
                  </a:solidFill>
                  <a:latin typeface="Tahoma" panose="020B0604030504040204" pitchFamily="34" charset="0"/>
                  <a:ea typeface="黑体" panose="02010609060101010101" pitchFamily="49" charset="-122"/>
                </a:rPr>
                <a:t>都经过这条链路</a:t>
              </a:r>
              <a:endParaRPr lang="zh-CN" altLang="en-US" sz="2800" dirty="0">
                <a:solidFill>
                  <a:srgbClr val="333399"/>
                </a:solidFill>
                <a:latin typeface="Tahoma" panose="020B0604030504040204" pitchFamily="34" charset="0"/>
                <a:ea typeface="黑体" panose="02010609060101010101" pitchFamily="49" charset="-122"/>
              </a:endParaRPr>
            </a:p>
          </p:txBody>
        </p:sp>
        <p:sp>
          <p:nvSpPr>
            <p:cNvPr id="118063" name="直接连接符 558408"/>
            <p:cNvSpPr/>
            <p:nvPr/>
          </p:nvSpPr>
          <p:spPr>
            <a:xfrm flipV="1">
              <a:off x="3334" y="2750"/>
              <a:ext cx="0" cy="589"/>
            </a:xfrm>
            <a:prstGeom prst="line">
              <a:avLst/>
            </a:prstGeom>
            <a:ln w="76200" cap="flat" cmpd="sng">
              <a:solidFill>
                <a:srgbClr val="333399"/>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4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558407"/>
                                        </p:tgtEl>
                                        <p:attrNameLst>
                                          <p:attrName>style.visibility</p:attrName>
                                        </p:attrNameLst>
                                      </p:cBhvr>
                                      <p:to>
                                        <p:strVal val="visible"/>
                                      </p:to>
                                    </p:set>
                                  </p:childTnLst>
                                </p:cTn>
                              </p:par>
                            </p:childTnLst>
                          </p:cTn>
                        </p:par>
                        <p:par>
                          <p:cTn id="10" fill="hold">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5584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9809" name="标题 562177"/>
          <p:cNvSpPr>
            <a:spLocks noGrp="1"/>
          </p:cNvSpPr>
          <p:nvPr>
            <p:ph type="title" idx="4294967295"/>
          </p:nvPr>
        </p:nvSpPr>
        <p:spPr>
          <a:xfrm>
            <a:off x="755650" y="503238"/>
            <a:ext cx="7793038" cy="622300"/>
          </a:xfrm>
          <a:ln/>
        </p:spPr>
        <p:txBody>
          <a:bodyPr anchor="b"/>
          <a:p>
            <a:pPr algn="ctr"/>
            <a:r>
              <a:rPr lang="zh-CN" altLang="en-US" sz="4000" dirty="0"/>
              <a:t>使用高速缓存的情况</a:t>
            </a:r>
            <a:endParaRPr lang="zh-CN" altLang="en-US" sz="4000" dirty="0"/>
          </a:p>
        </p:txBody>
      </p:sp>
      <p:grpSp>
        <p:nvGrpSpPr>
          <p:cNvPr id="119810" name="组合 562181"/>
          <p:cNvGrpSpPr/>
          <p:nvPr/>
        </p:nvGrpSpPr>
        <p:grpSpPr>
          <a:xfrm>
            <a:off x="250825" y="3494088"/>
            <a:ext cx="3454400" cy="2570162"/>
            <a:chOff x="912" y="768"/>
            <a:chExt cx="2400" cy="1584"/>
          </a:xfrm>
        </p:grpSpPr>
        <p:sp>
          <p:nvSpPr>
            <p:cNvPr id="119811" name="椭圆 562182"/>
            <p:cNvSpPr/>
            <p:nvPr/>
          </p:nvSpPr>
          <p:spPr>
            <a:xfrm>
              <a:off x="1751" y="799"/>
              <a:ext cx="1026" cy="628"/>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2" name="椭圆 562183"/>
            <p:cNvSpPr/>
            <p:nvPr/>
          </p:nvSpPr>
          <p:spPr>
            <a:xfrm>
              <a:off x="1172" y="972"/>
              <a:ext cx="781" cy="627"/>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3" name="椭圆 562184"/>
            <p:cNvSpPr/>
            <p:nvPr/>
          </p:nvSpPr>
          <p:spPr>
            <a:xfrm>
              <a:off x="926" y="1364"/>
              <a:ext cx="521" cy="502"/>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4" name="椭圆 562185"/>
            <p:cNvSpPr/>
            <p:nvPr/>
          </p:nvSpPr>
          <p:spPr>
            <a:xfrm>
              <a:off x="1085" y="1599"/>
              <a:ext cx="796" cy="54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5" name="椭圆 562186"/>
            <p:cNvSpPr/>
            <p:nvPr/>
          </p:nvSpPr>
          <p:spPr>
            <a:xfrm>
              <a:off x="1664" y="1693"/>
              <a:ext cx="1200" cy="65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6" name="椭圆 562187"/>
            <p:cNvSpPr/>
            <p:nvPr/>
          </p:nvSpPr>
          <p:spPr>
            <a:xfrm>
              <a:off x="2445" y="988"/>
              <a:ext cx="751"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7" name="椭圆 562188"/>
            <p:cNvSpPr/>
            <p:nvPr/>
          </p:nvSpPr>
          <p:spPr>
            <a:xfrm>
              <a:off x="2560" y="1317"/>
              <a:ext cx="752"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8" name="椭圆 562189"/>
            <p:cNvSpPr/>
            <p:nvPr/>
          </p:nvSpPr>
          <p:spPr>
            <a:xfrm>
              <a:off x="2488" y="1427"/>
              <a:ext cx="752"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19" name="椭圆 562190"/>
            <p:cNvSpPr/>
            <p:nvPr/>
          </p:nvSpPr>
          <p:spPr>
            <a:xfrm>
              <a:off x="1360" y="1176"/>
              <a:ext cx="1547"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119820" name="组合 562191"/>
            <p:cNvGrpSpPr/>
            <p:nvPr/>
          </p:nvGrpSpPr>
          <p:grpSpPr>
            <a:xfrm>
              <a:off x="912" y="768"/>
              <a:ext cx="2386" cy="1553"/>
              <a:chOff x="912" y="768"/>
              <a:chExt cx="2386" cy="1553"/>
            </a:xfrm>
          </p:grpSpPr>
          <p:sp>
            <p:nvSpPr>
              <p:cNvPr id="119821" name="椭圆 562192"/>
              <p:cNvSpPr/>
              <p:nvPr/>
            </p:nvSpPr>
            <p:spPr>
              <a:xfrm>
                <a:off x="1736" y="768"/>
                <a:ext cx="1027"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2" name="椭圆 562193"/>
              <p:cNvSpPr/>
              <p:nvPr/>
            </p:nvSpPr>
            <p:spPr>
              <a:xfrm>
                <a:off x="1158" y="941"/>
                <a:ext cx="781"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3" name="椭圆 562194"/>
              <p:cNvSpPr/>
              <p:nvPr/>
            </p:nvSpPr>
            <p:spPr>
              <a:xfrm>
                <a:off x="912" y="1333"/>
                <a:ext cx="520" cy="501"/>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4" name="椭圆 562195"/>
              <p:cNvSpPr/>
              <p:nvPr/>
            </p:nvSpPr>
            <p:spPr>
              <a:xfrm>
                <a:off x="1071" y="1568"/>
                <a:ext cx="795" cy="54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5" name="椭圆 562196"/>
              <p:cNvSpPr/>
              <p:nvPr/>
            </p:nvSpPr>
            <p:spPr>
              <a:xfrm>
                <a:off x="1649" y="1662"/>
                <a:ext cx="1200" cy="65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6" name="椭圆 562197"/>
              <p:cNvSpPr/>
              <p:nvPr/>
            </p:nvSpPr>
            <p:spPr>
              <a:xfrm>
                <a:off x="2430" y="95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7" name="椭圆 562198"/>
              <p:cNvSpPr/>
              <p:nvPr/>
            </p:nvSpPr>
            <p:spPr>
              <a:xfrm>
                <a:off x="2546" y="128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8" name="椭圆 562199"/>
              <p:cNvSpPr/>
              <p:nvPr/>
            </p:nvSpPr>
            <p:spPr>
              <a:xfrm>
                <a:off x="2473" y="1395"/>
                <a:ext cx="752"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29" name="椭圆 562200"/>
              <p:cNvSpPr/>
              <p:nvPr/>
            </p:nvSpPr>
            <p:spPr>
              <a:xfrm>
                <a:off x="1346" y="1144"/>
                <a:ext cx="1547"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aphicFrame>
        <p:nvGraphicFramePr>
          <p:cNvPr id="119830" name="对象 56220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3082" name="" r:id="rId1" imgW="1687195" imgH="964565" progId="Visio.Drawing.6">
                  <p:embed/>
                </p:oleObj>
              </mc:Choice>
              <mc:Fallback>
                <p:oleObj name="" r:id="rId1" imgW="1687195" imgH="964565" progId="Visio.Drawing.6">
                  <p:embed/>
                  <p:pic>
                    <p:nvPicPr>
                      <p:cNvPr id="0" name="图片 3081"/>
                      <p:cNvPicPr/>
                      <p:nvPr/>
                    </p:nvPicPr>
                    <p:blipFill>
                      <a:blip r:embed="rId2"/>
                      <a:stretch>
                        <a:fillRect/>
                      </a:stretch>
                    </p:blipFill>
                    <p:spPr>
                      <a:xfrm>
                        <a:off x="6542088" y="4217988"/>
                        <a:ext cx="1770062" cy="11493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19831" name="直接连接符 562202"/>
          <p:cNvSpPr/>
          <p:nvPr/>
        </p:nvSpPr>
        <p:spPr>
          <a:xfrm>
            <a:off x="3735388" y="4779963"/>
            <a:ext cx="2524125" cy="0"/>
          </a:xfrm>
          <a:prstGeom prst="line">
            <a:avLst/>
          </a:prstGeom>
          <a:ln w="38100" cap="flat" cmpd="sng">
            <a:solidFill>
              <a:srgbClr val="333399"/>
            </a:solidFill>
            <a:prstDash val="solid"/>
            <a:round/>
            <a:headEnd type="none" w="med" len="med"/>
            <a:tailEnd type="none" w="med" len="med"/>
          </a:ln>
        </p:spPr>
      </p:sp>
      <p:sp>
        <p:nvSpPr>
          <p:cNvPr id="119832" name="直接连接符 562203"/>
          <p:cNvSpPr/>
          <p:nvPr/>
        </p:nvSpPr>
        <p:spPr>
          <a:xfrm>
            <a:off x="7637463" y="5289550"/>
            <a:ext cx="649287" cy="542925"/>
          </a:xfrm>
          <a:prstGeom prst="line">
            <a:avLst/>
          </a:prstGeom>
          <a:ln w="28575" cap="flat" cmpd="sng">
            <a:solidFill>
              <a:srgbClr val="333399"/>
            </a:solidFill>
            <a:prstDash val="solid"/>
            <a:round/>
            <a:headEnd type="none" w="med" len="med"/>
            <a:tailEnd type="none" w="med" len="med"/>
          </a:ln>
        </p:spPr>
      </p:sp>
      <p:sp>
        <p:nvSpPr>
          <p:cNvPr id="119833" name="直接连接符 562204"/>
          <p:cNvSpPr/>
          <p:nvPr/>
        </p:nvSpPr>
        <p:spPr>
          <a:xfrm>
            <a:off x="8012113" y="5010150"/>
            <a:ext cx="520700" cy="115888"/>
          </a:xfrm>
          <a:prstGeom prst="line">
            <a:avLst/>
          </a:prstGeom>
          <a:ln w="28575" cap="flat" cmpd="sng">
            <a:solidFill>
              <a:srgbClr val="333399"/>
            </a:solidFill>
            <a:prstDash val="solid"/>
            <a:round/>
            <a:headEnd type="none" w="med" len="med"/>
            <a:tailEnd type="none" w="med" len="med"/>
          </a:ln>
        </p:spPr>
      </p:sp>
      <p:sp>
        <p:nvSpPr>
          <p:cNvPr id="119834" name="直接连接符 562205"/>
          <p:cNvSpPr/>
          <p:nvPr/>
        </p:nvSpPr>
        <p:spPr>
          <a:xfrm flipV="1">
            <a:off x="8040688" y="4329113"/>
            <a:ext cx="492125" cy="153987"/>
          </a:xfrm>
          <a:prstGeom prst="line">
            <a:avLst/>
          </a:prstGeom>
          <a:ln w="28575" cap="flat" cmpd="sng">
            <a:solidFill>
              <a:srgbClr val="333399"/>
            </a:solidFill>
            <a:prstDash val="solid"/>
            <a:round/>
            <a:headEnd type="none" w="med" len="med"/>
            <a:tailEnd type="none" w="med" len="med"/>
          </a:ln>
        </p:spPr>
      </p:sp>
      <p:sp>
        <p:nvSpPr>
          <p:cNvPr id="119835" name="直接连接符 562206"/>
          <p:cNvSpPr/>
          <p:nvPr/>
        </p:nvSpPr>
        <p:spPr>
          <a:xfrm flipV="1">
            <a:off x="7607300" y="3709988"/>
            <a:ext cx="679450" cy="595312"/>
          </a:xfrm>
          <a:prstGeom prst="line">
            <a:avLst/>
          </a:prstGeom>
          <a:ln w="28575" cap="flat" cmpd="sng">
            <a:solidFill>
              <a:srgbClr val="333399"/>
            </a:solidFill>
            <a:prstDash val="solid"/>
            <a:round/>
            <a:headEnd type="none" w="med" len="med"/>
            <a:tailEnd type="none" w="med" len="med"/>
          </a:ln>
        </p:spPr>
      </p:sp>
      <p:grpSp>
        <p:nvGrpSpPr>
          <p:cNvPr id="119836" name="组合 562208"/>
          <p:cNvGrpSpPr/>
          <p:nvPr/>
        </p:nvGrpSpPr>
        <p:grpSpPr>
          <a:xfrm>
            <a:off x="8399463" y="3984625"/>
            <a:ext cx="393700" cy="661988"/>
            <a:chOff x="4486" y="2730"/>
            <a:chExt cx="217" cy="339"/>
          </a:xfrm>
        </p:grpSpPr>
        <p:grpSp>
          <p:nvGrpSpPr>
            <p:cNvPr id="119837" name="组合 562209"/>
            <p:cNvGrpSpPr/>
            <p:nvPr/>
          </p:nvGrpSpPr>
          <p:grpSpPr>
            <a:xfrm>
              <a:off x="4491" y="2736"/>
              <a:ext cx="212" cy="333"/>
              <a:chOff x="4491" y="2736"/>
              <a:chExt cx="212" cy="333"/>
            </a:xfrm>
          </p:grpSpPr>
          <p:sp>
            <p:nvSpPr>
              <p:cNvPr id="119838" name="任意多边形 562210"/>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19839" name="任意多边形 562211"/>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19840" name="任意多边形 562212"/>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9841" name="任意多边形 562213"/>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9842" name="矩形 562214"/>
              <p:cNvSpPr/>
              <p:nvPr/>
            </p:nvSpPr>
            <p:spPr>
              <a:xfrm>
                <a:off x="4491" y="279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43" name="矩形 562215"/>
              <p:cNvSpPr/>
              <p:nvPr/>
            </p:nvSpPr>
            <p:spPr>
              <a:xfrm>
                <a:off x="4496" y="2812"/>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44" name="直接连接符 562216"/>
              <p:cNvSpPr/>
              <p:nvPr/>
            </p:nvSpPr>
            <p:spPr>
              <a:xfrm>
                <a:off x="4501" y="2837"/>
                <a:ext cx="51" cy="1"/>
              </a:xfrm>
              <a:prstGeom prst="line">
                <a:avLst/>
              </a:prstGeom>
              <a:ln w="15875" cap="flat" cmpd="sng">
                <a:solidFill>
                  <a:srgbClr val="000000"/>
                </a:solidFill>
                <a:prstDash val="solid"/>
                <a:round/>
                <a:headEnd type="none" w="med" len="med"/>
                <a:tailEnd type="none" w="med" len="med"/>
              </a:ln>
            </p:spPr>
          </p:sp>
          <p:sp>
            <p:nvSpPr>
              <p:cNvPr id="119845" name="直接连接符 562217"/>
              <p:cNvSpPr/>
              <p:nvPr/>
            </p:nvSpPr>
            <p:spPr>
              <a:xfrm flipH="1">
                <a:off x="4491" y="3013"/>
                <a:ext cx="116" cy="1"/>
              </a:xfrm>
              <a:prstGeom prst="line">
                <a:avLst/>
              </a:prstGeom>
              <a:ln w="15875" cap="flat" cmpd="sng">
                <a:solidFill>
                  <a:srgbClr val="000000"/>
                </a:solidFill>
                <a:prstDash val="solid"/>
                <a:round/>
                <a:headEnd type="none" w="med" len="med"/>
                <a:tailEnd type="none" w="med" len="med"/>
              </a:ln>
            </p:spPr>
          </p:sp>
          <p:sp>
            <p:nvSpPr>
              <p:cNvPr id="119846" name="直接连接符 562218"/>
              <p:cNvSpPr/>
              <p:nvPr/>
            </p:nvSpPr>
            <p:spPr>
              <a:xfrm flipH="1">
                <a:off x="4491" y="2900"/>
                <a:ext cx="116" cy="1"/>
              </a:xfrm>
              <a:prstGeom prst="line">
                <a:avLst/>
              </a:prstGeom>
              <a:ln w="15875" cap="flat" cmpd="sng">
                <a:solidFill>
                  <a:srgbClr val="000000"/>
                </a:solidFill>
                <a:prstDash val="solid"/>
                <a:round/>
                <a:headEnd type="none" w="med" len="med"/>
                <a:tailEnd type="none" w="med" len="med"/>
              </a:ln>
            </p:spPr>
          </p:sp>
        </p:grpSp>
        <p:grpSp>
          <p:nvGrpSpPr>
            <p:cNvPr id="119847" name="组合 562219"/>
            <p:cNvGrpSpPr/>
            <p:nvPr/>
          </p:nvGrpSpPr>
          <p:grpSpPr>
            <a:xfrm>
              <a:off x="4486" y="2730"/>
              <a:ext cx="212" cy="333"/>
              <a:chOff x="4486" y="2730"/>
              <a:chExt cx="212" cy="333"/>
            </a:xfrm>
          </p:grpSpPr>
          <p:sp>
            <p:nvSpPr>
              <p:cNvPr id="119848" name="任意多边形 562220"/>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19849" name="任意多边形 562221"/>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19850" name="任意多边形 562222"/>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19851" name="任意多边形 562223"/>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19852" name="矩形 562224"/>
              <p:cNvSpPr/>
              <p:nvPr/>
            </p:nvSpPr>
            <p:spPr>
              <a:xfrm>
                <a:off x="4486" y="2793"/>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53" name="矩形 562225"/>
              <p:cNvSpPr/>
              <p:nvPr/>
            </p:nvSpPr>
            <p:spPr>
              <a:xfrm>
                <a:off x="4491" y="2806"/>
                <a:ext cx="66" cy="43"/>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54" name="直接连接符 562226"/>
              <p:cNvSpPr/>
              <p:nvPr/>
            </p:nvSpPr>
            <p:spPr>
              <a:xfrm>
                <a:off x="4501" y="2824"/>
                <a:ext cx="41" cy="1"/>
              </a:xfrm>
              <a:prstGeom prst="line">
                <a:avLst/>
              </a:prstGeom>
              <a:ln w="7938" cap="flat" cmpd="sng">
                <a:solidFill>
                  <a:srgbClr val="313124"/>
                </a:solidFill>
                <a:prstDash val="solid"/>
                <a:round/>
                <a:headEnd type="none" w="med" len="med"/>
                <a:tailEnd type="none" w="med" len="med"/>
              </a:ln>
            </p:spPr>
          </p:sp>
          <p:sp>
            <p:nvSpPr>
              <p:cNvPr id="119855" name="直接连接符 562227"/>
              <p:cNvSpPr/>
              <p:nvPr/>
            </p:nvSpPr>
            <p:spPr>
              <a:xfrm flipH="1">
                <a:off x="4491" y="3006"/>
                <a:ext cx="106" cy="1"/>
              </a:xfrm>
              <a:prstGeom prst="line">
                <a:avLst/>
              </a:prstGeom>
              <a:ln w="7938" cap="flat" cmpd="sng">
                <a:solidFill>
                  <a:srgbClr val="313124"/>
                </a:solidFill>
                <a:prstDash val="solid"/>
                <a:round/>
                <a:headEnd type="none" w="med" len="med"/>
                <a:tailEnd type="none" w="med" len="med"/>
              </a:ln>
            </p:spPr>
          </p:sp>
          <p:sp>
            <p:nvSpPr>
              <p:cNvPr id="119856" name="直接连接符 562228"/>
              <p:cNvSpPr/>
              <p:nvPr/>
            </p:nvSpPr>
            <p:spPr>
              <a:xfrm flipH="1">
                <a:off x="4491" y="2893"/>
                <a:ext cx="106" cy="1"/>
              </a:xfrm>
              <a:prstGeom prst="line">
                <a:avLst/>
              </a:prstGeom>
              <a:ln w="7938" cap="flat" cmpd="sng">
                <a:solidFill>
                  <a:srgbClr val="313124"/>
                </a:solidFill>
                <a:prstDash val="solid"/>
                <a:round/>
                <a:headEnd type="none" w="med" len="med"/>
                <a:tailEnd type="none" w="med" len="med"/>
              </a:ln>
            </p:spPr>
          </p:sp>
        </p:grpSp>
      </p:grpSp>
      <p:grpSp>
        <p:nvGrpSpPr>
          <p:cNvPr id="119857" name="组合 562229"/>
          <p:cNvGrpSpPr/>
          <p:nvPr/>
        </p:nvGrpSpPr>
        <p:grpSpPr>
          <a:xfrm>
            <a:off x="8399463" y="4845050"/>
            <a:ext cx="393700" cy="661988"/>
            <a:chOff x="4486" y="3170"/>
            <a:chExt cx="217" cy="339"/>
          </a:xfrm>
        </p:grpSpPr>
        <p:grpSp>
          <p:nvGrpSpPr>
            <p:cNvPr id="119858" name="组合 562230"/>
            <p:cNvGrpSpPr/>
            <p:nvPr/>
          </p:nvGrpSpPr>
          <p:grpSpPr>
            <a:xfrm>
              <a:off x="4491" y="3176"/>
              <a:ext cx="212" cy="333"/>
              <a:chOff x="4491" y="3176"/>
              <a:chExt cx="212" cy="333"/>
            </a:xfrm>
          </p:grpSpPr>
          <p:sp>
            <p:nvSpPr>
              <p:cNvPr id="119859" name="任意多边形 562231"/>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9860" name="任意多边形 562232"/>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9861" name="任意多边形 562233"/>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9862" name="任意多边形 562234"/>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19863" name="矩形 562235"/>
              <p:cNvSpPr/>
              <p:nvPr/>
            </p:nvSpPr>
            <p:spPr>
              <a:xfrm>
                <a:off x="4491" y="323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64" name="矩形 562236"/>
              <p:cNvSpPr/>
              <p:nvPr/>
            </p:nvSpPr>
            <p:spPr>
              <a:xfrm>
                <a:off x="4496" y="3251"/>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65" name="直接连接符 562237"/>
              <p:cNvSpPr/>
              <p:nvPr/>
            </p:nvSpPr>
            <p:spPr>
              <a:xfrm>
                <a:off x="4501" y="3276"/>
                <a:ext cx="51" cy="1"/>
              </a:xfrm>
              <a:prstGeom prst="line">
                <a:avLst/>
              </a:prstGeom>
              <a:ln w="15875" cap="flat" cmpd="sng">
                <a:solidFill>
                  <a:srgbClr val="000000"/>
                </a:solidFill>
                <a:prstDash val="solid"/>
                <a:round/>
                <a:headEnd type="none" w="med" len="med"/>
                <a:tailEnd type="none" w="med" len="med"/>
              </a:ln>
            </p:spPr>
          </p:sp>
          <p:sp>
            <p:nvSpPr>
              <p:cNvPr id="119866" name="直接连接符 562238"/>
              <p:cNvSpPr/>
              <p:nvPr/>
            </p:nvSpPr>
            <p:spPr>
              <a:xfrm flipH="1">
                <a:off x="4491" y="3452"/>
                <a:ext cx="116" cy="1"/>
              </a:xfrm>
              <a:prstGeom prst="line">
                <a:avLst/>
              </a:prstGeom>
              <a:ln w="15875" cap="flat" cmpd="sng">
                <a:solidFill>
                  <a:srgbClr val="000000"/>
                </a:solidFill>
                <a:prstDash val="solid"/>
                <a:round/>
                <a:headEnd type="none" w="med" len="med"/>
                <a:tailEnd type="none" w="med" len="med"/>
              </a:ln>
            </p:spPr>
          </p:sp>
          <p:sp>
            <p:nvSpPr>
              <p:cNvPr id="119867" name="直接连接符 562239"/>
              <p:cNvSpPr/>
              <p:nvPr/>
            </p:nvSpPr>
            <p:spPr>
              <a:xfrm flipH="1">
                <a:off x="4491" y="3339"/>
                <a:ext cx="116" cy="1"/>
              </a:xfrm>
              <a:prstGeom prst="line">
                <a:avLst/>
              </a:prstGeom>
              <a:ln w="15875" cap="flat" cmpd="sng">
                <a:solidFill>
                  <a:srgbClr val="000000"/>
                </a:solidFill>
                <a:prstDash val="solid"/>
                <a:round/>
                <a:headEnd type="none" w="med" len="med"/>
                <a:tailEnd type="none" w="med" len="med"/>
              </a:ln>
            </p:spPr>
          </p:sp>
        </p:grpSp>
        <p:grpSp>
          <p:nvGrpSpPr>
            <p:cNvPr id="119868" name="组合 562240"/>
            <p:cNvGrpSpPr/>
            <p:nvPr/>
          </p:nvGrpSpPr>
          <p:grpSpPr>
            <a:xfrm>
              <a:off x="4486" y="3170"/>
              <a:ext cx="212" cy="332"/>
              <a:chOff x="4486" y="3170"/>
              <a:chExt cx="212" cy="332"/>
            </a:xfrm>
          </p:grpSpPr>
          <p:sp>
            <p:nvSpPr>
              <p:cNvPr id="119869" name="任意多边形 562241"/>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19870" name="任意多边形 562242"/>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19871" name="任意多边形 562243"/>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19872" name="任意多边形 562244"/>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19873" name="矩形 562245"/>
              <p:cNvSpPr/>
              <p:nvPr/>
            </p:nvSpPr>
            <p:spPr>
              <a:xfrm>
                <a:off x="4486" y="3232"/>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74" name="矩形 562246"/>
              <p:cNvSpPr/>
              <p:nvPr/>
            </p:nvSpPr>
            <p:spPr>
              <a:xfrm>
                <a:off x="4491" y="3245"/>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75" name="直接连接符 562247"/>
              <p:cNvSpPr/>
              <p:nvPr/>
            </p:nvSpPr>
            <p:spPr>
              <a:xfrm>
                <a:off x="4501" y="3264"/>
                <a:ext cx="41" cy="1"/>
              </a:xfrm>
              <a:prstGeom prst="line">
                <a:avLst/>
              </a:prstGeom>
              <a:ln w="7938" cap="flat" cmpd="sng">
                <a:solidFill>
                  <a:srgbClr val="313124"/>
                </a:solidFill>
                <a:prstDash val="solid"/>
                <a:round/>
                <a:headEnd type="none" w="med" len="med"/>
                <a:tailEnd type="none" w="med" len="med"/>
              </a:ln>
            </p:spPr>
          </p:sp>
          <p:sp>
            <p:nvSpPr>
              <p:cNvPr id="119876" name="直接连接符 562248"/>
              <p:cNvSpPr/>
              <p:nvPr/>
            </p:nvSpPr>
            <p:spPr>
              <a:xfrm flipH="1">
                <a:off x="4491" y="3446"/>
                <a:ext cx="106" cy="1"/>
              </a:xfrm>
              <a:prstGeom prst="line">
                <a:avLst/>
              </a:prstGeom>
              <a:ln w="7938" cap="flat" cmpd="sng">
                <a:solidFill>
                  <a:srgbClr val="313124"/>
                </a:solidFill>
                <a:prstDash val="solid"/>
                <a:round/>
                <a:headEnd type="none" w="med" len="med"/>
                <a:tailEnd type="none" w="med" len="med"/>
              </a:ln>
            </p:spPr>
          </p:sp>
          <p:sp>
            <p:nvSpPr>
              <p:cNvPr id="119877" name="直接连接符 562249"/>
              <p:cNvSpPr/>
              <p:nvPr/>
            </p:nvSpPr>
            <p:spPr>
              <a:xfrm flipH="1">
                <a:off x="4491" y="3333"/>
                <a:ext cx="106" cy="1"/>
              </a:xfrm>
              <a:prstGeom prst="line">
                <a:avLst/>
              </a:prstGeom>
              <a:ln w="7938" cap="flat" cmpd="sng">
                <a:solidFill>
                  <a:srgbClr val="313124"/>
                </a:solidFill>
                <a:prstDash val="solid"/>
                <a:round/>
                <a:headEnd type="none" w="med" len="med"/>
                <a:tailEnd type="none" w="med" len="med"/>
              </a:ln>
            </p:spPr>
          </p:sp>
        </p:grpSp>
      </p:grpSp>
      <p:grpSp>
        <p:nvGrpSpPr>
          <p:cNvPr id="119878" name="组合 562250"/>
          <p:cNvGrpSpPr/>
          <p:nvPr/>
        </p:nvGrpSpPr>
        <p:grpSpPr>
          <a:xfrm>
            <a:off x="7989888" y="5518150"/>
            <a:ext cx="390525" cy="661988"/>
            <a:chOff x="4260" y="3515"/>
            <a:chExt cx="216" cy="339"/>
          </a:xfrm>
        </p:grpSpPr>
        <p:grpSp>
          <p:nvGrpSpPr>
            <p:cNvPr id="119879" name="组合 562251"/>
            <p:cNvGrpSpPr/>
            <p:nvPr/>
          </p:nvGrpSpPr>
          <p:grpSpPr>
            <a:xfrm>
              <a:off x="4265" y="3521"/>
              <a:ext cx="211" cy="333"/>
              <a:chOff x="4265" y="3521"/>
              <a:chExt cx="211" cy="333"/>
            </a:xfrm>
          </p:grpSpPr>
          <p:sp>
            <p:nvSpPr>
              <p:cNvPr id="119880" name="任意多边形 562252"/>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9881" name="任意多边形 562253"/>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19882" name="任意多边形 562254"/>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19883" name="任意多边形 562255"/>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19884" name="矩形 562256"/>
              <p:cNvSpPr/>
              <p:nvPr/>
            </p:nvSpPr>
            <p:spPr>
              <a:xfrm>
                <a:off x="4265" y="3584"/>
                <a:ext cx="115"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85" name="矩形 562257"/>
              <p:cNvSpPr/>
              <p:nvPr/>
            </p:nvSpPr>
            <p:spPr>
              <a:xfrm>
                <a:off x="4270" y="359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86" name="直接连接符 562258"/>
              <p:cNvSpPr/>
              <p:nvPr/>
            </p:nvSpPr>
            <p:spPr>
              <a:xfrm>
                <a:off x="4275" y="3622"/>
                <a:ext cx="50" cy="1"/>
              </a:xfrm>
              <a:prstGeom prst="line">
                <a:avLst/>
              </a:prstGeom>
              <a:ln w="15875" cap="flat" cmpd="sng">
                <a:solidFill>
                  <a:srgbClr val="000000"/>
                </a:solidFill>
                <a:prstDash val="solid"/>
                <a:round/>
                <a:headEnd type="none" w="med" len="med"/>
                <a:tailEnd type="none" w="med" len="med"/>
              </a:ln>
            </p:spPr>
          </p:sp>
          <p:sp>
            <p:nvSpPr>
              <p:cNvPr id="119887" name="直接连接符 562259"/>
              <p:cNvSpPr/>
              <p:nvPr/>
            </p:nvSpPr>
            <p:spPr>
              <a:xfrm flipH="1">
                <a:off x="4265" y="3797"/>
                <a:ext cx="115" cy="1"/>
              </a:xfrm>
              <a:prstGeom prst="line">
                <a:avLst/>
              </a:prstGeom>
              <a:ln w="15875" cap="flat" cmpd="sng">
                <a:solidFill>
                  <a:srgbClr val="000000"/>
                </a:solidFill>
                <a:prstDash val="solid"/>
                <a:round/>
                <a:headEnd type="none" w="med" len="med"/>
                <a:tailEnd type="none" w="med" len="med"/>
              </a:ln>
            </p:spPr>
          </p:sp>
          <p:sp>
            <p:nvSpPr>
              <p:cNvPr id="119888" name="直接连接符 562260"/>
              <p:cNvSpPr/>
              <p:nvPr/>
            </p:nvSpPr>
            <p:spPr>
              <a:xfrm flipH="1">
                <a:off x="4265" y="3684"/>
                <a:ext cx="115" cy="1"/>
              </a:xfrm>
              <a:prstGeom prst="line">
                <a:avLst/>
              </a:prstGeom>
              <a:ln w="15875" cap="flat" cmpd="sng">
                <a:solidFill>
                  <a:srgbClr val="000000"/>
                </a:solidFill>
                <a:prstDash val="solid"/>
                <a:round/>
                <a:headEnd type="none" w="med" len="med"/>
                <a:tailEnd type="none" w="med" len="med"/>
              </a:ln>
            </p:spPr>
          </p:sp>
        </p:grpSp>
        <p:grpSp>
          <p:nvGrpSpPr>
            <p:cNvPr id="119889" name="组合 562261"/>
            <p:cNvGrpSpPr/>
            <p:nvPr/>
          </p:nvGrpSpPr>
          <p:grpSpPr>
            <a:xfrm>
              <a:off x="4260" y="3515"/>
              <a:ext cx="211" cy="332"/>
              <a:chOff x="4260" y="3515"/>
              <a:chExt cx="211" cy="332"/>
            </a:xfrm>
          </p:grpSpPr>
          <p:sp>
            <p:nvSpPr>
              <p:cNvPr id="119890" name="任意多边形 562262"/>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19891" name="任意多边形 562263"/>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19892" name="任意多边形 562264"/>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19893" name="任意多边形 562265"/>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19894" name="矩形 562266"/>
              <p:cNvSpPr/>
              <p:nvPr/>
            </p:nvSpPr>
            <p:spPr>
              <a:xfrm>
                <a:off x="4260" y="3578"/>
                <a:ext cx="115"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95" name="矩形 562267"/>
              <p:cNvSpPr/>
              <p:nvPr/>
            </p:nvSpPr>
            <p:spPr>
              <a:xfrm>
                <a:off x="4265" y="359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896" name="直接连接符 562268"/>
              <p:cNvSpPr/>
              <p:nvPr/>
            </p:nvSpPr>
            <p:spPr>
              <a:xfrm>
                <a:off x="4275" y="3609"/>
                <a:ext cx="40" cy="1"/>
              </a:xfrm>
              <a:prstGeom prst="line">
                <a:avLst/>
              </a:prstGeom>
              <a:ln w="7938" cap="flat" cmpd="sng">
                <a:solidFill>
                  <a:srgbClr val="313124"/>
                </a:solidFill>
                <a:prstDash val="solid"/>
                <a:round/>
                <a:headEnd type="none" w="med" len="med"/>
                <a:tailEnd type="none" w="med" len="med"/>
              </a:ln>
            </p:spPr>
          </p:sp>
          <p:sp>
            <p:nvSpPr>
              <p:cNvPr id="119897" name="直接连接符 562269"/>
              <p:cNvSpPr/>
              <p:nvPr/>
            </p:nvSpPr>
            <p:spPr>
              <a:xfrm flipH="1">
                <a:off x="4265" y="3791"/>
                <a:ext cx="105" cy="1"/>
              </a:xfrm>
              <a:prstGeom prst="line">
                <a:avLst/>
              </a:prstGeom>
              <a:ln w="7938" cap="flat" cmpd="sng">
                <a:solidFill>
                  <a:srgbClr val="313124"/>
                </a:solidFill>
                <a:prstDash val="solid"/>
                <a:round/>
                <a:headEnd type="none" w="med" len="med"/>
                <a:tailEnd type="none" w="med" len="med"/>
              </a:ln>
            </p:spPr>
          </p:sp>
          <p:sp>
            <p:nvSpPr>
              <p:cNvPr id="119898" name="直接连接符 562270"/>
              <p:cNvSpPr/>
              <p:nvPr/>
            </p:nvSpPr>
            <p:spPr>
              <a:xfrm flipH="1">
                <a:off x="4265" y="3678"/>
                <a:ext cx="105" cy="1"/>
              </a:xfrm>
              <a:prstGeom prst="line">
                <a:avLst/>
              </a:prstGeom>
              <a:ln w="7938" cap="flat" cmpd="sng">
                <a:solidFill>
                  <a:srgbClr val="313124"/>
                </a:solidFill>
                <a:prstDash val="solid"/>
                <a:round/>
                <a:headEnd type="none" w="med" len="med"/>
                <a:tailEnd type="none" w="med" len="med"/>
              </a:ln>
            </p:spPr>
          </p:sp>
        </p:grpSp>
      </p:grpSp>
      <p:sp>
        <p:nvSpPr>
          <p:cNvPr id="119899" name="矩形 562271"/>
          <p:cNvSpPr/>
          <p:nvPr/>
        </p:nvSpPr>
        <p:spPr>
          <a:xfrm>
            <a:off x="2109788" y="3444875"/>
            <a:ext cx="30162" cy="2598738"/>
          </a:xfrm>
          <a:prstGeom prst="rect">
            <a:avLst/>
          </a:prstGeom>
          <a:solidFill>
            <a:srgbClr val="000000"/>
          </a:solidFill>
          <a:ln w="2857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9900" name="直接连接符 562272"/>
          <p:cNvSpPr/>
          <p:nvPr/>
        </p:nvSpPr>
        <p:spPr>
          <a:xfrm>
            <a:off x="1303338" y="3825875"/>
            <a:ext cx="820737" cy="3175"/>
          </a:xfrm>
          <a:prstGeom prst="line">
            <a:avLst/>
          </a:prstGeom>
          <a:ln w="28575" cap="flat" cmpd="sng">
            <a:solidFill>
              <a:srgbClr val="333399"/>
            </a:solidFill>
            <a:prstDash val="solid"/>
            <a:round/>
            <a:headEnd type="none" w="med" len="med"/>
            <a:tailEnd type="none" w="med" len="med"/>
          </a:ln>
        </p:spPr>
      </p:sp>
      <p:sp>
        <p:nvSpPr>
          <p:cNvPr id="119901" name="直接连接符 562273"/>
          <p:cNvSpPr/>
          <p:nvPr/>
        </p:nvSpPr>
        <p:spPr>
          <a:xfrm>
            <a:off x="1549400" y="4535488"/>
            <a:ext cx="574675" cy="1587"/>
          </a:xfrm>
          <a:prstGeom prst="line">
            <a:avLst/>
          </a:prstGeom>
          <a:ln w="28575" cap="flat" cmpd="sng">
            <a:solidFill>
              <a:srgbClr val="333399"/>
            </a:solidFill>
            <a:prstDash val="solid"/>
            <a:round/>
            <a:headEnd type="none" w="med" len="med"/>
            <a:tailEnd type="none" w="med" len="med"/>
          </a:ln>
        </p:spPr>
      </p:sp>
      <p:sp>
        <p:nvSpPr>
          <p:cNvPr id="119902" name="直接连接符 562274"/>
          <p:cNvSpPr/>
          <p:nvPr/>
        </p:nvSpPr>
        <p:spPr>
          <a:xfrm>
            <a:off x="890588" y="5037138"/>
            <a:ext cx="1233487" cy="3175"/>
          </a:xfrm>
          <a:prstGeom prst="line">
            <a:avLst/>
          </a:prstGeom>
          <a:ln w="28575" cap="flat" cmpd="sng">
            <a:solidFill>
              <a:srgbClr val="333399"/>
            </a:solidFill>
            <a:prstDash val="solid"/>
            <a:round/>
            <a:headEnd type="none" w="med" len="med"/>
            <a:tailEnd type="none" w="med" len="med"/>
          </a:ln>
        </p:spPr>
      </p:sp>
      <p:sp>
        <p:nvSpPr>
          <p:cNvPr id="119903" name="直接连接符 562275"/>
          <p:cNvSpPr/>
          <p:nvPr/>
        </p:nvSpPr>
        <p:spPr>
          <a:xfrm>
            <a:off x="1384300" y="5654675"/>
            <a:ext cx="739775" cy="3175"/>
          </a:xfrm>
          <a:prstGeom prst="line">
            <a:avLst/>
          </a:prstGeom>
          <a:ln w="28575" cap="flat" cmpd="sng">
            <a:solidFill>
              <a:srgbClr val="333399"/>
            </a:solidFill>
            <a:prstDash val="solid"/>
            <a:round/>
            <a:headEnd type="none" w="med" len="med"/>
            <a:tailEnd type="none" w="med" len="med"/>
          </a:ln>
        </p:spPr>
      </p:sp>
      <p:sp>
        <p:nvSpPr>
          <p:cNvPr id="119904" name="直接连接符 562276"/>
          <p:cNvSpPr/>
          <p:nvPr/>
        </p:nvSpPr>
        <p:spPr>
          <a:xfrm>
            <a:off x="2124075" y="5832475"/>
            <a:ext cx="411163" cy="3175"/>
          </a:xfrm>
          <a:prstGeom prst="line">
            <a:avLst/>
          </a:prstGeom>
          <a:ln w="28575" cap="flat" cmpd="sng">
            <a:solidFill>
              <a:srgbClr val="333399"/>
            </a:solidFill>
            <a:prstDash val="solid"/>
            <a:round/>
            <a:headEnd type="none" w="med" len="med"/>
            <a:tailEnd type="none" w="med" len="med"/>
          </a:ln>
        </p:spPr>
      </p:sp>
      <p:sp>
        <p:nvSpPr>
          <p:cNvPr id="119905" name="直接连接符 562514"/>
          <p:cNvSpPr/>
          <p:nvPr/>
        </p:nvSpPr>
        <p:spPr>
          <a:xfrm flipV="1">
            <a:off x="2916238" y="4868863"/>
            <a:ext cx="719137" cy="647700"/>
          </a:xfrm>
          <a:prstGeom prst="line">
            <a:avLst/>
          </a:prstGeom>
          <a:ln w="28575" cap="flat" cmpd="sng">
            <a:solidFill>
              <a:srgbClr val="333399"/>
            </a:solidFill>
            <a:prstDash val="solid"/>
            <a:round/>
            <a:headEnd type="none" w="med" len="med"/>
            <a:tailEnd type="none" w="med" len="med"/>
          </a:ln>
        </p:spPr>
      </p:sp>
      <p:sp>
        <p:nvSpPr>
          <p:cNvPr id="119906" name="直接连接符 562277"/>
          <p:cNvSpPr/>
          <p:nvPr/>
        </p:nvSpPr>
        <p:spPr>
          <a:xfrm>
            <a:off x="2124075" y="4772025"/>
            <a:ext cx="1398588" cy="1588"/>
          </a:xfrm>
          <a:prstGeom prst="line">
            <a:avLst/>
          </a:prstGeom>
          <a:ln w="28575" cap="flat" cmpd="sng">
            <a:solidFill>
              <a:srgbClr val="333399"/>
            </a:solidFill>
            <a:prstDash val="solid"/>
            <a:round/>
            <a:headEnd type="none" w="med" len="med"/>
            <a:tailEnd type="none" w="med" len="med"/>
          </a:ln>
        </p:spPr>
      </p:sp>
      <p:grpSp>
        <p:nvGrpSpPr>
          <p:cNvPr id="119907" name="组合 562278"/>
          <p:cNvGrpSpPr/>
          <p:nvPr/>
        </p:nvGrpSpPr>
        <p:grpSpPr>
          <a:xfrm>
            <a:off x="3375025" y="4576763"/>
            <a:ext cx="560388" cy="374650"/>
            <a:chOff x="2154" y="3033"/>
            <a:chExt cx="309" cy="192"/>
          </a:xfrm>
        </p:grpSpPr>
        <p:sp>
          <p:nvSpPr>
            <p:cNvPr id="119908" name="椭圆 562279"/>
            <p:cNvSpPr/>
            <p:nvPr/>
          </p:nvSpPr>
          <p:spPr>
            <a:xfrm>
              <a:off x="2155"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19909" name="矩形 562280"/>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10" name="矩形 562281"/>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11" name="椭圆 562282"/>
            <p:cNvSpPr/>
            <p:nvPr/>
          </p:nvSpPr>
          <p:spPr>
            <a:xfrm>
              <a:off x="2155"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19912" name="组合 562283"/>
            <p:cNvGrpSpPr/>
            <p:nvPr/>
          </p:nvGrpSpPr>
          <p:grpSpPr>
            <a:xfrm>
              <a:off x="2201" y="3046"/>
              <a:ext cx="214" cy="86"/>
              <a:chOff x="2201" y="3046"/>
              <a:chExt cx="214" cy="86"/>
            </a:xfrm>
          </p:grpSpPr>
          <p:grpSp>
            <p:nvGrpSpPr>
              <p:cNvPr id="119913" name="组合 562284"/>
              <p:cNvGrpSpPr/>
              <p:nvPr/>
            </p:nvGrpSpPr>
            <p:grpSpPr>
              <a:xfrm>
                <a:off x="2201" y="3046"/>
                <a:ext cx="212" cy="84"/>
                <a:chOff x="2201" y="3046"/>
                <a:chExt cx="212" cy="84"/>
              </a:xfrm>
            </p:grpSpPr>
            <p:sp>
              <p:nvSpPr>
                <p:cNvPr id="119914" name="任意多边形 562285"/>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19915" name="任意多边形 562286"/>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19916" name="任意多边形 562287"/>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19917" name="任意多边形 562288"/>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19918" name="任意多边形 562289"/>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19919" name="任意多边形 562290"/>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19920" name="任意多边形 562291"/>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sp>
              <p:nvSpPr>
                <p:cNvPr id="119921" name="任意多边形 562292"/>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grpSp>
          <p:grpSp>
            <p:nvGrpSpPr>
              <p:cNvPr id="119922" name="组合 562293"/>
              <p:cNvGrpSpPr/>
              <p:nvPr/>
            </p:nvGrpSpPr>
            <p:grpSpPr>
              <a:xfrm>
                <a:off x="2203" y="3048"/>
                <a:ext cx="212" cy="84"/>
                <a:chOff x="2203" y="3048"/>
                <a:chExt cx="212" cy="84"/>
              </a:xfrm>
            </p:grpSpPr>
            <p:sp>
              <p:nvSpPr>
                <p:cNvPr id="119923" name="任意多边形 562294"/>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19924" name="任意多边形 562295"/>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19925" name="任意多边形 562296"/>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19926" name="任意多边形 562297"/>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19927" name="任意多边形 562298"/>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19928" name="任意多边形 562299"/>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19929" name="任意多边形 562300"/>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sp>
              <p:nvSpPr>
                <p:cNvPr id="119930" name="任意多边形 562301"/>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grpSp>
        </p:grpSp>
        <p:sp>
          <p:nvSpPr>
            <p:cNvPr id="119931" name="直接连接符 562302"/>
            <p:cNvSpPr/>
            <p:nvPr/>
          </p:nvSpPr>
          <p:spPr>
            <a:xfrm>
              <a:off x="2154" y="3088"/>
              <a:ext cx="1" cy="80"/>
            </a:xfrm>
            <a:prstGeom prst="line">
              <a:avLst/>
            </a:prstGeom>
            <a:ln w="3175" cap="flat" cmpd="sng">
              <a:solidFill>
                <a:srgbClr val="AAE6FF"/>
              </a:solidFill>
              <a:prstDash val="solid"/>
              <a:round/>
              <a:headEnd type="none" w="med" len="med"/>
              <a:tailEnd type="none" w="med" len="med"/>
            </a:ln>
          </p:spPr>
        </p:sp>
        <p:sp>
          <p:nvSpPr>
            <p:cNvPr id="119932" name="直接连接符 562303"/>
            <p:cNvSpPr/>
            <p:nvPr/>
          </p:nvSpPr>
          <p:spPr>
            <a:xfrm>
              <a:off x="2462" y="3088"/>
              <a:ext cx="1" cy="80"/>
            </a:xfrm>
            <a:prstGeom prst="line">
              <a:avLst/>
            </a:prstGeom>
            <a:ln w="3175" cap="flat" cmpd="sng">
              <a:solidFill>
                <a:srgbClr val="AAE6FF"/>
              </a:solidFill>
              <a:prstDash val="solid"/>
              <a:round/>
              <a:headEnd type="none" w="med" len="med"/>
              <a:tailEnd type="none" w="med" len="med"/>
            </a:ln>
          </p:spPr>
        </p:sp>
      </p:grpSp>
      <p:grpSp>
        <p:nvGrpSpPr>
          <p:cNvPr id="119933" name="组合 562304"/>
          <p:cNvGrpSpPr/>
          <p:nvPr/>
        </p:nvGrpSpPr>
        <p:grpSpPr>
          <a:xfrm>
            <a:off x="1139825" y="3363913"/>
            <a:ext cx="514350" cy="517525"/>
            <a:chOff x="921" y="2412"/>
            <a:chExt cx="284" cy="265"/>
          </a:xfrm>
        </p:grpSpPr>
        <p:grpSp>
          <p:nvGrpSpPr>
            <p:cNvPr id="119934" name="组合 562305"/>
            <p:cNvGrpSpPr/>
            <p:nvPr/>
          </p:nvGrpSpPr>
          <p:grpSpPr>
            <a:xfrm>
              <a:off x="928" y="2417"/>
              <a:ext cx="277" cy="260"/>
              <a:chOff x="928" y="2417"/>
              <a:chExt cx="277" cy="260"/>
            </a:xfrm>
          </p:grpSpPr>
          <p:sp>
            <p:nvSpPr>
              <p:cNvPr id="119935" name="任意多边形 56230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19936" name="任意多边形 562307"/>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19937" name="任意多边形 56230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19938" name="任意多边形 562309"/>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19939" name="矩形 562310"/>
              <p:cNvSpPr/>
              <p:nvPr/>
            </p:nvSpPr>
            <p:spPr>
              <a:xfrm>
                <a:off x="974" y="2434"/>
                <a:ext cx="185"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40" name="矩形 562311"/>
              <p:cNvSpPr/>
              <p:nvPr/>
            </p:nvSpPr>
            <p:spPr>
              <a:xfrm>
                <a:off x="937" y="2576"/>
                <a:ext cx="260"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41" name="矩形 562312"/>
              <p:cNvSpPr/>
              <p:nvPr/>
            </p:nvSpPr>
            <p:spPr>
              <a:xfrm>
                <a:off x="992" y="2450"/>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42" name="直接连接符 562313"/>
              <p:cNvSpPr/>
              <p:nvPr/>
            </p:nvSpPr>
            <p:spPr>
              <a:xfrm flipH="1">
                <a:off x="1115" y="2598"/>
                <a:ext cx="61" cy="1"/>
              </a:xfrm>
              <a:prstGeom prst="line">
                <a:avLst/>
              </a:prstGeom>
              <a:ln w="7938" cap="flat" cmpd="sng">
                <a:solidFill>
                  <a:srgbClr val="000000"/>
                </a:solidFill>
                <a:prstDash val="solid"/>
                <a:round/>
                <a:headEnd type="none" w="med" len="med"/>
                <a:tailEnd type="none" w="med" len="med"/>
              </a:ln>
            </p:spPr>
          </p:sp>
          <p:grpSp>
            <p:nvGrpSpPr>
              <p:cNvPr id="119943" name="组合 562314"/>
              <p:cNvGrpSpPr/>
              <p:nvPr/>
            </p:nvGrpSpPr>
            <p:grpSpPr>
              <a:xfrm>
                <a:off x="928" y="2639"/>
                <a:ext cx="277" cy="38"/>
                <a:chOff x="928" y="2639"/>
                <a:chExt cx="277" cy="38"/>
              </a:xfrm>
            </p:grpSpPr>
            <p:sp>
              <p:nvSpPr>
                <p:cNvPr id="119944" name="任意多边形 56231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19945" name="任意多边形 562316"/>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19946" name="矩形 562317"/>
                <p:cNvSpPr/>
                <p:nvPr/>
              </p:nvSpPr>
              <p:spPr>
                <a:xfrm>
                  <a:off x="930" y="2666"/>
                  <a:ext cx="274"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19947" name="组合 562318"/>
            <p:cNvGrpSpPr/>
            <p:nvPr/>
          </p:nvGrpSpPr>
          <p:grpSpPr>
            <a:xfrm>
              <a:off x="921" y="2412"/>
              <a:ext cx="277" cy="261"/>
              <a:chOff x="921" y="2412"/>
              <a:chExt cx="277" cy="261"/>
            </a:xfrm>
          </p:grpSpPr>
          <p:sp>
            <p:nvSpPr>
              <p:cNvPr id="119948" name="任意多边形 56231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19949" name="任意多边形 562320"/>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19950" name="任意多边形 56232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19951" name="任意多边形 562322"/>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19952" name="矩形 562323"/>
              <p:cNvSpPr/>
              <p:nvPr/>
            </p:nvSpPr>
            <p:spPr>
              <a:xfrm>
                <a:off x="968" y="2429"/>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53" name="矩形 562324"/>
              <p:cNvSpPr/>
              <p:nvPr/>
            </p:nvSpPr>
            <p:spPr>
              <a:xfrm>
                <a:off x="930" y="2571"/>
                <a:ext cx="260"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54" name="矩形 562325"/>
              <p:cNvSpPr/>
              <p:nvPr/>
            </p:nvSpPr>
            <p:spPr>
              <a:xfrm>
                <a:off x="985" y="2445"/>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55" name="直接连接符 562326"/>
              <p:cNvSpPr/>
              <p:nvPr/>
            </p:nvSpPr>
            <p:spPr>
              <a:xfrm flipH="1">
                <a:off x="1108" y="2593"/>
                <a:ext cx="61" cy="1"/>
              </a:xfrm>
              <a:prstGeom prst="line">
                <a:avLst/>
              </a:prstGeom>
              <a:ln w="7938" cap="flat" cmpd="sng">
                <a:solidFill>
                  <a:srgbClr val="000000"/>
                </a:solidFill>
                <a:prstDash val="solid"/>
                <a:round/>
                <a:headEnd type="none" w="med" len="med"/>
                <a:tailEnd type="none" w="med" len="med"/>
              </a:ln>
            </p:spPr>
          </p:sp>
          <p:grpSp>
            <p:nvGrpSpPr>
              <p:cNvPr id="119956" name="组合 562327"/>
              <p:cNvGrpSpPr/>
              <p:nvPr/>
            </p:nvGrpSpPr>
            <p:grpSpPr>
              <a:xfrm>
                <a:off x="921" y="2635"/>
                <a:ext cx="277" cy="38"/>
                <a:chOff x="921" y="2635"/>
                <a:chExt cx="277" cy="38"/>
              </a:xfrm>
            </p:grpSpPr>
            <p:sp>
              <p:nvSpPr>
                <p:cNvPr id="119957" name="任意多边形 56232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19958" name="任意多边形 562329"/>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19959" name="矩形 562330"/>
                <p:cNvSpPr/>
                <p:nvPr/>
              </p:nvSpPr>
              <p:spPr>
                <a:xfrm>
                  <a:off x="923" y="2662"/>
                  <a:ext cx="274"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19960" name="组合 562331"/>
          <p:cNvGrpSpPr/>
          <p:nvPr/>
        </p:nvGrpSpPr>
        <p:grpSpPr>
          <a:xfrm>
            <a:off x="1277938" y="4073525"/>
            <a:ext cx="511175" cy="517525"/>
            <a:chOff x="997" y="2775"/>
            <a:chExt cx="282" cy="265"/>
          </a:xfrm>
        </p:grpSpPr>
        <p:grpSp>
          <p:nvGrpSpPr>
            <p:cNvPr id="119961" name="组合 562332"/>
            <p:cNvGrpSpPr/>
            <p:nvPr/>
          </p:nvGrpSpPr>
          <p:grpSpPr>
            <a:xfrm>
              <a:off x="1004" y="2779"/>
              <a:ext cx="275" cy="261"/>
              <a:chOff x="1004" y="2779"/>
              <a:chExt cx="275" cy="261"/>
            </a:xfrm>
          </p:grpSpPr>
          <p:sp>
            <p:nvSpPr>
              <p:cNvPr id="119962" name="任意多边形 562333"/>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19963" name="任意多边形 562334"/>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19964" name="任意多边形 562335"/>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19965" name="任意多边形 562336"/>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19966" name="矩形 562337"/>
              <p:cNvSpPr/>
              <p:nvPr/>
            </p:nvSpPr>
            <p:spPr>
              <a:xfrm>
                <a:off x="1050" y="2797"/>
                <a:ext cx="183"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67" name="矩形 562338"/>
              <p:cNvSpPr/>
              <p:nvPr/>
            </p:nvSpPr>
            <p:spPr>
              <a:xfrm>
                <a:off x="1013" y="293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68" name="矩形 562339"/>
              <p:cNvSpPr/>
              <p:nvPr/>
            </p:nvSpPr>
            <p:spPr>
              <a:xfrm>
                <a:off x="1067" y="2813"/>
                <a:ext cx="149"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69" name="直接连接符 562340"/>
              <p:cNvSpPr/>
              <p:nvPr/>
            </p:nvSpPr>
            <p:spPr>
              <a:xfrm flipH="1">
                <a:off x="1189" y="2961"/>
                <a:ext cx="61" cy="1"/>
              </a:xfrm>
              <a:prstGeom prst="line">
                <a:avLst/>
              </a:prstGeom>
              <a:ln w="7938" cap="flat" cmpd="sng">
                <a:solidFill>
                  <a:srgbClr val="000000"/>
                </a:solidFill>
                <a:prstDash val="solid"/>
                <a:round/>
                <a:headEnd type="none" w="med" len="med"/>
                <a:tailEnd type="none" w="med" len="med"/>
              </a:ln>
            </p:spPr>
          </p:sp>
          <p:grpSp>
            <p:nvGrpSpPr>
              <p:cNvPr id="119970" name="组合 562341"/>
              <p:cNvGrpSpPr/>
              <p:nvPr/>
            </p:nvGrpSpPr>
            <p:grpSpPr>
              <a:xfrm>
                <a:off x="1004" y="3002"/>
                <a:ext cx="275" cy="38"/>
                <a:chOff x="1004" y="3002"/>
                <a:chExt cx="275" cy="38"/>
              </a:xfrm>
            </p:grpSpPr>
            <p:sp>
              <p:nvSpPr>
                <p:cNvPr id="119971" name="任意多边形 562342"/>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19972" name="任意多边形 562343"/>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19973" name="矩形 562344"/>
                <p:cNvSpPr/>
                <p:nvPr/>
              </p:nvSpPr>
              <p:spPr>
                <a:xfrm>
                  <a:off x="1006" y="3029"/>
                  <a:ext cx="271"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19974" name="组合 562345"/>
            <p:cNvGrpSpPr/>
            <p:nvPr/>
          </p:nvGrpSpPr>
          <p:grpSpPr>
            <a:xfrm>
              <a:off x="997" y="2775"/>
              <a:ext cx="275" cy="260"/>
              <a:chOff x="997" y="2775"/>
              <a:chExt cx="275" cy="260"/>
            </a:xfrm>
          </p:grpSpPr>
          <p:sp>
            <p:nvSpPr>
              <p:cNvPr id="119975" name="任意多边形 562346"/>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19976" name="任意多边形 562347"/>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19977" name="任意多边形 562348"/>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19978" name="任意多边形 562349"/>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19979" name="矩形 562350"/>
              <p:cNvSpPr/>
              <p:nvPr/>
            </p:nvSpPr>
            <p:spPr>
              <a:xfrm>
                <a:off x="1043" y="279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80" name="矩形 562351"/>
              <p:cNvSpPr/>
              <p:nvPr/>
            </p:nvSpPr>
            <p:spPr>
              <a:xfrm>
                <a:off x="1006" y="2934"/>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81" name="矩形 562352"/>
              <p:cNvSpPr/>
              <p:nvPr/>
            </p:nvSpPr>
            <p:spPr>
              <a:xfrm>
                <a:off x="1060" y="280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82" name="直接连接符 562353"/>
              <p:cNvSpPr/>
              <p:nvPr/>
            </p:nvSpPr>
            <p:spPr>
              <a:xfrm flipH="1">
                <a:off x="1182" y="2956"/>
                <a:ext cx="62" cy="1"/>
              </a:xfrm>
              <a:prstGeom prst="line">
                <a:avLst/>
              </a:prstGeom>
              <a:ln w="7938" cap="flat" cmpd="sng">
                <a:solidFill>
                  <a:srgbClr val="000000"/>
                </a:solidFill>
                <a:prstDash val="solid"/>
                <a:round/>
                <a:headEnd type="none" w="med" len="med"/>
                <a:tailEnd type="none" w="med" len="med"/>
              </a:ln>
            </p:spPr>
          </p:sp>
          <p:grpSp>
            <p:nvGrpSpPr>
              <p:cNvPr id="119983" name="组合 562354"/>
              <p:cNvGrpSpPr/>
              <p:nvPr/>
            </p:nvGrpSpPr>
            <p:grpSpPr>
              <a:xfrm>
                <a:off x="997" y="2997"/>
                <a:ext cx="275" cy="38"/>
                <a:chOff x="997" y="2997"/>
                <a:chExt cx="275" cy="38"/>
              </a:xfrm>
            </p:grpSpPr>
            <p:sp>
              <p:nvSpPr>
                <p:cNvPr id="119984" name="任意多边形 562355"/>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19985" name="任意多边形 562356"/>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19986" name="矩形 562357"/>
                <p:cNvSpPr/>
                <p:nvPr/>
              </p:nvSpPr>
              <p:spPr>
                <a:xfrm>
                  <a:off x="999" y="3024"/>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19987" name="组合 562358"/>
          <p:cNvGrpSpPr/>
          <p:nvPr/>
        </p:nvGrpSpPr>
        <p:grpSpPr>
          <a:xfrm>
            <a:off x="539750" y="4603750"/>
            <a:ext cx="511175" cy="517525"/>
            <a:chOff x="590" y="3047"/>
            <a:chExt cx="282" cy="265"/>
          </a:xfrm>
        </p:grpSpPr>
        <p:grpSp>
          <p:nvGrpSpPr>
            <p:cNvPr id="119988" name="组合 562359"/>
            <p:cNvGrpSpPr/>
            <p:nvPr/>
          </p:nvGrpSpPr>
          <p:grpSpPr>
            <a:xfrm>
              <a:off x="596" y="3051"/>
              <a:ext cx="276" cy="261"/>
              <a:chOff x="596" y="3051"/>
              <a:chExt cx="276" cy="261"/>
            </a:xfrm>
          </p:grpSpPr>
          <p:sp>
            <p:nvSpPr>
              <p:cNvPr id="119989" name="任意多边形 562360"/>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19990" name="任意多边形 562361"/>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19991" name="任意多边形 562362"/>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19992" name="任意多边形 562363"/>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19993" name="矩形 562364"/>
              <p:cNvSpPr/>
              <p:nvPr/>
            </p:nvSpPr>
            <p:spPr>
              <a:xfrm>
                <a:off x="642" y="3069"/>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94" name="矩形 562365"/>
              <p:cNvSpPr/>
              <p:nvPr/>
            </p:nvSpPr>
            <p:spPr>
              <a:xfrm>
                <a:off x="605" y="3210"/>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95" name="矩形 562366"/>
              <p:cNvSpPr/>
              <p:nvPr/>
            </p:nvSpPr>
            <p:spPr>
              <a:xfrm>
                <a:off x="659" y="3085"/>
                <a:ext cx="150"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19996" name="直接连接符 562367"/>
              <p:cNvSpPr/>
              <p:nvPr/>
            </p:nvSpPr>
            <p:spPr>
              <a:xfrm flipH="1">
                <a:off x="782" y="3233"/>
                <a:ext cx="61" cy="1"/>
              </a:xfrm>
              <a:prstGeom prst="line">
                <a:avLst/>
              </a:prstGeom>
              <a:ln w="7938" cap="flat" cmpd="sng">
                <a:solidFill>
                  <a:srgbClr val="000000"/>
                </a:solidFill>
                <a:prstDash val="solid"/>
                <a:round/>
                <a:headEnd type="none" w="med" len="med"/>
                <a:tailEnd type="none" w="med" len="med"/>
              </a:ln>
            </p:spPr>
          </p:sp>
          <p:grpSp>
            <p:nvGrpSpPr>
              <p:cNvPr id="119997" name="组合 562368"/>
              <p:cNvGrpSpPr/>
              <p:nvPr/>
            </p:nvGrpSpPr>
            <p:grpSpPr>
              <a:xfrm>
                <a:off x="596" y="3274"/>
                <a:ext cx="276" cy="38"/>
                <a:chOff x="596" y="3274"/>
                <a:chExt cx="276" cy="38"/>
              </a:xfrm>
            </p:grpSpPr>
            <p:sp>
              <p:nvSpPr>
                <p:cNvPr id="119998" name="任意多边形 562369"/>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19999" name="任意多边形 562370"/>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0000" name="矩形 562371"/>
                <p:cNvSpPr/>
                <p:nvPr/>
              </p:nvSpPr>
              <p:spPr>
                <a:xfrm>
                  <a:off x="598" y="3301"/>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0001" name="组合 562372"/>
            <p:cNvGrpSpPr/>
            <p:nvPr/>
          </p:nvGrpSpPr>
          <p:grpSpPr>
            <a:xfrm>
              <a:off x="590" y="3047"/>
              <a:ext cx="275" cy="260"/>
              <a:chOff x="590" y="3047"/>
              <a:chExt cx="275" cy="260"/>
            </a:xfrm>
          </p:grpSpPr>
          <p:sp>
            <p:nvSpPr>
              <p:cNvPr id="120002" name="任意多边形 562373"/>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0003" name="任意多边形 562374"/>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0004" name="任意多边形 562375"/>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0005" name="任意多边形 562376"/>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0006" name="矩形 562377"/>
              <p:cNvSpPr/>
              <p:nvPr/>
            </p:nvSpPr>
            <p:spPr>
              <a:xfrm>
                <a:off x="636" y="3064"/>
                <a:ext cx="183"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07" name="矩形 562378"/>
              <p:cNvSpPr/>
              <p:nvPr/>
            </p:nvSpPr>
            <p:spPr>
              <a:xfrm>
                <a:off x="598" y="3206"/>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08" name="矩形 562379"/>
              <p:cNvSpPr/>
              <p:nvPr/>
            </p:nvSpPr>
            <p:spPr>
              <a:xfrm>
                <a:off x="653" y="3080"/>
                <a:ext cx="149"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09" name="直接连接符 562380"/>
              <p:cNvSpPr/>
              <p:nvPr/>
            </p:nvSpPr>
            <p:spPr>
              <a:xfrm flipH="1">
                <a:off x="775" y="3228"/>
                <a:ext cx="61" cy="1"/>
              </a:xfrm>
              <a:prstGeom prst="line">
                <a:avLst/>
              </a:prstGeom>
              <a:ln w="7938" cap="flat" cmpd="sng">
                <a:solidFill>
                  <a:srgbClr val="000000"/>
                </a:solidFill>
                <a:prstDash val="solid"/>
                <a:round/>
                <a:headEnd type="none" w="med" len="med"/>
                <a:tailEnd type="none" w="med" len="med"/>
              </a:ln>
            </p:spPr>
          </p:sp>
          <p:grpSp>
            <p:nvGrpSpPr>
              <p:cNvPr id="120010" name="组合 562381"/>
              <p:cNvGrpSpPr/>
              <p:nvPr/>
            </p:nvGrpSpPr>
            <p:grpSpPr>
              <a:xfrm>
                <a:off x="590" y="3269"/>
                <a:ext cx="275" cy="38"/>
                <a:chOff x="590" y="3269"/>
                <a:chExt cx="275" cy="38"/>
              </a:xfrm>
            </p:grpSpPr>
            <p:sp>
              <p:nvSpPr>
                <p:cNvPr id="120011" name="任意多边形 562382"/>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0012" name="任意多边形 562383"/>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0013" name="矩形 562384"/>
                <p:cNvSpPr/>
                <p:nvPr/>
              </p:nvSpPr>
              <p:spPr>
                <a:xfrm>
                  <a:off x="591" y="3296"/>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0014" name="组合 562385"/>
          <p:cNvGrpSpPr/>
          <p:nvPr/>
        </p:nvGrpSpPr>
        <p:grpSpPr>
          <a:xfrm>
            <a:off x="1112838" y="5226050"/>
            <a:ext cx="509587" cy="517525"/>
            <a:chOff x="906" y="3365"/>
            <a:chExt cx="281" cy="265"/>
          </a:xfrm>
        </p:grpSpPr>
        <p:grpSp>
          <p:nvGrpSpPr>
            <p:cNvPr id="120015" name="组合 562386"/>
            <p:cNvGrpSpPr/>
            <p:nvPr/>
          </p:nvGrpSpPr>
          <p:grpSpPr>
            <a:xfrm>
              <a:off x="912" y="3369"/>
              <a:ext cx="275" cy="261"/>
              <a:chOff x="912" y="3369"/>
              <a:chExt cx="275" cy="261"/>
            </a:xfrm>
          </p:grpSpPr>
          <p:sp>
            <p:nvSpPr>
              <p:cNvPr id="120016" name="任意多边形 562387"/>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0017" name="任意多边形 562388"/>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0018" name="任意多边形 562389"/>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0019" name="任意多边形 562390"/>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0020" name="矩形 562391"/>
              <p:cNvSpPr/>
              <p:nvPr/>
            </p:nvSpPr>
            <p:spPr>
              <a:xfrm>
                <a:off x="958" y="3387"/>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21" name="矩形 562392"/>
              <p:cNvSpPr/>
              <p:nvPr/>
            </p:nvSpPr>
            <p:spPr>
              <a:xfrm>
                <a:off x="921" y="352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22" name="矩形 562393"/>
              <p:cNvSpPr/>
              <p:nvPr/>
            </p:nvSpPr>
            <p:spPr>
              <a:xfrm>
                <a:off x="975" y="3403"/>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23" name="直接连接符 562394"/>
              <p:cNvSpPr/>
              <p:nvPr/>
            </p:nvSpPr>
            <p:spPr>
              <a:xfrm flipH="1">
                <a:off x="1097" y="3551"/>
                <a:ext cx="62" cy="1"/>
              </a:xfrm>
              <a:prstGeom prst="line">
                <a:avLst/>
              </a:prstGeom>
              <a:ln w="7938" cap="flat" cmpd="sng">
                <a:solidFill>
                  <a:srgbClr val="000000"/>
                </a:solidFill>
                <a:prstDash val="solid"/>
                <a:round/>
                <a:headEnd type="none" w="med" len="med"/>
                <a:tailEnd type="none" w="med" len="med"/>
              </a:ln>
            </p:spPr>
          </p:sp>
          <p:grpSp>
            <p:nvGrpSpPr>
              <p:cNvPr id="120024" name="组合 562395"/>
              <p:cNvGrpSpPr/>
              <p:nvPr/>
            </p:nvGrpSpPr>
            <p:grpSpPr>
              <a:xfrm>
                <a:off x="912" y="3592"/>
                <a:ext cx="275" cy="38"/>
                <a:chOff x="912" y="3592"/>
                <a:chExt cx="275" cy="38"/>
              </a:xfrm>
            </p:grpSpPr>
            <p:sp>
              <p:nvSpPr>
                <p:cNvPr id="120025" name="任意多边形 562396"/>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0026" name="任意多边形 562397"/>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0027" name="矩形 562398"/>
                <p:cNvSpPr/>
                <p:nvPr/>
              </p:nvSpPr>
              <p:spPr>
                <a:xfrm>
                  <a:off x="914" y="3619"/>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0028" name="组合 562399"/>
            <p:cNvGrpSpPr/>
            <p:nvPr/>
          </p:nvGrpSpPr>
          <p:grpSpPr>
            <a:xfrm>
              <a:off x="906" y="3365"/>
              <a:ext cx="275" cy="261"/>
              <a:chOff x="906" y="3365"/>
              <a:chExt cx="275" cy="261"/>
            </a:xfrm>
          </p:grpSpPr>
          <p:sp>
            <p:nvSpPr>
              <p:cNvPr id="120029" name="任意多边形 562400"/>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0030" name="任意多边形 562401"/>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0031" name="任意多边形 562402"/>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0032" name="任意多边形 562403"/>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0033" name="矩形 562404"/>
              <p:cNvSpPr/>
              <p:nvPr/>
            </p:nvSpPr>
            <p:spPr>
              <a:xfrm>
                <a:off x="951" y="338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34" name="矩形 562405"/>
              <p:cNvSpPr/>
              <p:nvPr/>
            </p:nvSpPr>
            <p:spPr>
              <a:xfrm>
                <a:off x="914" y="3524"/>
                <a:ext cx="258"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35" name="矩形 562406"/>
              <p:cNvSpPr/>
              <p:nvPr/>
            </p:nvSpPr>
            <p:spPr>
              <a:xfrm>
                <a:off x="968" y="339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36" name="直接连接符 562407"/>
              <p:cNvSpPr/>
              <p:nvPr/>
            </p:nvSpPr>
            <p:spPr>
              <a:xfrm flipH="1">
                <a:off x="1091" y="3546"/>
                <a:ext cx="61" cy="1"/>
              </a:xfrm>
              <a:prstGeom prst="line">
                <a:avLst/>
              </a:prstGeom>
              <a:ln w="7938" cap="flat" cmpd="sng">
                <a:solidFill>
                  <a:srgbClr val="000000"/>
                </a:solidFill>
                <a:prstDash val="solid"/>
                <a:round/>
                <a:headEnd type="none" w="med" len="med"/>
                <a:tailEnd type="none" w="med" len="med"/>
              </a:ln>
            </p:spPr>
          </p:sp>
          <p:grpSp>
            <p:nvGrpSpPr>
              <p:cNvPr id="120037" name="组合 562408"/>
              <p:cNvGrpSpPr/>
              <p:nvPr/>
            </p:nvGrpSpPr>
            <p:grpSpPr>
              <a:xfrm>
                <a:off x="906" y="3587"/>
                <a:ext cx="275" cy="39"/>
                <a:chOff x="906" y="3587"/>
                <a:chExt cx="275" cy="39"/>
              </a:xfrm>
            </p:grpSpPr>
            <p:sp>
              <p:nvSpPr>
                <p:cNvPr id="120038" name="任意多边形 562409"/>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0039" name="任意多边形 562410"/>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0040" name="矩形 562411"/>
                <p:cNvSpPr/>
                <p:nvPr/>
              </p:nvSpPr>
              <p:spPr>
                <a:xfrm>
                  <a:off x="907" y="3614"/>
                  <a:ext cx="272" cy="12"/>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0041" name="组合 562412"/>
          <p:cNvGrpSpPr/>
          <p:nvPr/>
        </p:nvGrpSpPr>
        <p:grpSpPr>
          <a:xfrm>
            <a:off x="2603500" y="5346700"/>
            <a:ext cx="444500" cy="839788"/>
            <a:chOff x="1660" y="3427"/>
            <a:chExt cx="217" cy="339"/>
          </a:xfrm>
        </p:grpSpPr>
        <p:grpSp>
          <p:nvGrpSpPr>
            <p:cNvPr id="120042" name="组合 562413"/>
            <p:cNvGrpSpPr/>
            <p:nvPr/>
          </p:nvGrpSpPr>
          <p:grpSpPr>
            <a:xfrm>
              <a:off x="1665" y="3433"/>
              <a:ext cx="212" cy="333"/>
              <a:chOff x="1665" y="3433"/>
              <a:chExt cx="212" cy="333"/>
            </a:xfrm>
          </p:grpSpPr>
          <p:sp>
            <p:nvSpPr>
              <p:cNvPr id="120043" name="任意多边形 562414"/>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0044" name="任意多边形 562415"/>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0045" name="任意多边形 562416"/>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0046" name="任意多边形 562417"/>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0047" name="矩形 562418"/>
              <p:cNvSpPr/>
              <p:nvPr/>
            </p:nvSpPr>
            <p:spPr>
              <a:xfrm>
                <a:off x="1665" y="3496"/>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48" name="矩形 562419"/>
              <p:cNvSpPr/>
              <p:nvPr/>
            </p:nvSpPr>
            <p:spPr>
              <a:xfrm>
                <a:off x="1671" y="3509"/>
                <a:ext cx="65" cy="43"/>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49" name="直接连接符 562420"/>
              <p:cNvSpPr/>
              <p:nvPr/>
            </p:nvSpPr>
            <p:spPr>
              <a:xfrm>
                <a:off x="1676" y="3534"/>
                <a:ext cx="50" cy="1"/>
              </a:xfrm>
              <a:prstGeom prst="line">
                <a:avLst/>
              </a:prstGeom>
              <a:ln w="15875" cap="flat" cmpd="sng">
                <a:solidFill>
                  <a:srgbClr val="000000"/>
                </a:solidFill>
                <a:prstDash val="solid"/>
                <a:round/>
                <a:headEnd type="none" w="med" len="med"/>
                <a:tailEnd type="none" w="med" len="med"/>
              </a:ln>
            </p:spPr>
          </p:sp>
          <p:sp>
            <p:nvSpPr>
              <p:cNvPr id="120050" name="直接连接符 562421"/>
              <p:cNvSpPr/>
              <p:nvPr/>
            </p:nvSpPr>
            <p:spPr>
              <a:xfrm flipH="1">
                <a:off x="1665" y="3709"/>
                <a:ext cx="116" cy="1"/>
              </a:xfrm>
              <a:prstGeom prst="line">
                <a:avLst/>
              </a:prstGeom>
              <a:ln w="15875" cap="flat" cmpd="sng">
                <a:solidFill>
                  <a:srgbClr val="000000"/>
                </a:solidFill>
                <a:prstDash val="solid"/>
                <a:round/>
                <a:headEnd type="none" w="med" len="med"/>
                <a:tailEnd type="none" w="med" len="med"/>
              </a:ln>
            </p:spPr>
          </p:sp>
          <p:sp>
            <p:nvSpPr>
              <p:cNvPr id="120051" name="直接连接符 562422"/>
              <p:cNvSpPr/>
              <p:nvPr/>
            </p:nvSpPr>
            <p:spPr>
              <a:xfrm flipH="1">
                <a:off x="1665" y="3596"/>
                <a:ext cx="116" cy="1"/>
              </a:xfrm>
              <a:prstGeom prst="line">
                <a:avLst/>
              </a:prstGeom>
              <a:ln w="15875" cap="flat" cmpd="sng">
                <a:solidFill>
                  <a:srgbClr val="000000"/>
                </a:solidFill>
                <a:prstDash val="solid"/>
                <a:round/>
                <a:headEnd type="none" w="med" len="med"/>
                <a:tailEnd type="none" w="med" len="med"/>
              </a:ln>
            </p:spPr>
          </p:sp>
        </p:grpSp>
        <p:grpSp>
          <p:nvGrpSpPr>
            <p:cNvPr id="120052" name="组合 562423"/>
            <p:cNvGrpSpPr/>
            <p:nvPr/>
          </p:nvGrpSpPr>
          <p:grpSpPr>
            <a:xfrm>
              <a:off x="1660" y="3427"/>
              <a:ext cx="212" cy="333"/>
              <a:chOff x="1660" y="3427"/>
              <a:chExt cx="212" cy="333"/>
            </a:xfrm>
          </p:grpSpPr>
          <p:sp>
            <p:nvSpPr>
              <p:cNvPr id="120053" name="任意多边形 562424"/>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0054" name="任意多边形 562425"/>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0055" name="任意多边形 562426"/>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0056" name="任意多边形 562427"/>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0057" name="矩形 562428"/>
              <p:cNvSpPr/>
              <p:nvPr/>
            </p:nvSpPr>
            <p:spPr>
              <a:xfrm>
                <a:off x="1660" y="3490"/>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58" name="矩形 562429"/>
              <p:cNvSpPr/>
              <p:nvPr/>
            </p:nvSpPr>
            <p:spPr>
              <a:xfrm>
                <a:off x="1665" y="3502"/>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59" name="直接连接符 562430"/>
              <p:cNvSpPr/>
              <p:nvPr/>
            </p:nvSpPr>
            <p:spPr>
              <a:xfrm>
                <a:off x="1676" y="3521"/>
                <a:ext cx="40" cy="1"/>
              </a:xfrm>
              <a:prstGeom prst="line">
                <a:avLst/>
              </a:prstGeom>
              <a:ln w="7938" cap="flat" cmpd="sng">
                <a:solidFill>
                  <a:srgbClr val="313124"/>
                </a:solidFill>
                <a:prstDash val="solid"/>
                <a:round/>
                <a:headEnd type="none" w="med" len="med"/>
                <a:tailEnd type="none" w="med" len="med"/>
              </a:ln>
            </p:spPr>
          </p:sp>
          <p:sp>
            <p:nvSpPr>
              <p:cNvPr id="120060" name="直接连接符 562431"/>
              <p:cNvSpPr/>
              <p:nvPr/>
            </p:nvSpPr>
            <p:spPr>
              <a:xfrm flipH="1">
                <a:off x="1665" y="3703"/>
                <a:ext cx="106" cy="1"/>
              </a:xfrm>
              <a:prstGeom prst="line">
                <a:avLst/>
              </a:prstGeom>
              <a:ln w="7938" cap="flat" cmpd="sng">
                <a:solidFill>
                  <a:srgbClr val="313124"/>
                </a:solidFill>
                <a:prstDash val="solid"/>
                <a:round/>
                <a:headEnd type="none" w="med" len="med"/>
                <a:tailEnd type="none" w="med" len="med"/>
              </a:ln>
            </p:spPr>
          </p:sp>
          <p:sp>
            <p:nvSpPr>
              <p:cNvPr id="120061" name="直接连接符 562432"/>
              <p:cNvSpPr/>
              <p:nvPr/>
            </p:nvSpPr>
            <p:spPr>
              <a:xfrm flipH="1">
                <a:off x="1665" y="3590"/>
                <a:ext cx="106" cy="1"/>
              </a:xfrm>
              <a:prstGeom prst="line">
                <a:avLst/>
              </a:prstGeom>
              <a:ln w="7938" cap="flat" cmpd="sng">
                <a:solidFill>
                  <a:srgbClr val="313124"/>
                </a:solidFill>
                <a:prstDash val="solid"/>
                <a:round/>
                <a:headEnd type="none" w="med" len="med"/>
                <a:tailEnd type="none" w="med" len="med"/>
              </a:ln>
            </p:spPr>
          </p:sp>
        </p:grpSp>
      </p:grpSp>
      <p:sp>
        <p:nvSpPr>
          <p:cNvPr id="120062" name="矩形 562433"/>
          <p:cNvSpPr/>
          <p:nvPr/>
        </p:nvSpPr>
        <p:spPr>
          <a:xfrm>
            <a:off x="2370138" y="3798888"/>
            <a:ext cx="857250" cy="619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63" name="矩形 562434"/>
          <p:cNvSpPr/>
          <p:nvPr/>
        </p:nvSpPr>
        <p:spPr>
          <a:xfrm>
            <a:off x="2470150" y="3938588"/>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0064" name="矩形 562435"/>
          <p:cNvSpPr/>
          <p:nvPr/>
        </p:nvSpPr>
        <p:spPr>
          <a:xfrm>
            <a:off x="3192463" y="5832475"/>
            <a:ext cx="1074737" cy="620713"/>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65" name="矩形 562436"/>
          <p:cNvSpPr/>
          <p:nvPr/>
        </p:nvSpPr>
        <p:spPr>
          <a:xfrm>
            <a:off x="3527425" y="5949950"/>
            <a:ext cx="2032000" cy="609600"/>
          </a:xfrm>
          <a:prstGeom prst="rect">
            <a:avLst/>
          </a:prstGeom>
          <a:noFill/>
          <a:ln w="9525">
            <a:noFill/>
          </a:ln>
        </p:spPr>
        <p:txBody>
          <a:bodyPr wrap="none" lIns="0" tIns="0" rIns="0" bIns="0" anchor="t">
            <a:spAutoFit/>
          </a:bodyPr>
          <a:p>
            <a:pPr algn="ctr"/>
            <a:r>
              <a:rPr lang="zh-CN" altLang="en-US" sz="2000" dirty="0">
                <a:solidFill>
                  <a:srgbClr val="333399"/>
                </a:solidFill>
                <a:latin typeface="Arial" panose="020B0604020202020204" pitchFamily="34" charset="0"/>
                <a:ea typeface="黑体" panose="02010609060101010101" pitchFamily="49" charset="-122"/>
              </a:rPr>
              <a:t>校园网的高速缓存</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（代理服务器）</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0066" name="组合 562437"/>
          <p:cNvGrpSpPr/>
          <p:nvPr/>
        </p:nvGrpSpPr>
        <p:grpSpPr>
          <a:xfrm>
            <a:off x="8070850" y="3213100"/>
            <a:ext cx="392113" cy="661988"/>
            <a:chOff x="4305" y="2335"/>
            <a:chExt cx="216" cy="339"/>
          </a:xfrm>
        </p:grpSpPr>
        <p:grpSp>
          <p:nvGrpSpPr>
            <p:cNvPr id="120067" name="组合 562438"/>
            <p:cNvGrpSpPr/>
            <p:nvPr/>
          </p:nvGrpSpPr>
          <p:grpSpPr>
            <a:xfrm>
              <a:off x="4310" y="2341"/>
              <a:ext cx="211" cy="333"/>
              <a:chOff x="4310" y="2341"/>
              <a:chExt cx="211" cy="333"/>
            </a:xfrm>
          </p:grpSpPr>
          <p:sp>
            <p:nvSpPr>
              <p:cNvPr id="120068" name="任意多边形 562439"/>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0069" name="任意多边形 562440"/>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0070" name="任意多边形 562441"/>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0071" name="任意多边形 562442"/>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0072" name="矩形 562443"/>
              <p:cNvSpPr/>
              <p:nvPr/>
            </p:nvSpPr>
            <p:spPr>
              <a:xfrm>
                <a:off x="4310" y="2404"/>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73" name="矩形 562444"/>
              <p:cNvSpPr/>
              <p:nvPr/>
            </p:nvSpPr>
            <p:spPr>
              <a:xfrm>
                <a:off x="4315" y="241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74" name="直接连接符 562445"/>
              <p:cNvSpPr/>
              <p:nvPr/>
            </p:nvSpPr>
            <p:spPr>
              <a:xfrm>
                <a:off x="4320" y="2441"/>
                <a:ext cx="50" cy="1"/>
              </a:xfrm>
              <a:prstGeom prst="line">
                <a:avLst/>
              </a:prstGeom>
              <a:ln w="15875" cap="flat" cmpd="sng">
                <a:solidFill>
                  <a:srgbClr val="000000"/>
                </a:solidFill>
                <a:prstDash val="solid"/>
                <a:round/>
                <a:headEnd type="none" w="med" len="med"/>
                <a:tailEnd type="none" w="med" len="med"/>
              </a:ln>
            </p:spPr>
          </p:sp>
          <p:sp>
            <p:nvSpPr>
              <p:cNvPr id="120075" name="直接连接符 562446"/>
              <p:cNvSpPr/>
              <p:nvPr/>
            </p:nvSpPr>
            <p:spPr>
              <a:xfrm flipH="1">
                <a:off x="4310" y="2617"/>
                <a:ext cx="116" cy="1"/>
              </a:xfrm>
              <a:prstGeom prst="line">
                <a:avLst/>
              </a:prstGeom>
              <a:ln w="15875" cap="flat" cmpd="sng">
                <a:solidFill>
                  <a:srgbClr val="000000"/>
                </a:solidFill>
                <a:prstDash val="solid"/>
                <a:round/>
                <a:headEnd type="none" w="med" len="med"/>
                <a:tailEnd type="none" w="med" len="med"/>
              </a:ln>
            </p:spPr>
          </p:sp>
          <p:sp>
            <p:nvSpPr>
              <p:cNvPr id="120076" name="直接连接符 562447"/>
              <p:cNvSpPr/>
              <p:nvPr/>
            </p:nvSpPr>
            <p:spPr>
              <a:xfrm flipH="1">
                <a:off x="4310" y="2504"/>
                <a:ext cx="116" cy="1"/>
              </a:xfrm>
              <a:prstGeom prst="line">
                <a:avLst/>
              </a:prstGeom>
              <a:ln w="15875" cap="flat" cmpd="sng">
                <a:solidFill>
                  <a:srgbClr val="000000"/>
                </a:solidFill>
                <a:prstDash val="solid"/>
                <a:round/>
                <a:headEnd type="none" w="med" len="med"/>
                <a:tailEnd type="none" w="med" len="med"/>
              </a:ln>
            </p:spPr>
          </p:sp>
        </p:grpSp>
        <p:grpSp>
          <p:nvGrpSpPr>
            <p:cNvPr id="120077" name="组合 562448"/>
            <p:cNvGrpSpPr/>
            <p:nvPr/>
          </p:nvGrpSpPr>
          <p:grpSpPr>
            <a:xfrm>
              <a:off x="4305" y="2335"/>
              <a:ext cx="211" cy="332"/>
              <a:chOff x="4305" y="2335"/>
              <a:chExt cx="211" cy="332"/>
            </a:xfrm>
          </p:grpSpPr>
          <p:sp>
            <p:nvSpPr>
              <p:cNvPr id="120078" name="任意多边形 562449"/>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0079" name="任意多边形 562450"/>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0080" name="任意多边形 562451"/>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0081" name="任意多边形 562452"/>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0082" name="矩形 562453"/>
              <p:cNvSpPr/>
              <p:nvPr/>
            </p:nvSpPr>
            <p:spPr>
              <a:xfrm>
                <a:off x="4305" y="2398"/>
                <a:ext cx="116"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83" name="矩形 562454"/>
              <p:cNvSpPr/>
              <p:nvPr/>
            </p:nvSpPr>
            <p:spPr>
              <a:xfrm>
                <a:off x="4310" y="241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84" name="直接连接符 562455"/>
              <p:cNvSpPr/>
              <p:nvPr/>
            </p:nvSpPr>
            <p:spPr>
              <a:xfrm>
                <a:off x="4320" y="2429"/>
                <a:ext cx="40" cy="1"/>
              </a:xfrm>
              <a:prstGeom prst="line">
                <a:avLst/>
              </a:prstGeom>
              <a:ln w="7938" cap="flat" cmpd="sng">
                <a:solidFill>
                  <a:srgbClr val="313124"/>
                </a:solidFill>
                <a:prstDash val="solid"/>
                <a:round/>
                <a:headEnd type="none" w="med" len="med"/>
                <a:tailEnd type="none" w="med" len="med"/>
              </a:ln>
            </p:spPr>
          </p:sp>
          <p:sp>
            <p:nvSpPr>
              <p:cNvPr id="120085" name="直接连接符 562456"/>
              <p:cNvSpPr/>
              <p:nvPr/>
            </p:nvSpPr>
            <p:spPr>
              <a:xfrm flipH="1">
                <a:off x="4310" y="2611"/>
                <a:ext cx="106" cy="1"/>
              </a:xfrm>
              <a:prstGeom prst="line">
                <a:avLst/>
              </a:prstGeom>
              <a:ln w="7938" cap="flat" cmpd="sng">
                <a:solidFill>
                  <a:srgbClr val="313124"/>
                </a:solidFill>
                <a:prstDash val="solid"/>
                <a:round/>
                <a:headEnd type="none" w="med" len="med"/>
                <a:tailEnd type="none" w="med" len="med"/>
              </a:ln>
            </p:spPr>
          </p:sp>
          <p:sp>
            <p:nvSpPr>
              <p:cNvPr id="120086" name="直接连接符 562457"/>
              <p:cNvSpPr/>
              <p:nvPr/>
            </p:nvSpPr>
            <p:spPr>
              <a:xfrm flipH="1">
                <a:off x="4310" y="2498"/>
                <a:ext cx="106" cy="1"/>
              </a:xfrm>
              <a:prstGeom prst="line">
                <a:avLst/>
              </a:prstGeom>
              <a:ln w="7938" cap="flat" cmpd="sng">
                <a:solidFill>
                  <a:srgbClr val="313124"/>
                </a:solidFill>
                <a:prstDash val="solid"/>
                <a:round/>
                <a:headEnd type="none" w="med" len="med"/>
                <a:tailEnd type="none" w="med" len="med"/>
              </a:ln>
            </p:spPr>
          </p:sp>
        </p:grpSp>
      </p:grpSp>
      <p:sp>
        <p:nvSpPr>
          <p:cNvPr id="120087" name="矩形 562459"/>
          <p:cNvSpPr/>
          <p:nvPr/>
        </p:nvSpPr>
        <p:spPr>
          <a:xfrm>
            <a:off x="6781800" y="3373438"/>
            <a:ext cx="1268413"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源点服务器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0088" name="矩形 562460"/>
          <p:cNvSpPr/>
          <p:nvPr/>
        </p:nvSpPr>
        <p:spPr>
          <a:xfrm>
            <a:off x="4178300" y="4381500"/>
            <a:ext cx="8175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89" name="矩形 562461"/>
          <p:cNvSpPr/>
          <p:nvPr/>
        </p:nvSpPr>
        <p:spPr>
          <a:xfrm>
            <a:off x="4716463" y="4448175"/>
            <a:ext cx="762000"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2 Mb/s</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120090" name="组合 562462"/>
          <p:cNvGrpSpPr/>
          <p:nvPr/>
        </p:nvGrpSpPr>
        <p:grpSpPr>
          <a:xfrm>
            <a:off x="2863850" y="5832475"/>
            <a:ext cx="522288" cy="260350"/>
            <a:chOff x="1872" y="3676"/>
            <a:chExt cx="227" cy="136"/>
          </a:xfrm>
        </p:grpSpPr>
        <p:sp>
          <p:nvSpPr>
            <p:cNvPr id="120091" name="直接连接符 562463"/>
            <p:cNvSpPr/>
            <p:nvPr/>
          </p:nvSpPr>
          <p:spPr>
            <a:xfrm>
              <a:off x="1919" y="3702"/>
              <a:ext cx="180" cy="110"/>
            </a:xfrm>
            <a:prstGeom prst="line">
              <a:avLst/>
            </a:prstGeom>
            <a:ln w="28575" cap="flat" cmpd="sng">
              <a:solidFill>
                <a:srgbClr val="333399"/>
              </a:solidFill>
              <a:prstDash val="solid"/>
              <a:round/>
              <a:headEnd type="none" w="med" len="med"/>
              <a:tailEnd type="none" w="med" len="med"/>
            </a:ln>
          </p:spPr>
        </p:sp>
        <p:sp>
          <p:nvSpPr>
            <p:cNvPr id="120092" name="任意多边形 562464"/>
            <p:cNvSpPr/>
            <p:nvPr/>
          </p:nvSpPr>
          <p:spPr>
            <a:xfrm>
              <a:off x="1872" y="3676"/>
              <a:ext cx="62" cy="47"/>
            </a:xfrm>
            <a:custGeom>
              <a:avLst/>
              <a:gdLst/>
              <a:ahLst/>
              <a:cxnLst/>
              <a:pathLst>
                <a:path w="62" h="47">
                  <a:moveTo>
                    <a:pt x="62" y="15"/>
                  </a:moveTo>
                  <a:lnTo>
                    <a:pt x="0" y="0"/>
                  </a:lnTo>
                  <a:lnTo>
                    <a:pt x="42" y="47"/>
                  </a:lnTo>
                  <a:lnTo>
                    <a:pt x="62" y="15"/>
                  </a:lnTo>
                  <a:close/>
                </a:path>
              </a:pathLst>
            </a:custGeom>
            <a:solidFill>
              <a:srgbClr val="000000"/>
            </a:solidFill>
            <a:ln w="28575" cap="flat" cmpd="sng">
              <a:solidFill>
                <a:srgbClr val="333399"/>
              </a:solidFill>
              <a:prstDash val="solid"/>
              <a:round/>
              <a:headEnd type="none" w="med" len="med"/>
              <a:tailEnd type="none" w="med" len="med"/>
            </a:ln>
          </p:spPr>
          <p:txBody>
            <a:bodyPr/>
            <a:p>
              <a:endParaRPr lang="zh-CN" altLang="en-US"/>
            </a:p>
          </p:txBody>
        </p:sp>
      </p:grpSp>
      <p:grpSp>
        <p:nvGrpSpPr>
          <p:cNvPr id="120093" name="组合 562465"/>
          <p:cNvGrpSpPr/>
          <p:nvPr/>
        </p:nvGrpSpPr>
        <p:grpSpPr>
          <a:xfrm>
            <a:off x="6070600" y="4576763"/>
            <a:ext cx="560388" cy="374650"/>
            <a:chOff x="3202" y="3033"/>
            <a:chExt cx="309" cy="192"/>
          </a:xfrm>
        </p:grpSpPr>
        <p:sp>
          <p:nvSpPr>
            <p:cNvPr id="120094" name="椭圆 562466"/>
            <p:cNvSpPr/>
            <p:nvPr/>
          </p:nvSpPr>
          <p:spPr>
            <a:xfrm>
              <a:off x="3203"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0095" name="矩形 562467"/>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96" name="矩形 562468"/>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097" name="椭圆 562469"/>
            <p:cNvSpPr/>
            <p:nvPr/>
          </p:nvSpPr>
          <p:spPr>
            <a:xfrm>
              <a:off x="3203"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0098" name="组合 562470"/>
            <p:cNvGrpSpPr/>
            <p:nvPr/>
          </p:nvGrpSpPr>
          <p:grpSpPr>
            <a:xfrm>
              <a:off x="3249" y="3046"/>
              <a:ext cx="214" cy="86"/>
              <a:chOff x="3249" y="3046"/>
              <a:chExt cx="214" cy="86"/>
            </a:xfrm>
          </p:grpSpPr>
          <p:grpSp>
            <p:nvGrpSpPr>
              <p:cNvPr id="120099" name="组合 562471"/>
              <p:cNvGrpSpPr/>
              <p:nvPr/>
            </p:nvGrpSpPr>
            <p:grpSpPr>
              <a:xfrm>
                <a:off x="3249" y="3046"/>
                <a:ext cx="212" cy="84"/>
                <a:chOff x="3249" y="3046"/>
                <a:chExt cx="212" cy="84"/>
              </a:xfrm>
            </p:grpSpPr>
            <p:sp>
              <p:nvSpPr>
                <p:cNvPr id="120100" name="任意多边形 562472"/>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0101" name="任意多边形 562473"/>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0102" name="任意多边形 562474"/>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0103" name="任意多边形 562475"/>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0104" name="任意多边形 562476"/>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0105" name="任意多边形 562477"/>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0106" name="任意多边形 562478"/>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sp>
              <p:nvSpPr>
                <p:cNvPr id="120107" name="任意多边形 562479"/>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grpSp>
          <p:grpSp>
            <p:nvGrpSpPr>
              <p:cNvPr id="120108" name="组合 562480"/>
              <p:cNvGrpSpPr/>
              <p:nvPr/>
            </p:nvGrpSpPr>
            <p:grpSpPr>
              <a:xfrm>
                <a:off x="3251" y="3048"/>
                <a:ext cx="212" cy="84"/>
                <a:chOff x="3251" y="3048"/>
                <a:chExt cx="212" cy="84"/>
              </a:xfrm>
            </p:grpSpPr>
            <p:sp>
              <p:nvSpPr>
                <p:cNvPr id="120109" name="任意多边形 562481"/>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0110" name="任意多边形 562482"/>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0111" name="任意多边形 562483"/>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0112" name="任意多边形 562484"/>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0113" name="任意多边形 562485"/>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0114" name="任意多边形 562486"/>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0115" name="任意多边形 562487"/>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sp>
              <p:nvSpPr>
                <p:cNvPr id="120116" name="任意多边形 562488"/>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grpSp>
        </p:grpSp>
        <p:sp>
          <p:nvSpPr>
            <p:cNvPr id="120117" name="直接连接符 562489"/>
            <p:cNvSpPr/>
            <p:nvPr/>
          </p:nvSpPr>
          <p:spPr>
            <a:xfrm>
              <a:off x="3202" y="3088"/>
              <a:ext cx="1" cy="80"/>
            </a:xfrm>
            <a:prstGeom prst="line">
              <a:avLst/>
            </a:prstGeom>
            <a:ln w="3175" cap="flat" cmpd="sng">
              <a:solidFill>
                <a:srgbClr val="AAE6FF"/>
              </a:solidFill>
              <a:prstDash val="solid"/>
              <a:round/>
              <a:headEnd type="none" w="med" len="med"/>
              <a:tailEnd type="none" w="med" len="med"/>
            </a:ln>
          </p:spPr>
        </p:sp>
        <p:sp>
          <p:nvSpPr>
            <p:cNvPr id="120118" name="直接连接符 562490"/>
            <p:cNvSpPr/>
            <p:nvPr/>
          </p:nvSpPr>
          <p:spPr>
            <a:xfrm>
              <a:off x="3510" y="3088"/>
              <a:ext cx="1" cy="80"/>
            </a:xfrm>
            <a:prstGeom prst="line">
              <a:avLst/>
            </a:prstGeom>
            <a:ln w="3175" cap="flat" cmpd="sng">
              <a:solidFill>
                <a:srgbClr val="AAE6FF"/>
              </a:solidFill>
              <a:prstDash val="solid"/>
              <a:round/>
              <a:headEnd type="none" w="med" len="med"/>
              <a:tailEnd type="none" w="med" len="med"/>
            </a:ln>
          </p:spPr>
        </p:sp>
      </p:grpSp>
      <p:sp>
        <p:nvSpPr>
          <p:cNvPr id="120119" name="矩形 562491"/>
          <p:cNvSpPr/>
          <p:nvPr/>
        </p:nvSpPr>
        <p:spPr>
          <a:xfrm>
            <a:off x="6642100" y="4152900"/>
            <a:ext cx="8556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120" name="矩形 562492"/>
          <p:cNvSpPr/>
          <p:nvPr/>
        </p:nvSpPr>
        <p:spPr>
          <a:xfrm>
            <a:off x="6948488" y="4581525"/>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0121" name="矩形 562493"/>
          <p:cNvSpPr/>
          <p:nvPr/>
        </p:nvSpPr>
        <p:spPr>
          <a:xfrm>
            <a:off x="3686175" y="4240213"/>
            <a:ext cx="384175" cy="366712"/>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122" name="矩形 562494"/>
          <p:cNvSpPr/>
          <p:nvPr/>
        </p:nvSpPr>
        <p:spPr>
          <a:xfrm>
            <a:off x="2863850" y="4948238"/>
            <a:ext cx="417513"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123" name="矩形 562496"/>
          <p:cNvSpPr/>
          <p:nvPr/>
        </p:nvSpPr>
        <p:spPr>
          <a:xfrm>
            <a:off x="1708150" y="4594225"/>
            <a:ext cx="419100"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0124" name="矩形 562498"/>
          <p:cNvSpPr/>
          <p:nvPr/>
        </p:nvSpPr>
        <p:spPr>
          <a:xfrm>
            <a:off x="427038" y="4254500"/>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0125" name="矩形 562499"/>
          <p:cNvSpPr/>
          <p:nvPr/>
        </p:nvSpPr>
        <p:spPr>
          <a:xfrm>
            <a:off x="3732213" y="42687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1</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0126" name="矩形 562500"/>
          <p:cNvSpPr/>
          <p:nvPr/>
        </p:nvSpPr>
        <p:spPr>
          <a:xfrm>
            <a:off x="5895975" y="42941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2</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562502" name="任意多边形 562501"/>
          <p:cNvSpPr/>
          <p:nvPr/>
        </p:nvSpPr>
        <p:spPr>
          <a:xfrm>
            <a:off x="1695450" y="4557713"/>
            <a:ext cx="914400" cy="1023937"/>
          </a:xfrm>
          <a:custGeom>
            <a:avLst/>
            <a:gdLst/>
            <a:ahLst/>
            <a:cxnLst/>
            <a:pathLst>
              <a:path w="504" h="524">
                <a:moveTo>
                  <a:pt x="0" y="0"/>
                </a:moveTo>
                <a:cubicBezTo>
                  <a:pt x="84" y="87"/>
                  <a:pt x="399" y="415"/>
                  <a:pt x="504" y="524"/>
                </a:cubicBezTo>
              </a:path>
            </a:pathLst>
          </a:custGeom>
          <a:noFill/>
          <a:ln w="38100" cap="flat" cmpd="sng">
            <a:solidFill>
              <a:schemeClr val="hlink"/>
            </a:solidFill>
            <a:prstDash val="solid"/>
            <a:round/>
            <a:headEnd type="none" w="med" len="med"/>
            <a:tailEnd type="triangle" w="med" len="med"/>
          </a:ln>
        </p:spPr>
        <p:txBody>
          <a:bodyPr/>
          <a:p>
            <a:endParaRPr lang="zh-CN" altLang="en-US"/>
          </a:p>
        </p:txBody>
      </p:sp>
      <p:sp>
        <p:nvSpPr>
          <p:cNvPr id="562506" name="任意多边形 562505"/>
          <p:cNvSpPr/>
          <p:nvPr/>
        </p:nvSpPr>
        <p:spPr>
          <a:xfrm>
            <a:off x="990600" y="4913313"/>
            <a:ext cx="1663700" cy="871537"/>
          </a:xfrm>
          <a:custGeom>
            <a:avLst/>
            <a:gdLst/>
            <a:ahLst/>
            <a:cxnLst/>
            <a:pathLst>
              <a:path w="917" h="446">
                <a:moveTo>
                  <a:pt x="0" y="0"/>
                </a:moveTo>
                <a:cubicBezTo>
                  <a:pt x="153" y="74"/>
                  <a:pt x="726" y="353"/>
                  <a:pt x="917" y="446"/>
                </a:cubicBezTo>
              </a:path>
            </a:pathLst>
          </a:custGeom>
          <a:noFill/>
          <a:ln w="38100" cap="flat" cmpd="sng">
            <a:solidFill>
              <a:schemeClr val="hlink"/>
            </a:solidFill>
            <a:prstDash val="solid"/>
            <a:round/>
            <a:headEnd type="none" w="med" len="lg"/>
            <a:tailEnd type="triangle" w="med" len="med"/>
          </a:ln>
        </p:spPr>
        <p:txBody>
          <a:bodyPr/>
          <a:p>
            <a:endParaRPr lang="zh-CN" altLang="en-US"/>
          </a:p>
        </p:txBody>
      </p:sp>
      <p:sp>
        <p:nvSpPr>
          <p:cNvPr id="562507" name="任意多边形 562506"/>
          <p:cNvSpPr/>
          <p:nvPr/>
        </p:nvSpPr>
        <p:spPr>
          <a:xfrm>
            <a:off x="1554163" y="5565775"/>
            <a:ext cx="1066800" cy="366713"/>
          </a:xfrm>
          <a:custGeom>
            <a:avLst/>
            <a:gdLst/>
            <a:ahLst/>
            <a:cxnLst/>
            <a:pathLst>
              <a:path w="588" h="188">
                <a:moveTo>
                  <a:pt x="0" y="0"/>
                </a:moveTo>
                <a:cubicBezTo>
                  <a:pt x="98" y="31"/>
                  <a:pt x="466" y="149"/>
                  <a:pt x="588" y="188"/>
                </a:cubicBezTo>
              </a:path>
            </a:pathLst>
          </a:custGeom>
          <a:noFill/>
          <a:ln w="38100" cap="flat" cmpd="sng">
            <a:solidFill>
              <a:schemeClr val="hlink"/>
            </a:solidFill>
            <a:prstDash val="solid"/>
            <a:round/>
            <a:headEnd type="none" w="med" len="lg"/>
            <a:tailEnd type="triangle" w="med" len="med"/>
          </a:ln>
        </p:spPr>
        <p:txBody>
          <a:bodyPr/>
          <a:p>
            <a:endParaRPr lang="zh-CN" altLang="en-US"/>
          </a:p>
        </p:txBody>
      </p:sp>
      <p:sp>
        <p:nvSpPr>
          <p:cNvPr id="562508" name="任意多边形 562507"/>
          <p:cNvSpPr/>
          <p:nvPr/>
        </p:nvSpPr>
        <p:spPr>
          <a:xfrm>
            <a:off x="1565275" y="3671888"/>
            <a:ext cx="1125538" cy="1776412"/>
          </a:xfrm>
          <a:custGeom>
            <a:avLst/>
            <a:gdLst/>
            <a:ahLst/>
            <a:cxnLst/>
            <a:pathLst>
              <a:path w="620" h="909">
                <a:moveTo>
                  <a:pt x="0" y="0"/>
                </a:moveTo>
                <a:cubicBezTo>
                  <a:pt x="103" y="151"/>
                  <a:pt x="491" y="720"/>
                  <a:pt x="620" y="909"/>
                </a:cubicBezTo>
              </a:path>
            </a:pathLst>
          </a:custGeom>
          <a:noFill/>
          <a:ln w="38100" cap="flat" cmpd="sng">
            <a:solidFill>
              <a:schemeClr val="hlink"/>
            </a:solidFill>
            <a:prstDash val="solid"/>
            <a:round/>
            <a:headEnd type="none" w="med" len="lg"/>
            <a:tailEnd type="triangle" w="med" len="med"/>
          </a:ln>
        </p:spPr>
        <p:txBody>
          <a:bodyPr/>
          <a:p>
            <a:endParaRPr lang="zh-CN" altLang="en-US"/>
          </a:p>
        </p:txBody>
      </p:sp>
      <p:sp>
        <p:nvSpPr>
          <p:cNvPr id="120131" name="文本框 562515"/>
          <p:cNvSpPr txBox="1"/>
          <p:nvPr/>
        </p:nvSpPr>
        <p:spPr>
          <a:xfrm>
            <a:off x="468313" y="1550988"/>
            <a:ext cx="8228012" cy="1373187"/>
          </a:xfrm>
          <a:prstGeom prst="rect">
            <a:avLst/>
          </a:prstGeom>
          <a:noFill/>
          <a:ln w="9525">
            <a:noFill/>
          </a:ln>
        </p:spPr>
        <p:txBody>
          <a:bodyPr anchor="t">
            <a:spAutoFit/>
          </a:bodyPr>
          <a:p>
            <a:r>
              <a:rPr lang="en-US" altLang="zh-CN" sz="2800" dirty="0">
                <a:solidFill>
                  <a:srgbClr val="333399"/>
                </a:solidFill>
                <a:latin typeface="Arial" panose="020B0604020202020204" pitchFamily="34" charset="0"/>
                <a:ea typeface="黑体" panose="02010609060101010101" pitchFamily="49" charset="-122"/>
              </a:rPr>
              <a:t>(1) </a:t>
            </a:r>
            <a:r>
              <a:rPr lang="zh-CN" altLang="en-US" sz="2800" dirty="0">
                <a:solidFill>
                  <a:srgbClr val="333399"/>
                </a:solidFill>
                <a:latin typeface="Arial" panose="020B0604020202020204" pitchFamily="34" charset="0"/>
                <a:ea typeface="黑体" panose="02010609060101010101" pitchFamily="49" charset="-122"/>
              </a:rPr>
              <a:t>浏览器访问因特网的服务器时，要先与校园网的高速缓存建立 </a:t>
            </a:r>
            <a:r>
              <a:rPr lang="en-US" altLang="zh-CN" sz="2800" dirty="0">
                <a:solidFill>
                  <a:srgbClr val="333399"/>
                </a:solidFill>
                <a:latin typeface="Arial" panose="020B0604020202020204" pitchFamily="34" charset="0"/>
                <a:ea typeface="黑体" panose="02010609060101010101" pitchFamily="49" charset="-122"/>
              </a:rPr>
              <a:t>TCP </a:t>
            </a:r>
            <a:r>
              <a:rPr lang="zh-CN" altLang="en-US" sz="2800" dirty="0">
                <a:solidFill>
                  <a:srgbClr val="333399"/>
                </a:solidFill>
                <a:latin typeface="Arial" panose="020B0604020202020204" pitchFamily="34" charset="0"/>
                <a:ea typeface="黑体" panose="02010609060101010101" pitchFamily="49" charset="-122"/>
              </a:rPr>
              <a:t>连接，并向高速缓存发出 </a:t>
            </a:r>
            <a:r>
              <a:rPr lang="en-US" altLang="zh-CN" sz="2800" dirty="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Arial" panose="020B0604020202020204" pitchFamily="34" charset="0"/>
                <a:ea typeface="黑体" panose="02010609060101010101" pitchFamily="49" charset="-122"/>
              </a:rPr>
              <a:t>请求报文 </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p:stCondLst>
                              <p:cond delay="1500"/>
                            </p:stCondLst>
                            <p:childTnLst>
                              <p:par>
                                <p:cTn id="13" presetID="22" presetClass="entr" presetSubtype="8" fill="hold"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p:stCondLst>
                              <p:cond delay="2500"/>
                            </p:stCondLst>
                            <p:childTnLst>
                              <p:par>
                                <p:cTn id="17" presetID="22" presetClass="entr" presetSubtype="8" fill="hold"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1857" name="标题 649217"/>
          <p:cNvSpPr>
            <a:spLocks noGrp="1"/>
          </p:cNvSpPr>
          <p:nvPr>
            <p:ph type="title" idx="4294967295"/>
          </p:nvPr>
        </p:nvSpPr>
        <p:spPr>
          <a:xfrm>
            <a:off x="755650" y="503238"/>
            <a:ext cx="7793038" cy="622300"/>
          </a:xfrm>
          <a:ln/>
        </p:spPr>
        <p:txBody>
          <a:bodyPr anchor="b"/>
          <a:p>
            <a:pPr algn="ctr"/>
            <a:r>
              <a:rPr lang="zh-CN" altLang="en-US" dirty="0"/>
              <a:t>使用高速缓存的情况</a:t>
            </a:r>
            <a:endParaRPr lang="zh-CN" altLang="en-US" dirty="0"/>
          </a:p>
        </p:txBody>
      </p:sp>
      <p:grpSp>
        <p:nvGrpSpPr>
          <p:cNvPr id="121858" name="组合 649218"/>
          <p:cNvGrpSpPr/>
          <p:nvPr/>
        </p:nvGrpSpPr>
        <p:grpSpPr>
          <a:xfrm>
            <a:off x="250825" y="3494088"/>
            <a:ext cx="3454400" cy="2570162"/>
            <a:chOff x="912" y="768"/>
            <a:chExt cx="2400" cy="1584"/>
          </a:xfrm>
        </p:grpSpPr>
        <p:sp>
          <p:nvSpPr>
            <p:cNvPr id="121859" name="椭圆 649219"/>
            <p:cNvSpPr/>
            <p:nvPr/>
          </p:nvSpPr>
          <p:spPr>
            <a:xfrm>
              <a:off x="1751" y="799"/>
              <a:ext cx="1026" cy="628"/>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0" name="椭圆 649220"/>
            <p:cNvSpPr/>
            <p:nvPr/>
          </p:nvSpPr>
          <p:spPr>
            <a:xfrm>
              <a:off x="1172" y="972"/>
              <a:ext cx="781" cy="627"/>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1" name="椭圆 649221"/>
            <p:cNvSpPr/>
            <p:nvPr/>
          </p:nvSpPr>
          <p:spPr>
            <a:xfrm>
              <a:off x="926" y="1364"/>
              <a:ext cx="521" cy="502"/>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2" name="椭圆 649222"/>
            <p:cNvSpPr/>
            <p:nvPr/>
          </p:nvSpPr>
          <p:spPr>
            <a:xfrm>
              <a:off x="1085" y="1599"/>
              <a:ext cx="796" cy="54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3" name="椭圆 649223"/>
            <p:cNvSpPr/>
            <p:nvPr/>
          </p:nvSpPr>
          <p:spPr>
            <a:xfrm>
              <a:off x="1664" y="1693"/>
              <a:ext cx="1200" cy="65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4" name="椭圆 649224"/>
            <p:cNvSpPr/>
            <p:nvPr/>
          </p:nvSpPr>
          <p:spPr>
            <a:xfrm>
              <a:off x="2445" y="988"/>
              <a:ext cx="751"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5" name="椭圆 649225"/>
            <p:cNvSpPr/>
            <p:nvPr/>
          </p:nvSpPr>
          <p:spPr>
            <a:xfrm>
              <a:off x="2560" y="1317"/>
              <a:ext cx="752"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6" name="椭圆 649226"/>
            <p:cNvSpPr/>
            <p:nvPr/>
          </p:nvSpPr>
          <p:spPr>
            <a:xfrm>
              <a:off x="2488" y="1427"/>
              <a:ext cx="752"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67" name="椭圆 649227"/>
            <p:cNvSpPr/>
            <p:nvPr/>
          </p:nvSpPr>
          <p:spPr>
            <a:xfrm>
              <a:off x="1360" y="1176"/>
              <a:ext cx="1547"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121868" name="组合 649228"/>
            <p:cNvGrpSpPr/>
            <p:nvPr/>
          </p:nvGrpSpPr>
          <p:grpSpPr>
            <a:xfrm>
              <a:off x="912" y="768"/>
              <a:ext cx="2386" cy="1553"/>
              <a:chOff x="912" y="768"/>
              <a:chExt cx="2386" cy="1553"/>
            </a:xfrm>
          </p:grpSpPr>
          <p:sp>
            <p:nvSpPr>
              <p:cNvPr id="121869" name="椭圆 649229"/>
              <p:cNvSpPr/>
              <p:nvPr/>
            </p:nvSpPr>
            <p:spPr>
              <a:xfrm>
                <a:off x="1736" y="768"/>
                <a:ext cx="1027"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0" name="椭圆 649230"/>
              <p:cNvSpPr/>
              <p:nvPr/>
            </p:nvSpPr>
            <p:spPr>
              <a:xfrm>
                <a:off x="1158" y="941"/>
                <a:ext cx="781"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1" name="椭圆 649231"/>
              <p:cNvSpPr/>
              <p:nvPr/>
            </p:nvSpPr>
            <p:spPr>
              <a:xfrm>
                <a:off x="912" y="1333"/>
                <a:ext cx="520" cy="501"/>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2" name="椭圆 649232"/>
              <p:cNvSpPr/>
              <p:nvPr/>
            </p:nvSpPr>
            <p:spPr>
              <a:xfrm>
                <a:off x="1071" y="1568"/>
                <a:ext cx="795" cy="54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3" name="椭圆 649233"/>
              <p:cNvSpPr/>
              <p:nvPr/>
            </p:nvSpPr>
            <p:spPr>
              <a:xfrm>
                <a:off x="1649" y="1662"/>
                <a:ext cx="1200" cy="65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4" name="椭圆 649234"/>
              <p:cNvSpPr/>
              <p:nvPr/>
            </p:nvSpPr>
            <p:spPr>
              <a:xfrm>
                <a:off x="2430" y="95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5" name="椭圆 649235"/>
              <p:cNvSpPr/>
              <p:nvPr/>
            </p:nvSpPr>
            <p:spPr>
              <a:xfrm>
                <a:off x="2546" y="128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6" name="椭圆 649236"/>
              <p:cNvSpPr/>
              <p:nvPr/>
            </p:nvSpPr>
            <p:spPr>
              <a:xfrm>
                <a:off x="2473" y="1395"/>
                <a:ext cx="752"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77" name="椭圆 649237"/>
              <p:cNvSpPr/>
              <p:nvPr/>
            </p:nvSpPr>
            <p:spPr>
              <a:xfrm>
                <a:off x="1346" y="1144"/>
                <a:ext cx="1547"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aphicFrame>
        <p:nvGraphicFramePr>
          <p:cNvPr id="121878" name="对象 649238"/>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3083" name="" r:id="rId1" imgW="1687195" imgH="964565" progId="Visio.Drawing.6">
                  <p:embed/>
                </p:oleObj>
              </mc:Choice>
              <mc:Fallback>
                <p:oleObj name="" r:id="rId1" imgW="1687195" imgH="964565" progId="Visio.Drawing.6">
                  <p:embed/>
                  <p:pic>
                    <p:nvPicPr>
                      <p:cNvPr id="0" name="图片 3082"/>
                      <p:cNvPicPr/>
                      <p:nvPr/>
                    </p:nvPicPr>
                    <p:blipFill>
                      <a:blip r:embed="rId2"/>
                      <a:stretch>
                        <a:fillRect/>
                      </a:stretch>
                    </p:blipFill>
                    <p:spPr>
                      <a:xfrm>
                        <a:off x="6542088" y="4217988"/>
                        <a:ext cx="1770062" cy="11493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21879" name="直接连接符 649239"/>
          <p:cNvSpPr/>
          <p:nvPr/>
        </p:nvSpPr>
        <p:spPr>
          <a:xfrm>
            <a:off x="3735388" y="4779963"/>
            <a:ext cx="2524125" cy="0"/>
          </a:xfrm>
          <a:prstGeom prst="line">
            <a:avLst/>
          </a:prstGeom>
          <a:ln w="38100" cap="flat" cmpd="sng">
            <a:solidFill>
              <a:srgbClr val="333399"/>
            </a:solidFill>
            <a:prstDash val="solid"/>
            <a:round/>
            <a:headEnd type="none" w="med" len="med"/>
            <a:tailEnd type="none" w="med" len="med"/>
          </a:ln>
        </p:spPr>
      </p:sp>
      <p:sp>
        <p:nvSpPr>
          <p:cNvPr id="121880" name="直接连接符 649240"/>
          <p:cNvSpPr/>
          <p:nvPr/>
        </p:nvSpPr>
        <p:spPr>
          <a:xfrm>
            <a:off x="7637463" y="5289550"/>
            <a:ext cx="649287" cy="542925"/>
          </a:xfrm>
          <a:prstGeom prst="line">
            <a:avLst/>
          </a:prstGeom>
          <a:ln w="28575" cap="flat" cmpd="sng">
            <a:solidFill>
              <a:srgbClr val="333399"/>
            </a:solidFill>
            <a:prstDash val="solid"/>
            <a:round/>
            <a:headEnd type="none" w="med" len="med"/>
            <a:tailEnd type="none" w="med" len="med"/>
          </a:ln>
        </p:spPr>
      </p:sp>
      <p:sp>
        <p:nvSpPr>
          <p:cNvPr id="121881" name="直接连接符 649241"/>
          <p:cNvSpPr/>
          <p:nvPr/>
        </p:nvSpPr>
        <p:spPr>
          <a:xfrm>
            <a:off x="8012113" y="5010150"/>
            <a:ext cx="520700" cy="115888"/>
          </a:xfrm>
          <a:prstGeom prst="line">
            <a:avLst/>
          </a:prstGeom>
          <a:ln w="28575" cap="flat" cmpd="sng">
            <a:solidFill>
              <a:srgbClr val="333399"/>
            </a:solidFill>
            <a:prstDash val="solid"/>
            <a:round/>
            <a:headEnd type="none" w="med" len="med"/>
            <a:tailEnd type="none" w="med" len="med"/>
          </a:ln>
        </p:spPr>
      </p:sp>
      <p:sp>
        <p:nvSpPr>
          <p:cNvPr id="121882" name="直接连接符 649242"/>
          <p:cNvSpPr/>
          <p:nvPr/>
        </p:nvSpPr>
        <p:spPr>
          <a:xfrm flipV="1">
            <a:off x="8040688" y="4329113"/>
            <a:ext cx="492125" cy="153987"/>
          </a:xfrm>
          <a:prstGeom prst="line">
            <a:avLst/>
          </a:prstGeom>
          <a:ln w="28575" cap="flat" cmpd="sng">
            <a:solidFill>
              <a:srgbClr val="333399"/>
            </a:solidFill>
            <a:prstDash val="solid"/>
            <a:round/>
            <a:headEnd type="none" w="med" len="med"/>
            <a:tailEnd type="none" w="med" len="med"/>
          </a:ln>
        </p:spPr>
      </p:sp>
      <p:sp>
        <p:nvSpPr>
          <p:cNvPr id="121883" name="直接连接符 649243"/>
          <p:cNvSpPr/>
          <p:nvPr/>
        </p:nvSpPr>
        <p:spPr>
          <a:xfrm flipV="1">
            <a:off x="7607300" y="3709988"/>
            <a:ext cx="679450" cy="595312"/>
          </a:xfrm>
          <a:prstGeom prst="line">
            <a:avLst/>
          </a:prstGeom>
          <a:ln w="28575" cap="flat" cmpd="sng">
            <a:solidFill>
              <a:srgbClr val="333399"/>
            </a:solidFill>
            <a:prstDash val="solid"/>
            <a:round/>
            <a:headEnd type="none" w="med" len="med"/>
            <a:tailEnd type="none" w="med" len="med"/>
          </a:ln>
        </p:spPr>
      </p:sp>
      <p:grpSp>
        <p:nvGrpSpPr>
          <p:cNvPr id="121884" name="组合 649244"/>
          <p:cNvGrpSpPr/>
          <p:nvPr/>
        </p:nvGrpSpPr>
        <p:grpSpPr>
          <a:xfrm>
            <a:off x="8399463" y="3984625"/>
            <a:ext cx="393700" cy="661988"/>
            <a:chOff x="4486" y="2730"/>
            <a:chExt cx="217" cy="339"/>
          </a:xfrm>
        </p:grpSpPr>
        <p:grpSp>
          <p:nvGrpSpPr>
            <p:cNvPr id="121885" name="组合 649245"/>
            <p:cNvGrpSpPr/>
            <p:nvPr/>
          </p:nvGrpSpPr>
          <p:grpSpPr>
            <a:xfrm>
              <a:off x="4491" y="2736"/>
              <a:ext cx="212" cy="333"/>
              <a:chOff x="4491" y="2736"/>
              <a:chExt cx="212" cy="333"/>
            </a:xfrm>
          </p:grpSpPr>
          <p:sp>
            <p:nvSpPr>
              <p:cNvPr id="121886" name="任意多边形 649246"/>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1887" name="任意多边形 649247"/>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1888" name="任意多边形 649248"/>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1889" name="任意多边形 649249"/>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1890" name="矩形 649250"/>
              <p:cNvSpPr/>
              <p:nvPr/>
            </p:nvSpPr>
            <p:spPr>
              <a:xfrm>
                <a:off x="4491" y="279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91" name="矩形 649251"/>
              <p:cNvSpPr/>
              <p:nvPr/>
            </p:nvSpPr>
            <p:spPr>
              <a:xfrm>
                <a:off x="4496" y="2812"/>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892" name="直接连接符 649252"/>
              <p:cNvSpPr/>
              <p:nvPr/>
            </p:nvSpPr>
            <p:spPr>
              <a:xfrm>
                <a:off x="4501" y="2837"/>
                <a:ext cx="51" cy="1"/>
              </a:xfrm>
              <a:prstGeom prst="line">
                <a:avLst/>
              </a:prstGeom>
              <a:ln w="15875" cap="flat" cmpd="sng">
                <a:solidFill>
                  <a:srgbClr val="000000"/>
                </a:solidFill>
                <a:prstDash val="solid"/>
                <a:round/>
                <a:headEnd type="none" w="med" len="med"/>
                <a:tailEnd type="none" w="med" len="med"/>
              </a:ln>
            </p:spPr>
          </p:sp>
          <p:sp>
            <p:nvSpPr>
              <p:cNvPr id="121893" name="直接连接符 649253"/>
              <p:cNvSpPr/>
              <p:nvPr/>
            </p:nvSpPr>
            <p:spPr>
              <a:xfrm flipH="1">
                <a:off x="4491" y="3013"/>
                <a:ext cx="116" cy="1"/>
              </a:xfrm>
              <a:prstGeom prst="line">
                <a:avLst/>
              </a:prstGeom>
              <a:ln w="15875" cap="flat" cmpd="sng">
                <a:solidFill>
                  <a:srgbClr val="000000"/>
                </a:solidFill>
                <a:prstDash val="solid"/>
                <a:round/>
                <a:headEnd type="none" w="med" len="med"/>
                <a:tailEnd type="none" w="med" len="med"/>
              </a:ln>
            </p:spPr>
          </p:sp>
          <p:sp>
            <p:nvSpPr>
              <p:cNvPr id="121894" name="直接连接符 649254"/>
              <p:cNvSpPr/>
              <p:nvPr/>
            </p:nvSpPr>
            <p:spPr>
              <a:xfrm flipH="1">
                <a:off x="4491" y="2900"/>
                <a:ext cx="116" cy="1"/>
              </a:xfrm>
              <a:prstGeom prst="line">
                <a:avLst/>
              </a:prstGeom>
              <a:ln w="15875" cap="flat" cmpd="sng">
                <a:solidFill>
                  <a:srgbClr val="000000"/>
                </a:solidFill>
                <a:prstDash val="solid"/>
                <a:round/>
                <a:headEnd type="none" w="med" len="med"/>
                <a:tailEnd type="none" w="med" len="med"/>
              </a:ln>
            </p:spPr>
          </p:sp>
        </p:grpSp>
        <p:grpSp>
          <p:nvGrpSpPr>
            <p:cNvPr id="121895" name="组合 649255"/>
            <p:cNvGrpSpPr/>
            <p:nvPr/>
          </p:nvGrpSpPr>
          <p:grpSpPr>
            <a:xfrm>
              <a:off x="4486" y="2730"/>
              <a:ext cx="212" cy="333"/>
              <a:chOff x="4486" y="2730"/>
              <a:chExt cx="212" cy="333"/>
            </a:xfrm>
          </p:grpSpPr>
          <p:sp>
            <p:nvSpPr>
              <p:cNvPr id="121896" name="任意多边形 649256"/>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1897" name="任意多边形 649257"/>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1898" name="任意多边形 649258"/>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1899" name="任意多边形 649259"/>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1900" name="矩形 649260"/>
              <p:cNvSpPr/>
              <p:nvPr/>
            </p:nvSpPr>
            <p:spPr>
              <a:xfrm>
                <a:off x="4486" y="2793"/>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01" name="矩形 649261"/>
              <p:cNvSpPr/>
              <p:nvPr/>
            </p:nvSpPr>
            <p:spPr>
              <a:xfrm>
                <a:off x="4491" y="2806"/>
                <a:ext cx="66" cy="43"/>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02" name="直接连接符 649262"/>
              <p:cNvSpPr/>
              <p:nvPr/>
            </p:nvSpPr>
            <p:spPr>
              <a:xfrm>
                <a:off x="4501" y="2824"/>
                <a:ext cx="41" cy="1"/>
              </a:xfrm>
              <a:prstGeom prst="line">
                <a:avLst/>
              </a:prstGeom>
              <a:ln w="7938" cap="flat" cmpd="sng">
                <a:solidFill>
                  <a:srgbClr val="313124"/>
                </a:solidFill>
                <a:prstDash val="solid"/>
                <a:round/>
                <a:headEnd type="none" w="med" len="med"/>
                <a:tailEnd type="none" w="med" len="med"/>
              </a:ln>
            </p:spPr>
          </p:sp>
          <p:sp>
            <p:nvSpPr>
              <p:cNvPr id="121903" name="直接连接符 649263"/>
              <p:cNvSpPr/>
              <p:nvPr/>
            </p:nvSpPr>
            <p:spPr>
              <a:xfrm flipH="1">
                <a:off x="4491" y="3006"/>
                <a:ext cx="106" cy="1"/>
              </a:xfrm>
              <a:prstGeom prst="line">
                <a:avLst/>
              </a:prstGeom>
              <a:ln w="7938" cap="flat" cmpd="sng">
                <a:solidFill>
                  <a:srgbClr val="313124"/>
                </a:solidFill>
                <a:prstDash val="solid"/>
                <a:round/>
                <a:headEnd type="none" w="med" len="med"/>
                <a:tailEnd type="none" w="med" len="med"/>
              </a:ln>
            </p:spPr>
          </p:sp>
          <p:sp>
            <p:nvSpPr>
              <p:cNvPr id="121904" name="直接连接符 649264"/>
              <p:cNvSpPr/>
              <p:nvPr/>
            </p:nvSpPr>
            <p:spPr>
              <a:xfrm flipH="1">
                <a:off x="4491" y="2893"/>
                <a:ext cx="106" cy="1"/>
              </a:xfrm>
              <a:prstGeom prst="line">
                <a:avLst/>
              </a:prstGeom>
              <a:ln w="7938" cap="flat" cmpd="sng">
                <a:solidFill>
                  <a:srgbClr val="313124"/>
                </a:solidFill>
                <a:prstDash val="solid"/>
                <a:round/>
                <a:headEnd type="none" w="med" len="med"/>
                <a:tailEnd type="none" w="med" len="med"/>
              </a:ln>
            </p:spPr>
          </p:sp>
        </p:grpSp>
      </p:grpSp>
      <p:grpSp>
        <p:nvGrpSpPr>
          <p:cNvPr id="121905" name="组合 649265"/>
          <p:cNvGrpSpPr/>
          <p:nvPr/>
        </p:nvGrpSpPr>
        <p:grpSpPr>
          <a:xfrm>
            <a:off x="8399463" y="4845050"/>
            <a:ext cx="393700" cy="661988"/>
            <a:chOff x="4486" y="3170"/>
            <a:chExt cx="217" cy="339"/>
          </a:xfrm>
        </p:grpSpPr>
        <p:grpSp>
          <p:nvGrpSpPr>
            <p:cNvPr id="121906" name="组合 649266"/>
            <p:cNvGrpSpPr/>
            <p:nvPr/>
          </p:nvGrpSpPr>
          <p:grpSpPr>
            <a:xfrm>
              <a:off x="4491" y="3176"/>
              <a:ext cx="212" cy="333"/>
              <a:chOff x="4491" y="3176"/>
              <a:chExt cx="212" cy="333"/>
            </a:xfrm>
          </p:grpSpPr>
          <p:sp>
            <p:nvSpPr>
              <p:cNvPr id="121907" name="任意多边形 649267"/>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1908" name="任意多边形 649268"/>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1909" name="任意多边形 649269"/>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1910" name="任意多边形 649270"/>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1911" name="矩形 649271"/>
              <p:cNvSpPr/>
              <p:nvPr/>
            </p:nvSpPr>
            <p:spPr>
              <a:xfrm>
                <a:off x="4491" y="323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12" name="矩形 649272"/>
              <p:cNvSpPr/>
              <p:nvPr/>
            </p:nvSpPr>
            <p:spPr>
              <a:xfrm>
                <a:off x="4496" y="3251"/>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13" name="直接连接符 649273"/>
              <p:cNvSpPr/>
              <p:nvPr/>
            </p:nvSpPr>
            <p:spPr>
              <a:xfrm>
                <a:off x="4501" y="3276"/>
                <a:ext cx="51" cy="1"/>
              </a:xfrm>
              <a:prstGeom prst="line">
                <a:avLst/>
              </a:prstGeom>
              <a:ln w="15875" cap="flat" cmpd="sng">
                <a:solidFill>
                  <a:srgbClr val="000000"/>
                </a:solidFill>
                <a:prstDash val="solid"/>
                <a:round/>
                <a:headEnd type="none" w="med" len="med"/>
                <a:tailEnd type="none" w="med" len="med"/>
              </a:ln>
            </p:spPr>
          </p:sp>
          <p:sp>
            <p:nvSpPr>
              <p:cNvPr id="121914" name="直接连接符 649274"/>
              <p:cNvSpPr/>
              <p:nvPr/>
            </p:nvSpPr>
            <p:spPr>
              <a:xfrm flipH="1">
                <a:off x="4491" y="3452"/>
                <a:ext cx="116" cy="1"/>
              </a:xfrm>
              <a:prstGeom prst="line">
                <a:avLst/>
              </a:prstGeom>
              <a:ln w="15875" cap="flat" cmpd="sng">
                <a:solidFill>
                  <a:srgbClr val="000000"/>
                </a:solidFill>
                <a:prstDash val="solid"/>
                <a:round/>
                <a:headEnd type="none" w="med" len="med"/>
                <a:tailEnd type="none" w="med" len="med"/>
              </a:ln>
            </p:spPr>
          </p:sp>
          <p:sp>
            <p:nvSpPr>
              <p:cNvPr id="121915" name="直接连接符 649275"/>
              <p:cNvSpPr/>
              <p:nvPr/>
            </p:nvSpPr>
            <p:spPr>
              <a:xfrm flipH="1">
                <a:off x="4491" y="3339"/>
                <a:ext cx="116" cy="1"/>
              </a:xfrm>
              <a:prstGeom prst="line">
                <a:avLst/>
              </a:prstGeom>
              <a:ln w="15875" cap="flat" cmpd="sng">
                <a:solidFill>
                  <a:srgbClr val="000000"/>
                </a:solidFill>
                <a:prstDash val="solid"/>
                <a:round/>
                <a:headEnd type="none" w="med" len="med"/>
                <a:tailEnd type="none" w="med" len="med"/>
              </a:ln>
            </p:spPr>
          </p:sp>
        </p:grpSp>
        <p:grpSp>
          <p:nvGrpSpPr>
            <p:cNvPr id="121916" name="组合 649276"/>
            <p:cNvGrpSpPr/>
            <p:nvPr/>
          </p:nvGrpSpPr>
          <p:grpSpPr>
            <a:xfrm>
              <a:off x="4486" y="3170"/>
              <a:ext cx="212" cy="332"/>
              <a:chOff x="4486" y="3170"/>
              <a:chExt cx="212" cy="332"/>
            </a:xfrm>
          </p:grpSpPr>
          <p:sp>
            <p:nvSpPr>
              <p:cNvPr id="121917" name="任意多边形 649277"/>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1918" name="任意多边形 649278"/>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1919" name="任意多边形 649279"/>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1920" name="任意多边形 649280"/>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1921" name="矩形 649281"/>
              <p:cNvSpPr/>
              <p:nvPr/>
            </p:nvSpPr>
            <p:spPr>
              <a:xfrm>
                <a:off x="4486" y="3232"/>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22" name="矩形 649282"/>
              <p:cNvSpPr/>
              <p:nvPr/>
            </p:nvSpPr>
            <p:spPr>
              <a:xfrm>
                <a:off x="4491" y="3245"/>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23" name="直接连接符 649283"/>
              <p:cNvSpPr/>
              <p:nvPr/>
            </p:nvSpPr>
            <p:spPr>
              <a:xfrm>
                <a:off x="4501" y="3264"/>
                <a:ext cx="41" cy="1"/>
              </a:xfrm>
              <a:prstGeom prst="line">
                <a:avLst/>
              </a:prstGeom>
              <a:ln w="7938" cap="flat" cmpd="sng">
                <a:solidFill>
                  <a:srgbClr val="313124"/>
                </a:solidFill>
                <a:prstDash val="solid"/>
                <a:round/>
                <a:headEnd type="none" w="med" len="med"/>
                <a:tailEnd type="none" w="med" len="med"/>
              </a:ln>
            </p:spPr>
          </p:sp>
          <p:sp>
            <p:nvSpPr>
              <p:cNvPr id="121924" name="直接连接符 649284"/>
              <p:cNvSpPr/>
              <p:nvPr/>
            </p:nvSpPr>
            <p:spPr>
              <a:xfrm flipH="1">
                <a:off x="4491" y="3446"/>
                <a:ext cx="106" cy="1"/>
              </a:xfrm>
              <a:prstGeom prst="line">
                <a:avLst/>
              </a:prstGeom>
              <a:ln w="7938" cap="flat" cmpd="sng">
                <a:solidFill>
                  <a:srgbClr val="313124"/>
                </a:solidFill>
                <a:prstDash val="solid"/>
                <a:round/>
                <a:headEnd type="none" w="med" len="med"/>
                <a:tailEnd type="none" w="med" len="med"/>
              </a:ln>
            </p:spPr>
          </p:sp>
          <p:sp>
            <p:nvSpPr>
              <p:cNvPr id="121925" name="直接连接符 649285"/>
              <p:cNvSpPr/>
              <p:nvPr/>
            </p:nvSpPr>
            <p:spPr>
              <a:xfrm flipH="1">
                <a:off x="4491" y="3333"/>
                <a:ext cx="106" cy="1"/>
              </a:xfrm>
              <a:prstGeom prst="line">
                <a:avLst/>
              </a:prstGeom>
              <a:ln w="7938" cap="flat" cmpd="sng">
                <a:solidFill>
                  <a:srgbClr val="313124"/>
                </a:solidFill>
                <a:prstDash val="solid"/>
                <a:round/>
                <a:headEnd type="none" w="med" len="med"/>
                <a:tailEnd type="none" w="med" len="med"/>
              </a:ln>
            </p:spPr>
          </p:sp>
        </p:grpSp>
      </p:grpSp>
      <p:grpSp>
        <p:nvGrpSpPr>
          <p:cNvPr id="121926" name="组合 649286"/>
          <p:cNvGrpSpPr/>
          <p:nvPr/>
        </p:nvGrpSpPr>
        <p:grpSpPr>
          <a:xfrm>
            <a:off x="7989888" y="5518150"/>
            <a:ext cx="390525" cy="661988"/>
            <a:chOff x="4260" y="3515"/>
            <a:chExt cx="216" cy="339"/>
          </a:xfrm>
        </p:grpSpPr>
        <p:grpSp>
          <p:nvGrpSpPr>
            <p:cNvPr id="121927" name="组合 649287"/>
            <p:cNvGrpSpPr/>
            <p:nvPr/>
          </p:nvGrpSpPr>
          <p:grpSpPr>
            <a:xfrm>
              <a:off x="4265" y="3521"/>
              <a:ext cx="211" cy="333"/>
              <a:chOff x="4265" y="3521"/>
              <a:chExt cx="211" cy="333"/>
            </a:xfrm>
          </p:grpSpPr>
          <p:sp>
            <p:nvSpPr>
              <p:cNvPr id="121928" name="任意多边形 649288"/>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1929" name="任意多边形 649289"/>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1930" name="任意多边形 649290"/>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1931" name="任意多边形 649291"/>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1932" name="矩形 649292"/>
              <p:cNvSpPr/>
              <p:nvPr/>
            </p:nvSpPr>
            <p:spPr>
              <a:xfrm>
                <a:off x="4265" y="3584"/>
                <a:ext cx="115"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33" name="矩形 649293"/>
              <p:cNvSpPr/>
              <p:nvPr/>
            </p:nvSpPr>
            <p:spPr>
              <a:xfrm>
                <a:off x="4270" y="359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34" name="直接连接符 649294"/>
              <p:cNvSpPr/>
              <p:nvPr/>
            </p:nvSpPr>
            <p:spPr>
              <a:xfrm>
                <a:off x="4275" y="3622"/>
                <a:ext cx="50" cy="1"/>
              </a:xfrm>
              <a:prstGeom prst="line">
                <a:avLst/>
              </a:prstGeom>
              <a:ln w="15875" cap="flat" cmpd="sng">
                <a:solidFill>
                  <a:srgbClr val="000000"/>
                </a:solidFill>
                <a:prstDash val="solid"/>
                <a:round/>
                <a:headEnd type="none" w="med" len="med"/>
                <a:tailEnd type="none" w="med" len="med"/>
              </a:ln>
            </p:spPr>
          </p:sp>
          <p:sp>
            <p:nvSpPr>
              <p:cNvPr id="121935" name="直接连接符 649295"/>
              <p:cNvSpPr/>
              <p:nvPr/>
            </p:nvSpPr>
            <p:spPr>
              <a:xfrm flipH="1">
                <a:off x="4265" y="3797"/>
                <a:ext cx="115" cy="1"/>
              </a:xfrm>
              <a:prstGeom prst="line">
                <a:avLst/>
              </a:prstGeom>
              <a:ln w="15875" cap="flat" cmpd="sng">
                <a:solidFill>
                  <a:srgbClr val="000000"/>
                </a:solidFill>
                <a:prstDash val="solid"/>
                <a:round/>
                <a:headEnd type="none" w="med" len="med"/>
                <a:tailEnd type="none" w="med" len="med"/>
              </a:ln>
            </p:spPr>
          </p:sp>
          <p:sp>
            <p:nvSpPr>
              <p:cNvPr id="121936" name="直接连接符 649296"/>
              <p:cNvSpPr/>
              <p:nvPr/>
            </p:nvSpPr>
            <p:spPr>
              <a:xfrm flipH="1">
                <a:off x="4265" y="3684"/>
                <a:ext cx="115" cy="1"/>
              </a:xfrm>
              <a:prstGeom prst="line">
                <a:avLst/>
              </a:prstGeom>
              <a:ln w="15875" cap="flat" cmpd="sng">
                <a:solidFill>
                  <a:srgbClr val="000000"/>
                </a:solidFill>
                <a:prstDash val="solid"/>
                <a:round/>
                <a:headEnd type="none" w="med" len="med"/>
                <a:tailEnd type="none" w="med" len="med"/>
              </a:ln>
            </p:spPr>
          </p:sp>
        </p:grpSp>
        <p:grpSp>
          <p:nvGrpSpPr>
            <p:cNvPr id="121937" name="组合 649297"/>
            <p:cNvGrpSpPr/>
            <p:nvPr/>
          </p:nvGrpSpPr>
          <p:grpSpPr>
            <a:xfrm>
              <a:off x="4260" y="3515"/>
              <a:ext cx="211" cy="332"/>
              <a:chOff x="4260" y="3515"/>
              <a:chExt cx="211" cy="332"/>
            </a:xfrm>
          </p:grpSpPr>
          <p:sp>
            <p:nvSpPr>
              <p:cNvPr id="121938" name="任意多边形 649298"/>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1939" name="任意多边形 649299"/>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1940" name="任意多边形 649300"/>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1941" name="任意多边形 649301"/>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1942" name="矩形 649302"/>
              <p:cNvSpPr/>
              <p:nvPr/>
            </p:nvSpPr>
            <p:spPr>
              <a:xfrm>
                <a:off x="4260" y="3578"/>
                <a:ext cx="115"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43" name="矩形 649303"/>
              <p:cNvSpPr/>
              <p:nvPr/>
            </p:nvSpPr>
            <p:spPr>
              <a:xfrm>
                <a:off x="4265" y="359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44" name="直接连接符 649304"/>
              <p:cNvSpPr/>
              <p:nvPr/>
            </p:nvSpPr>
            <p:spPr>
              <a:xfrm>
                <a:off x="4275" y="3609"/>
                <a:ext cx="40" cy="1"/>
              </a:xfrm>
              <a:prstGeom prst="line">
                <a:avLst/>
              </a:prstGeom>
              <a:ln w="7938" cap="flat" cmpd="sng">
                <a:solidFill>
                  <a:srgbClr val="313124"/>
                </a:solidFill>
                <a:prstDash val="solid"/>
                <a:round/>
                <a:headEnd type="none" w="med" len="med"/>
                <a:tailEnd type="none" w="med" len="med"/>
              </a:ln>
            </p:spPr>
          </p:sp>
          <p:sp>
            <p:nvSpPr>
              <p:cNvPr id="121945" name="直接连接符 649305"/>
              <p:cNvSpPr/>
              <p:nvPr/>
            </p:nvSpPr>
            <p:spPr>
              <a:xfrm flipH="1">
                <a:off x="4265" y="3791"/>
                <a:ext cx="105" cy="1"/>
              </a:xfrm>
              <a:prstGeom prst="line">
                <a:avLst/>
              </a:prstGeom>
              <a:ln w="7938" cap="flat" cmpd="sng">
                <a:solidFill>
                  <a:srgbClr val="313124"/>
                </a:solidFill>
                <a:prstDash val="solid"/>
                <a:round/>
                <a:headEnd type="none" w="med" len="med"/>
                <a:tailEnd type="none" w="med" len="med"/>
              </a:ln>
            </p:spPr>
          </p:sp>
          <p:sp>
            <p:nvSpPr>
              <p:cNvPr id="121946" name="直接连接符 649306"/>
              <p:cNvSpPr/>
              <p:nvPr/>
            </p:nvSpPr>
            <p:spPr>
              <a:xfrm flipH="1">
                <a:off x="4265" y="3678"/>
                <a:ext cx="105" cy="1"/>
              </a:xfrm>
              <a:prstGeom prst="line">
                <a:avLst/>
              </a:prstGeom>
              <a:ln w="7938" cap="flat" cmpd="sng">
                <a:solidFill>
                  <a:srgbClr val="313124"/>
                </a:solidFill>
                <a:prstDash val="solid"/>
                <a:round/>
                <a:headEnd type="none" w="med" len="med"/>
                <a:tailEnd type="none" w="med" len="med"/>
              </a:ln>
            </p:spPr>
          </p:sp>
        </p:grpSp>
      </p:grpSp>
      <p:sp>
        <p:nvSpPr>
          <p:cNvPr id="121947" name="矩形 649307"/>
          <p:cNvSpPr/>
          <p:nvPr/>
        </p:nvSpPr>
        <p:spPr>
          <a:xfrm>
            <a:off x="2109788" y="3444875"/>
            <a:ext cx="30162" cy="2598738"/>
          </a:xfrm>
          <a:prstGeom prst="rect">
            <a:avLst/>
          </a:prstGeom>
          <a:solidFill>
            <a:srgbClr val="000000"/>
          </a:solidFill>
          <a:ln w="2857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1948" name="直接连接符 649308"/>
          <p:cNvSpPr/>
          <p:nvPr/>
        </p:nvSpPr>
        <p:spPr>
          <a:xfrm>
            <a:off x="1303338" y="3825875"/>
            <a:ext cx="820737" cy="3175"/>
          </a:xfrm>
          <a:prstGeom prst="line">
            <a:avLst/>
          </a:prstGeom>
          <a:ln w="28575" cap="flat" cmpd="sng">
            <a:solidFill>
              <a:srgbClr val="333399"/>
            </a:solidFill>
            <a:prstDash val="solid"/>
            <a:round/>
            <a:headEnd type="none" w="med" len="med"/>
            <a:tailEnd type="none" w="med" len="med"/>
          </a:ln>
        </p:spPr>
      </p:sp>
      <p:sp>
        <p:nvSpPr>
          <p:cNvPr id="121949" name="直接连接符 649309"/>
          <p:cNvSpPr/>
          <p:nvPr/>
        </p:nvSpPr>
        <p:spPr>
          <a:xfrm>
            <a:off x="1549400" y="4535488"/>
            <a:ext cx="574675" cy="1587"/>
          </a:xfrm>
          <a:prstGeom prst="line">
            <a:avLst/>
          </a:prstGeom>
          <a:ln w="28575" cap="flat" cmpd="sng">
            <a:solidFill>
              <a:srgbClr val="333399"/>
            </a:solidFill>
            <a:prstDash val="solid"/>
            <a:round/>
            <a:headEnd type="none" w="med" len="med"/>
            <a:tailEnd type="none" w="med" len="med"/>
          </a:ln>
        </p:spPr>
      </p:sp>
      <p:sp>
        <p:nvSpPr>
          <p:cNvPr id="121950" name="直接连接符 649310"/>
          <p:cNvSpPr/>
          <p:nvPr/>
        </p:nvSpPr>
        <p:spPr>
          <a:xfrm>
            <a:off x="890588" y="5037138"/>
            <a:ext cx="1233487" cy="3175"/>
          </a:xfrm>
          <a:prstGeom prst="line">
            <a:avLst/>
          </a:prstGeom>
          <a:ln w="28575" cap="flat" cmpd="sng">
            <a:solidFill>
              <a:srgbClr val="333399"/>
            </a:solidFill>
            <a:prstDash val="solid"/>
            <a:round/>
            <a:headEnd type="none" w="med" len="med"/>
            <a:tailEnd type="none" w="med" len="med"/>
          </a:ln>
        </p:spPr>
      </p:sp>
      <p:sp>
        <p:nvSpPr>
          <p:cNvPr id="121951" name="直接连接符 649311"/>
          <p:cNvSpPr/>
          <p:nvPr/>
        </p:nvSpPr>
        <p:spPr>
          <a:xfrm>
            <a:off x="1384300" y="5654675"/>
            <a:ext cx="739775" cy="3175"/>
          </a:xfrm>
          <a:prstGeom prst="line">
            <a:avLst/>
          </a:prstGeom>
          <a:ln w="28575" cap="flat" cmpd="sng">
            <a:solidFill>
              <a:srgbClr val="333399"/>
            </a:solidFill>
            <a:prstDash val="solid"/>
            <a:round/>
            <a:headEnd type="none" w="med" len="med"/>
            <a:tailEnd type="none" w="med" len="med"/>
          </a:ln>
        </p:spPr>
      </p:sp>
      <p:sp>
        <p:nvSpPr>
          <p:cNvPr id="121952" name="直接连接符 649312"/>
          <p:cNvSpPr/>
          <p:nvPr/>
        </p:nvSpPr>
        <p:spPr>
          <a:xfrm>
            <a:off x="2124075" y="5832475"/>
            <a:ext cx="411163" cy="3175"/>
          </a:xfrm>
          <a:prstGeom prst="line">
            <a:avLst/>
          </a:prstGeom>
          <a:ln w="28575" cap="flat" cmpd="sng">
            <a:solidFill>
              <a:srgbClr val="333399"/>
            </a:solidFill>
            <a:prstDash val="solid"/>
            <a:round/>
            <a:headEnd type="none" w="med" len="med"/>
            <a:tailEnd type="none" w="med" len="med"/>
          </a:ln>
        </p:spPr>
      </p:sp>
      <p:sp>
        <p:nvSpPr>
          <p:cNvPr id="121953" name="直接连接符 649313"/>
          <p:cNvSpPr/>
          <p:nvPr/>
        </p:nvSpPr>
        <p:spPr>
          <a:xfrm flipV="1">
            <a:off x="2916238" y="4868863"/>
            <a:ext cx="719137" cy="647700"/>
          </a:xfrm>
          <a:prstGeom prst="line">
            <a:avLst/>
          </a:prstGeom>
          <a:ln w="28575" cap="flat" cmpd="sng">
            <a:solidFill>
              <a:srgbClr val="333399"/>
            </a:solidFill>
            <a:prstDash val="solid"/>
            <a:round/>
            <a:headEnd type="none" w="med" len="med"/>
            <a:tailEnd type="none" w="med" len="med"/>
          </a:ln>
        </p:spPr>
      </p:sp>
      <p:sp>
        <p:nvSpPr>
          <p:cNvPr id="121954" name="直接连接符 649314"/>
          <p:cNvSpPr/>
          <p:nvPr/>
        </p:nvSpPr>
        <p:spPr>
          <a:xfrm>
            <a:off x="2124075" y="4772025"/>
            <a:ext cx="1398588" cy="1588"/>
          </a:xfrm>
          <a:prstGeom prst="line">
            <a:avLst/>
          </a:prstGeom>
          <a:ln w="9525" cap="flat" cmpd="sng">
            <a:solidFill>
              <a:srgbClr val="000000"/>
            </a:solidFill>
            <a:prstDash val="solid"/>
            <a:round/>
            <a:headEnd type="none" w="med" len="med"/>
            <a:tailEnd type="none" w="med" len="med"/>
          </a:ln>
        </p:spPr>
      </p:sp>
      <p:grpSp>
        <p:nvGrpSpPr>
          <p:cNvPr id="121955" name="组合 649315"/>
          <p:cNvGrpSpPr/>
          <p:nvPr/>
        </p:nvGrpSpPr>
        <p:grpSpPr>
          <a:xfrm>
            <a:off x="3375025" y="4576763"/>
            <a:ext cx="560388" cy="374650"/>
            <a:chOff x="2154" y="3033"/>
            <a:chExt cx="309" cy="192"/>
          </a:xfrm>
        </p:grpSpPr>
        <p:sp>
          <p:nvSpPr>
            <p:cNvPr id="121956" name="椭圆 649316"/>
            <p:cNvSpPr/>
            <p:nvPr/>
          </p:nvSpPr>
          <p:spPr>
            <a:xfrm>
              <a:off x="2155"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1957" name="矩形 649317"/>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58" name="矩形 649318"/>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59" name="椭圆 649319"/>
            <p:cNvSpPr/>
            <p:nvPr/>
          </p:nvSpPr>
          <p:spPr>
            <a:xfrm>
              <a:off x="2155"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1960" name="组合 649320"/>
            <p:cNvGrpSpPr/>
            <p:nvPr/>
          </p:nvGrpSpPr>
          <p:grpSpPr>
            <a:xfrm>
              <a:off x="2201" y="3046"/>
              <a:ext cx="214" cy="86"/>
              <a:chOff x="2201" y="3046"/>
              <a:chExt cx="214" cy="86"/>
            </a:xfrm>
          </p:grpSpPr>
          <p:grpSp>
            <p:nvGrpSpPr>
              <p:cNvPr id="121961" name="组合 649321"/>
              <p:cNvGrpSpPr/>
              <p:nvPr/>
            </p:nvGrpSpPr>
            <p:grpSpPr>
              <a:xfrm>
                <a:off x="2201" y="3046"/>
                <a:ext cx="212" cy="84"/>
                <a:chOff x="2201" y="3046"/>
                <a:chExt cx="212" cy="84"/>
              </a:xfrm>
            </p:grpSpPr>
            <p:sp>
              <p:nvSpPr>
                <p:cNvPr id="121962" name="任意多边形 649322"/>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1963" name="任意多边形 649323"/>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1964" name="任意多边形 649324"/>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1965" name="任意多边形 649325"/>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1966" name="任意多边形 649326"/>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1967" name="任意多边形 649327"/>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1968" name="任意多边形 649328"/>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sp>
              <p:nvSpPr>
                <p:cNvPr id="121969" name="任意多边形 649329"/>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grpSp>
          <p:grpSp>
            <p:nvGrpSpPr>
              <p:cNvPr id="121970" name="组合 649330"/>
              <p:cNvGrpSpPr/>
              <p:nvPr/>
            </p:nvGrpSpPr>
            <p:grpSpPr>
              <a:xfrm>
                <a:off x="2203" y="3048"/>
                <a:ext cx="212" cy="84"/>
                <a:chOff x="2203" y="3048"/>
                <a:chExt cx="212" cy="84"/>
              </a:xfrm>
            </p:grpSpPr>
            <p:sp>
              <p:nvSpPr>
                <p:cNvPr id="121971" name="任意多边形 649331"/>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1972" name="任意多边形 649332"/>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1973" name="任意多边形 649333"/>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1974" name="任意多边形 649334"/>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1975" name="任意多边形 649335"/>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1976" name="任意多边形 649336"/>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1977" name="任意多边形 649337"/>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sp>
              <p:nvSpPr>
                <p:cNvPr id="121978" name="任意多边形 649338"/>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grpSp>
        </p:grpSp>
        <p:sp>
          <p:nvSpPr>
            <p:cNvPr id="121979" name="直接连接符 649339"/>
            <p:cNvSpPr/>
            <p:nvPr/>
          </p:nvSpPr>
          <p:spPr>
            <a:xfrm>
              <a:off x="2154" y="3088"/>
              <a:ext cx="1" cy="80"/>
            </a:xfrm>
            <a:prstGeom prst="line">
              <a:avLst/>
            </a:prstGeom>
            <a:ln w="3175" cap="flat" cmpd="sng">
              <a:solidFill>
                <a:srgbClr val="AAE6FF"/>
              </a:solidFill>
              <a:prstDash val="solid"/>
              <a:round/>
              <a:headEnd type="none" w="med" len="med"/>
              <a:tailEnd type="none" w="med" len="med"/>
            </a:ln>
          </p:spPr>
        </p:sp>
        <p:sp>
          <p:nvSpPr>
            <p:cNvPr id="121980" name="直接连接符 649340"/>
            <p:cNvSpPr/>
            <p:nvPr/>
          </p:nvSpPr>
          <p:spPr>
            <a:xfrm>
              <a:off x="2462" y="3088"/>
              <a:ext cx="1" cy="80"/>
            </a:xfrm>
            <a:prstGeom prst="line">
              <a:avLst/>
            </a:prstGeom>
            <a:ln w="3175" cap="flat" cmpd="sng">
              <a:solidFill>
                <a:srgbClr val="AAE6FF"/>
              </a:solidFill>
              <a:prstDash val="solid"/>
              <a:round/>
              <a:headEnd type="none" w="med" len="med"/>
              <a:tailEnd type="none" w="med" len="med"/>
            </a:ln>
          </p:spPr>
        </p:sp>
      </p:grpSp>
      <p:grpSp>
        <p:nvGrpSpPr>
          <p:cNvPr id="121981" name="组合 649341"/>
          <p:cNvGrpSpPr/>
          <p:nvPr/>
        </p:nvGrpSpPr>
        <p:grpSpPr>
          <a:xfrm>
            <a:off x="1139825" y="3363913"/>
            <a:ext cx="514350" cy="517525"/>
            <a:chOff x="921" y="2412"/>
            <a:chExt cx="284" cy="265"/>
          </a:xfrm>
        </p:grpSpPr>
        <p:grpSp>
          <p:nvGrpSpPr>
            <p:cNvPr id="121982" name="组合 649342"/>
            <p:cNvGrpSpPr/>
            <p:nvPr/>
          </p:nvGrpSpPr>
          <p:grpSpPr>
            <a:xfrm>
              <a:off x="928" y="2417"/>
              <a:ext cx="277" cy="260"/>
              <a:chOff x="928" y="2417"/>
              <a:chExt cx="277" cy="260"/>
            </a:xfrm>
          </p:grpSpPr>
          <p:sp>
            <p:nvSpPr>
              <p:cNvPr id="121983" name="任意多边形 649343"/>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1984" name="任意多边形 649344"/>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1985" name="任意多边形 649345"/>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1986" name="任意多边形 649346"/>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1987" name="矩形 649347"/>
              <p:cNvSpPr/>
              <p:nvPr/>
            </p:nvSpPr>
            <p:spPr>
              <a:xfrm>
                <a:off x="974" y="2434"/>
                <a:ext cx="185"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88" name="矩形 649348"/>
              <p:cNvSpPr/>
              <p:nvPr/>
            </p:nvSpPr>
            <p:spPr>
              <a:xfrm>
                <a:off x="937" y="2576"/>
                <a:ext cx="260"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89" name="矩形 649349"/>
              <p:cNvSpPr/>
              <p:nvPr/>
            </p:nvSpPr>
            <p:spPr>
              <a:xfrm>
                <a:off x="992" y="2450"/>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1990" name="直接连接符 649350"/>
              <p:cNvSpPr/>
              <p:nvPr/>
            </p:nvSpPr>
            <p:spPr>
              <a:xfrm flipH="1">
                <a:off x="1115" y="2598"/>
                <a:ext cx="61" cy="1"/>
              </a:xfrm>
              <a:prstGeom prst="line">
                <a:avLst/>
              </a:prstGeom>
              <a:ln w="7938" cap="flat" cmpd="sng">
                <a:solidFill>
                  <a:srgbClr val="000000"/>
                </a:solidFill>
                <a:prstDash val="solid"/>
                <a:round/>
                <a:headEnd type="none" w="med" len="med"/>
                <a:tailEnd type="none" w="med" len="med"/>
              </a:ln>
            </p:spPr>
          </p:sp>
          <p:grpSp>
            <p:nvGrpSpPr>
              <p:cNvPr id="121991" name="组合 649351"/>
              <p:cNvGrpSpPr/>
              <p:nvPr/>
            </p:nvGrpSpPr>
            <p:grpSpPr>
              <a:xfrm>
                <a:off x="928" y="2639"/>
                <a:ext cx="277" cy="38"/>
                <a:chOff x="928" y="2639"/>
                <a:chExt cx="277" cy="38"/>
              </a:xfrm>
            </p:grpSpPr>
            <p:sp>
              <p:nvSpPr>
                <p:cNvPr id="121992" name="任意多边形 649352"/>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1993" name="任意多边形 649353"/>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1994" name="矩形 649354"/>
                <p:cNvSpPr/>
                <p:nvPr/>
              </p:nvSpPr>
              <p:spPr>
                <a:xfrm>
                  <a:off x="930" y="2666"/>
                  <a:ext cx="274"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1995" name="组合 649355"/>
            <p:cNvGrpSpPr/>
            <p:nvPr/>
          </p:nvGrpSpPr>
          <p:grpSpPr>
            <a:xfrm>
              <a:off x="921" y="2412"/>
              <a:ext cx="277" cy="261"/>
              <a:chOff x="921" y="2412"/>
              <a:chExt cx="277" cy="261"/>
            </a:xfrm>
          </p:grpSpPr>
          <p:sp>
            <p:nvSpPr>
              <p:cNvPr id="121996" name="任意多边形 649356"/>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1997" name="任意多边形 649357"/>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1998" name="任意多边形 649358"/>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1999" name="任意多边形 649359"/>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2000" name="矩形 649360"/>
              <p:cNvSpPr/>
              <p:nvPr/>
            </p:nvSpPr>
            <p:spPr>
              <a:xfrm>
                <a:off x="968" y="2429"/>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01" name="矩形 649361"/>
              <p:cNvSpPr/>
              <p:nvPr/>
            </p:nvSpPr>
            <p:spPr>
              <a:xfrm>
                <a:off x="930" y="2571"/>
                <a:ext cx="260"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02" name="矩形 649362"/>
              <p:cNvSpPr/>
              <p:nvPr/>
            </p:nvSpPr>
            <p:spPr>
              <a:xfrm>
                <a:off x="985" y="2445"/>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03" name="直接连接符 649363"/>
              <p:cNvSpPr/>
              <p:nvPr/>
            </p:nvSpPr>
            <p:spPr>
              <a:xfrm flipH="1">
                <a:off x="1108" y="2593"/>
                <a:ext cx="61" cy="1"/>
              </a:xfrm>
              <a:prstGeom prst="line">
                <a:avLst/>
              </a:prstGeom>
              <a:ln w="7938" cap="flat" cmpd="sng">
                <a:solidFill>
                  <a:srgbClr val="000000"/>
                </a:solidFill>
                <a:prstDash val="solid"/>
                <a:round/>
                <a:headEnd type="none" w="med" len="med"/>
                <a:tailEnd type="none" w="med" len="med"/>
              </a:ln>
            </p:spPr>
          </p:sp>
          <p:grpSp>
            <p:nvGrpSpPr>
              <p:cNvPr id="122004" name="组合 649364"/>
              <p:cNvGrpSpPr/>
              <p:nvPr/>
            </p:nvGrpSpPr>
            <p:grpSpPr>
              <a:xfrm>
                <a:off x="921" y="2635"/>
                <a:ext cx="277" cy="38"/>
                <a:chOff x="921" y="2635"/>
                <a:chExt cx="277" cy="38"/>
              </a:xfrm>
            </p:grpSpPr>
            <p:sp>
              <p:nvSpPr>
                <p:cNvPr id="122005" name="任意多边形 649365"/>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2006" name="任意多边形 649366"/>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2007" name="矩形 649367"/>
                <p:cNvSpPr/>
                <p:nvPr/>
              </p:nvSpPr>
              <p:spPr>
                <a:xfrm>
                  <a:off x="923" y="2662"/>
                  <a:ext cx="274"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2008" name="组合 649368"/>
          <p:cNvGrpSpPr/>
          <p:nvPr/>
        </p:nvGrpSpPr>
        <p:grpSpPr>
          <a:xfrm>
            <a:off x="1277938" y="4073525"/>
            <a:ext cx="511175" cy="517525"/>
            <a:chOff x="997" y="2775"/>
            <a:chExt cx="282" cy="265"/>
          </a:xfrm>
        </p:grpSpPr>
        <p:grpSp>
          <p:nvGrpSpPr>
            <p:cNvPr id="122009" name="组合 649369"/>
            <p:cNvGrpSpPr/>
            <p:nvPr/>
          </p:nvGrpSpPr>
          <p:grpSpPr>
            <a:xfrm>
              <a:off x="1004" y="2779"/>
              <a:ext cx="275" cy="261"/>
              <a:chOff x="1004" y="2779"/>
              <a:chExt cx="275" cy="261"/>
            </a:xfrm>
          </p:grpSpPr>
          <p:sp>
            <p:nvSpPr>
              <p:cNvPr id="122010" name="任意多边形 649370"/>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2011" name="任意多边形 649371"/>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2012" name="任意多边形 649372"/>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2013" name="任意多边形 649373"/>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2014" name="矩形 649374"/>
              <p:cNvSpPr/>
              <p:nvPr/>
            </p:nvSpPr>
            <p:spPr>
              <a:xfrm>
                <a:off x="1050" y="2797"/>
                <a:ext cx="183"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15" name="矩形 649375"/>
              <p:cNvSpPr/>
              <p:nvPr/>
            </p:nvSpPr>
            <p:spPr>
              <a:xfrm>
                <a:off x="1013" y="293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16" name="矩形 649376"/>
              <p:cNvSpPr/>
              <p:nvPr/>
            </p:nvSpPr>
            <p:spPr>
              <a:xfrm>
                <a:off x="1067" y="2813"/>
                <a:ext cx="149"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17" name="直接连接符 649377"/>
              <p:cNvSpPr/>
              <p:nvPr/>
            </p:nvSpPr>
            <p:spPr>
              <a:xfrm flipH="1">
                <a:off x="1189" y="2961"/>
                <a:ext cx="61" cy="1"/>
              </a:xfrm>
              <a:prstGeom prst="line">
                <a:avLst/>
              </a:prstGeom>
              <a:ln w="7938" cap="flat" cmpd="sng">
                <a:solidFill>
                  <a:srgbClr val="000000"/>
                </a:solidFill>
                <a:prstDash val="solid"/>
                <a:round/>
                <a:headEnd type="none" w="med" len="med"/>
                <a:tailEnd type="none" w="med" len="med"/>
              </a:ln>
            </p:spPr>
          </p:sp>
          <p:grpSp>
            <p:nvGrpSpPr>
              <p:cNvPr id="122018" name="组合 649378"/>
              <p:cNvGrpSpPr/>
              <p:nvPr/>
            </p:nvGrpSpPr>
            <p:grpSpPr>
              <a:xfrm>
                <a:off x="1004" y="3002"/>
                <a:ext cx="275" cy="38"/>
                <a:chOff x="1004" y="3002"/>
                <a:chExt cx="275" cy="38"/>
              </a:xfrm>
            </p:grpSpPr>
            <p:sp>
              <p:nvSpPr>
                <p:cNvPr id="122019" name="任意多边形 649379"/>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2020" name="任意多边形 649380"/>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2021" name="矩形 649381"/>
                <p:cNvSpPr/>
                <p:nvPr/>
              </p:nvSpPr>
              <p:spPr>
                <a:xfrm>
                  <a:off x="1006" y="3029"/>
                  <a:ext cx="271"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2022" name="组合 649382"/>
            <p:cNvGrpSpPr/>
            <p:nvPr/>
          </p:nvGrpSpPr>
          <p:grpSpPr>
            <a:xfrm>
              <a:off x="997" y="2775"/>
              <a:ext cx="275" cy="260"/>
              <a:chOff x="997" y="2775"/>
              <a:chExt cx="275" cy="260"/>
            </a:xfrm>
          </p:grpSpPr>
          <p:sp>
            <p:nvSpPr>
              <p:cNvPr id="122023" name="任意多边形 649383"/>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2024" name="任意多边形 649384"/>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2025" name="任意多边形 649385"/>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2026" name="任意多边形 649386"/>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2027" name="矩形 649387"/>
              <p:cNvSpPr/>
              <p:nvPr/>
            </p:nvSpPr>
            <p:spPr>
              <a:xfrm>
                <a:off x="1043" y="279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28" name="矩形 649388"/>
              <p:cNvSpPr/>
              <p:nvPr/>
            </p:nvSpPr>
            <p:spPr>
              <a:xfrm>
                <a:off x="1006" y="2934"/>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29" name="矩形 649389"/>
              <p:cNvSpPr/>
              <p:nvPr/>
            </p:nvSpPr>
            <p:spPr>
              <a:xfrm>
                <a:off x="1060" y="280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30" name="直接连接符 649390"/>
              <p:cNvSpPr/>
              <p:nvPr/>
            </p:nvSpPr>
            <p:spPr>
              <a:xfrm flipH="1">
                <a:off x="1182" y="2956"/>
                <a:ext cx="62" cy="1"/>
              </a:xfrm>
              <a:prstGeom prst="line">
                <a:avLst/>
              </a:prstGeom>
              <a:ln w="7938" cap="flat" cmpd="sng">
                <a:solidFill>
                  <a:srgbClr val="000000"/>
                </a:solidFill>
                <a:prstDash val="solid"/>
                <a:round/>
                <a:headEnd type="none" w="med" len="med"/>
                <a:tailEnd type="none" w="med" len="med"/>
              </a:ln>
            </p:spPr>
          </p:sp>
          <p:grpSp>
            <p:nvGrpSpPr>
              <p:cNvPr id="122031" name="组合 649391"/>
              <p:cNvGrpSpPr/>
              <p:nvPr/>
            </p:nvGrpSpPr>
            <p:grpSpPr>
              <a:xfrm>
                <a:off x="997" y="2997"/>
                <a:ext cx="275" cy="38"/>
                <a:chOff x="997" y="2997"/>
                <a:chExt cx="275" cy="38"/>
              </a:xfrm>
            </p:grpSpPr>
            <p:sp>
              <p:nvSpPr>
                <p:cNvPr id="122032" name="任意多边形 649392"/>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2033" name="任意多边形 649393"/>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2034" name="矩形 649394"/>
                <p:cNvSpPr/>
                <p:nvPr/>
              </p:nvSpPr>
              <p:spPr>
                <a:xfrm>
                  <a:off x="999" y="3024"/>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2035" name="组合 649395"/>
          <p:cNvGrpSpPr/>
          <p:nvPr/>
        </p:nvGrpSpPr>
        <p:grpSpPr>
          <a:xfrm>
            <a:off x="539750" y="4603750"/>
            <a:ext cx="511175" cy="517525"/>
            <a:chOff x="590" y="3047"/>
            <a:chExt cx="282" cy="265"/>
          </a:xfrm>
        </p:grpSpPr>
        <p:grpSp>
          <p:nvGrpSpPr>
            <p:cNvPr id="122036" name="组合 649396"/>
            <p:cNvGrpSpPr/>
            <p:nvPr/>
          </p:nvGrpSpPr>
          <p:grpSpPr>
            <a:xfrm>
              <a:off x="596" y="3051"/>
              <a:ext cx="276" cy="261"/>
              <a:chOff x="596" y="3051"/>
              <a:chExt cx="276" cy="261"/>
            </a:xfrm>
          </p:grpSpPr>
          <p:sp>
            <p:nvSpPr>
              <p:cNvPr id="122037" name="任意多边形 649397"/>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2038" name="任意多边形 649398"/>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2039" name="任意多边形 649399"/>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2040" name="任意多边形 649400"/>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2041" name="矩形 649401"/>
              <p:cNvSpPr/>
              <p:nvPr/>
            </p:nvSpPr>
            <p:spPr>
              <a:xfrm>
                <a:off x="642" y="3069"/>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42" name="矩形 649402"/>
              <p:cNvSpPr/>
              <p:nvPr/>
            </p:nvSpPr>
            <p:spPr>
              <a:xfrm>
                <a:off x="605" y="3210"/>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43" name="矩形 649403"/>
              <p:cNvSpPr/>
              <p:nvPr/>
            </p:nvSpPr>
            <p:spPr>
              <a:xfrm>
                <a:off x="659" y="3085"/>
                <a:ext cx="150"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44" name="直接连接符 649404"/>
              <p:cNvSpPr/>
              <p:nvPr/>
            </p:nvSpPr>
            <p:spPr>
              <a:xfrm flipH="1">
                <a:off x="782" y="3233"/>
                <a:ext cx="61" cy="1"/>
              </a:xfrm>
              <a:prstGeom prst="line">
                <a:avLst/>
              </a:prstGeom>
              <a:ln w="7938" cap="flat" cmpd="sng">
                <a:solidFill>
                  <a:srgbClr val="000000"/>
                </a:solidFill>
                <a:prstDash val="solid"/>
                <a:round/>
                <a:headEnd type="none" w="med" len="med"/>
                <a:tailEnd type="none" w="med" len="med"/>
              </a:ln>
            </p:spPr>
          </p:sp>
          <p:grpSp>
            <p:nvGrpSpPr>
              <p:cNvPr id="122045" name="组合 649405"/>
              <p:cNvGrpSpPr/>
              <p:nvPr/>
            </p:nvGrpSpPr>
            <p:grpSpPr>
              <a:xfrm>
                <a:off x="596" y="3274"/>
                <a:ext cx="276" cy="38"/>
                <a:chOff x="596" y="3274"/>
                <a:chExt cx="276" cy="38"/>
              </a:xfrm>
            </p:grpSpPr>
            <p:sp>
              <p:nvSpPr>
                <p:cNvPr id="122046" name="任意多边形 649406"/>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2047" name="任意多边形 649407"/>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2048" name="矩形 649408"/>
                <p:cNvSpPr/>
                <p:nvPr/>
              </p:nvSpPr>
              <p:spPr>
                <a:xfrm>
                  <a:off x="598" y="3301"/>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2049" name="组合 649409"/>
            <p:cNvGrpSpPr/>
            <p:nvPr/>
          </p:nvGrpSpPr>
          <p:grpSpPr>
            <a:xfrm>
              <a:off x="590" y="3047"/>
              <a:ext cx="275" cy="260"/>
              <a:chOff x="590" y="3047"/>
              <a:chExt cx="275" cy="260"/>
            </a:xfrm>
          </p:grpSpPr>
          <p:sp>
            <p:nvSpPr>
              <p:cNvPr id="122050" name="任意多边形 649410"/>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2051" name="任意多边形 649411"/>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2052" name="任意多边形 649412"/>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2053" name="任意多边形 649413"/>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2054" name="矩形 649414"/>
              <p:cNvSpPr/>
              <p:nvPr/>
            </p:nvSpPr>
            <p:spPr>
              <a:xfrm>
                <a:off x="636" y="3064"/>
                <a:ext cx="183"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55" name="矩形 649415"/>
              <p:cNvSpPr/>
              <p:nvPr/>
            </p:nvSpPr>
            <p:spPr>
              <a:xfrm>
                <a:off x="598" y="3206"/>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56" name="矩形 649416"/>
              <p:cNvSpPr/>
              <p:nvPr/>
            </p:nvSpPr>
            <p:spPr>
              <a:xfrm>
                <a:off x="653" y="3080"/>
                <a:ext cx="149"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57" name="直接连接符 649417"/>
              <p:cNvSpPr/>
              <p:nvPr/>
            </p:nvSpPr>
            <p:spPr>
              <a:xfrm flipH="1">
                <a:off x="775" y="3228"/>
                <a:ext cx="61" cy="1"/>
              </a:xfrm>
              <a:prstGeom prst="line">
                <a:avLst/>
              </a:prstGeom>
              <a:ln w="7938" cap="flat" cmpd="sng">
                <a:solidFill>
                  <a:srgbClr val="000000"/>
                </a:solidFill>
                <a:prstDash val="solid"/>
                <a:round/>
                <a:headEnd type="none" w="med" len="med"/>
                <a:tailEnd type="none" w="med" len="med"/>
              </a:ln>
            </p:spPr>
          </p:sp>
          <p:grpSp>
            <p:nvGrpSpPr>
              <p:cNvPr id="122058" name="组合 649418"/>
              <p:cNvGrpSpPr/>
              <p:nvPr/>
            </p:nvGrpSpPr>
            <p:grpSpPr>
              <a:xfrm>
                <a:off x="590" y="3269"/>
                <a:ext cx="275" cy="38"/>
                <a:chOff x="590" y="3269"/>
                <a:chExt cx="275" cy="38"/>
              </a:xfrm>
            </p:grpSpPr>
            <p:sp>
              <p:nvSpPr>
                <p:cNvPr id="122059" name="任意多边形 649419"/>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2060" name="任意多边形 649420"/>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2061" name="矩形 649421"/>
                <p:cNvSpPr/>
                <p:nvPr/>
              </p:nvSpPr>
              <p:spPr>
                <a:xfrm>
                  <a:off x="591" y="3296"/>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2062" name="组合 649422"/>
          <p:cNvGrpSpPr/>
          <p:nvPr/>
        </p:nvGrpSpPr>
        <p:grpSpPr>
          <a:xfrm>
            <a:off x="1112838" y="5226050"/>
            <a:ext cx="509587" cy="517525"/>
            <a:chOff x="906" y="3365"/>
            <a:chExt cx="281" cy="265"/>
          </a:xfrm>
        </p:grpSpPr>
        <p:grpSp>
          <p:nvGrpSpPr>
            <p:cNvPr id="122063" name="组合 649423"/>
            <p:cNvGrpSpPr/>
            <p:nvPr/>
          </p:nvGrpSpPr>
          <p:grpSpPr>
            <a:xfrm>
              <a:off x="912" y="3369"/>
              <a:ext cx="275" cy="261"/>
              <a:chOff x="912" y="3369"/>
              <a:chExt cx="275" cy="261"/>
            </a:xfrm>
          </p:grpSpPr>
          <p:sp>
            <p:nvSpPr>
              <p:cNvPr id="122064" name="任意多边形 649424"/>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2065" name="任意多边形 649425"/>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2066" name="任意多边形 649426"/>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2067" name="任意多边形 649427"/>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2068" name="矩形 649428"/>
              <p:cNvSpPr/>
              <p:nvPr/>
            </p:nvSpPr>
            <p:spPr>
              <a:xfrm>
                <a:off x="958" y="3387"/>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69" name="矩形 649429"/>
              <p:cNvSpPr/>
              <p:nvPr/>
            </p:nvSpPr>
            <p:spPr>
              <a:xfrm>
                <a:off x="921" y="352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70" name="矩形 649430"/>
              <p:cNvSpPr/>
              <p:nvPr/>
            </p:nvSpPr>
            <p:spPr>
              <a:xfrm>
                <a:off x="975" y="3403"/>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71" name="直接连接符 649431"/>
              <p:cNvSpPr/>
              <p:nvPr/>
            </p:nvSpPr>
            <p:spPr>
              <a:xfrm flipH="1">
                <a:off x="1097" y="3551"/>
                <a:ext cx="62" cy="1"/>
              </a:xfrm>
              <a:prstGeom prst="line">
                <a:avLst/>
              </a:prstGeom>
              <a:ln w="7938" cap="flat" cmpd="sng">
                <a:solidFill>
                  <a:srgbClr val="000000"/>
                </a:solidFill>
                <a:prstDash val="solid"/>
                <a:round/>
                <a:headEnd type="none" w="med" len="med"/>
                <a:tailEnd type="none" w="med" len="med"/>
              </a:ln>
            </p:spPr>
          </p:sp>
          <p:grpSp>
            <p:nvGrpSpPr>
              <p:cNvPr id="122072" name="组合 649432"/>
              <p:cNvGrpSpPr/>
              <p:nvPr/>
            </p:nvGrpSpPr>
            <p:grpSpPr>
              <a:xfrm>
                <a:off x="912" y="3592"/>
                <a:ext cx="275" cy="38"/>
                <a:chOff x="912" y="3592"/>
                <a:chExt cx="275" cy="38"/>
              </a:xfrm>
            </p:grpSpPr>
            <p:sp>
              <p:nvSpPr>
                <p:cNvPr id="122073" name="任意多边形 649433"/>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2074" name="任意多边形 649434"/>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2075" name="矩形 649435"/>
                <p:cNvSpPr/>
                <p:nvPr/>
              </p:nvSpPr>
              <p:spPr>
                <a:xfrm>
                  <a:off x="914" y="3619"/>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2076" name="组合 649436"/>
            <p:cNvGrpSpPr/>
            <p:nvPr/>
          </p:nvGrpSpPr>
          <p:grpSpPr>
            <a:xfrm>
              <a:off x="906" y="3365"/>
              <a:ext cx="275" cy="261"/>
              <a:chOff x="906" y="3365"/>
              <a:chExt cx="275" cy="261"/>
            </a:xfrm>
          </p:grpSpPr>
          <p:sp>
            <p:nvSpPr>
              <p:cNvPr id="122077" name="任意多边形 649437"/>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2078" name="任意多边形 649438"/>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2079" name="任意多边形 649439"/>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2080" name="任意多边形 649440"/>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2081" name="矩形 649441"/>
              <p:cNvSpPr/>
              <p:nvPr/>
            </p:nvSpPr>
            <p:spPr>
              <a:xfrm>
                <a:off x="951" y="338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82" name="矩形 649442"/>
              <p:cNvSpPr/>
              <p:nvPr/>
            </p:nvSpPr>
            <p:spPr>
              <a:xfrm>
                <a:off x="914" y="3524"/>
                <a:ext cx="258"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83" name="矩形 649443"/>
              <p:cNvSpPr/>
              <p:nvPr/>
            </p:nvSpPr>
            <p:spPr>
              <a:xfrm>
                <a:off x="968" y="339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84" name="直接连接符 649444"/>
              <p:cNvSpPr/>
              <p:nvPr/>
            </p:nvSpPr>
            <p:spPr>
              <a:xfrm flipH="1">
                <a:off x="1091" y="3546"/>
                <a:ext cx="61" cy="1"/>
              </a:xfrm>
              <a:prstGeom prst="line">
                <a:avLst/>
              </a:prstGeom>
              <a:ln w="7938" cap="flat" cmpd="sng">
                <a:solidFill>
                  <a:srgbClr val="000000"/>
                </a:solidFill>
                <a:prstDash val="solid"/>
                <a:round/>
                <a:headEnd type="none" w="med" len="med"/>
                <a:tailEnd type="none" w="med" len="med"/>
              </a:ln>
            </p:spPr>
          </p:sp>
          <p:grpSp>
            <p:nvGrpSpPr>
              <p:cNvPr id="122085" name="组合 649445"/>
              <p:cNvGrpSpPr/>
              <p:nvPr/>
            </p:nvGrpSpPr>
            <p:grpSpPr>
              <a:xfrm>
                <a:off x="906" y="3587"/>
                <a:ext cx="275" cy="39"/>
                <a:chOff x="906" y="3587"/>
                <a:chExt cx="275" cy="39"/>
              </a:xfrm>
            </p:grpSpPr>
            <p:sp>
              <p:nvSpPr>
                <p:cNvPr id="122086" name="任意多边形 649446"/>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2087" name="任意多边形 649447"/>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2088" name="矩形 649448"/>
                <p:cNvSpPr/>
                <p:nvPr/>
              </p:nvSpPr>
              <p:spPr>
                <a:xfrm>
                  <a:off x="907" y="3614"/>
                  <a:ext cx="272" cy="12"/>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2089" name="组合 649449"/>
          <p:cNvGrpSpPr/>
          <p:nvPr/>
        </p:nvGrpSpPr>
        <p:grpSpPr>
          <a:xfrm>
            <a:off x="2603500" y="5346700"/>
            <a:ext cx="444500" cy="839788"/>
            <a:chOff x="1660" y="3427"/>
            <a:chExt cx="217" cy="339"/>
          </a:xfrm>
        </p:grpSpPr>
        <p:grpSp>
          <p:nvGrpSpPr>
            <p:cNvPr id="122090" name="组合 649450"/>
            <p:cNvGrpSpPr/>
            <p:nvPr/>
          </p:nvGrpSpPr>
          <p:grpSpPr>
            <a:xfrm>
              <a:off x="1665" y="3433"/>
              <a:ext cx="212" cy="333"/>
              <a:chOff x="1665" y="3433"/>
              <a:chExt cx="212" cy="333"/>
            </a:xfrm>
          </p:grpSpPr>
          <p:sp>
            <p:nvSpPr>
              <p:cNvPr id="122091" name="任意多边形 649451"/>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2092" name="任意多边形 649452"/>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2093" name="任意多边形 649453"/>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2094" name="任意多边形 649454"/>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2095" name="矩形 649455"/>
              <p:cNvSpPr/>
              <p:nvPr/>
            </p:nvSpPr>
            <p:spPr>
              <a:xfrm>
                <a:off x="1665" y="3496"/>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96" name="矩形 649456"/>
              <p:cNvSpPr/>
              <p:nvPr/>
            </p:nvSpPr>
            <p:spPr>
              <a:xfrm>
                <a:off x="1671" y="3509"/>
                <a:ext cx="65" cy="43"/>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097" name="直接连接符 649457"/>
              <p:cNvSpPr/>
              <p:nvPr/>
            </p:nvSpPr>
            <p:spPr>
              <a:xfrm>
                <a:off x="1676" y="3534"/>
                <a:ext cx="50" cy="1"/>
              </a:xfrm>
              <a:prstGeom prst="line">
                <a:avLst/>
              </a:prstGeom>
              <a:ln w="15875" cap="flat" cmpd="sng">
                <a:solidFill>
                  <a:srgbClr val="000000"/>
                </a:solidFill>
                <a:prstDash val="solid"/>
                <a:round/>
                <a:headEnd type="none" w="med" len="med"/>
                <a:tailEnd type="none" w="med" len="med"/>
              </a:ln>
            </p:spPr>
          </p:sp>
          <p:sp>
            <p:nvSpPr>
              <p:cNvPr id="122098" name="直接连接符 649458"/>
              <p:cNvSpPr/>
              <p:nvPr/>
            </p:nvSpPr>
            <p:spPr>
              <a:xfrm flipH="1">
                <a:off x="1665" y="3709"/>
                <a:ext cx="116" cy="1"/>
              </a:xfrm>
              <a:prstGeom prst="line">
                <a:avLst/>
              </a:prstGeom>
              <a:ln w="15875" cap="flat" cmpd="sng">
                <a:solidFill>
                  <a:srgbClr val="000000"/>
                </a:solidFill>
                <a:prstDash val="solid"/>
                <a:round/>
                <a:headEnd type="none" w="med" len="med"/>
                <a:tailEnd type="none" w="med" len="med"/>
              </a:ln>
            </p:spPr>
          </p:sp>
          <p:sp>
            <p:nvSpPr>
              <p:cNvPr id="122099" name="直接连接符 649459"/>
              <p:cNvSpPr/>
              <p:nvPr/>
            </p:nvSpPr>
            <p:spPr>
              <a:xfrm flipH="1">
                <a:off x="1665" y="3596"/>
                <a:ext cx="116" cy="1"/>
              </a:xfrm>
              <a:prstGeom prst="line">
                <a:avLst/>
              </a:prstGeom>
              <a:ln w="15875" cap="flat" cmpd="sng">
                <a:solidFill>
                  <a:srgbClr val="000000"/>
                </a:solidFill>
                <a:prstDash val="solid"/>
                <a:round/>
                <a:headEnd type="none" w="med" len="med"/>
                <a:tailEnd type="none" w="med" len="med"/>
              </a:ln>
            </p:spPr>
          </p:sp>
        </p:grpSp>
        <p:grpSp>
          <p:nvGrpSpPr>
            <p:cNvPr id="122100" name="组合 649460"/>
            <p:cNvGrpSpPr/>
            <p:nvPr/>
          </p:nvGrpSpPr>
          <p:grpSpPr>
            <a:xfrm>
              <a:off x="1660" y="3427"/>
              <a:ext cx="212" cy="333"/>
              <a:chOff x="1660" y="3427"/>
              <a:chExt cx="212" cy="333"/>
            </a:xfrm>
          </p:grpSpPr>
          <p:sp>
            <p:nvSpPr>
              <p:cNvPr id="122101" name="任意多边形 649461"/>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2102" name="任意多边形 649462"/>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2103" name="任意多边形 649463"/>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2104" name="任意多边形 649464"/>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2105" name="矩形 649465"/>
              <p:cNvSpPr/>
              <p:nvPr/>
            </p:nvSpPr>
            <p:spPr>
              <a:xfrm>
                <a:off x="1660" y="3490"/>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06" name="矩形 649466"/>
              <p:cNvSpPr/>
              <p:nvPr/>
            </p:nvSpPr>
            <p:spPr>
              <a:xfrm>
                <a:off x="1665" y="3502"/>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07" name="直接连接符 649467"/>
              <p:cNvSpPr/>
              <p:nvPr/>
            </p:nvSpPr>
            <p:spPr>
              <a:xfrm>
                <a:off x="1676" y="3521"/>
                <a:ext cx="40" cy="1"/>
              </a:xfrm>
              <a:prstGeom prst="line">
                <a:avLst/>
              </a:prstGeom>
              <a:ln w="7938" cap="flat" cmpd="sng">
                <a:solidFill>
                  <a:srgbClr val="313124"/>
                </a:solidFill>
                <a:prstDash val="solid"/>
                <a:round/>
                <a:headEnd type="none" w="med" len="med"/>
                <a:tailEnd type="none" w="med" len="med"/>
              </a:ln>
            </p:spPr>
          </p:sp>
          <p:sp>
            <p:nvSpPr>
              <p:cNvPr id="122108" name="直接连接符 649468"/>
              <p:cNvSpPr/>
              <p:nvPr/>
            </p:nvSpPr>
            <p:spPr>
              <a:xfrm flipH="1">
                <a:off x="1665" y="3703"/>
                <a:ext cx="106" cy="1"/>
              </a:xfrm>
              <a:prstGeom prst="line">
                <a:avLst/>
              </a:prstGeom>
              <a:ln w="7938" cap="flat" cmpd="sng">
                <a:solidFill>
                  <a:srgbClr val="313124"/>
                </a:solidFill>
                <a:prstDash val="solid"/>
                <a:round/>
                <a:headEnd type="none" w="med" len="med"/>
                <a:tailEnd type="none" w="med" len="med"/>
              </a:ln>
            </p:spPr>
          </p:sp>
          <p:sp>
            <p:nvSpPr>
              <p:cNvPr id="122109" name="直接连接符 649469"/>
              <p:cNvSpPr/>
              <p:nvPr/>
            </p:nvSpPr>
            <p:spPr>
              <a:xfrm flipH="1">
                <a:off x="1665" y="3590"/>
                <a:ext cx="106" cy="1"/>
              </a:xfrm>
              <a:prstGeom prst="line">
                <a:avLst/>
              </a:prstGeom>
              <a:ln w="7938" cap="flat" cmpd="sng">
                <a:solidFill>
                  <a:srgbClr val="313124"/>
                </a:solidFill>
                <a:prstDash val="solid"/>
                <a:round/>
                <a:headEnd type="none" w="med" len="med"/>
                <a:tailEnd type="none" w="med" len="med"/>
              </a:ln>
            </p:spPr>
          </p:sp>
        </p:grpSp>
      </p:grpSp>
      <p:sp>
        <p:nvSpPr>
          <p:cNvPr id="122110" name="矩形 649470"/>
          <p:cNvSpPr/>
          <p:nvPr/>
        </p:nvSpPr>
        <p:spPr>
          <a:xfrm>
            <a:off x="2370138" y="3798888"/>
            <a:ext cx="857250" cy="619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11" name="矩形 649471"/>
          <p:cNvSpPr/>
          <p:nvPr/>
        </p:nvSpPr>
        <p:spPr>
          <a:xfrm>
            <a:off x="2470150" y="3938588"/>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112" name="矩形 649472"/>
          <p:cNvSpPr/>
          <p:nvPr/>
        </p:nvSpPr>
        <p:spPr>
          <a:xfrm>
            <a:off x="3192463" y="5832475"/>
            <a:ext cx="1074737" cy="620713"/>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13" name="矩形 649473"/>
          <p:cNvSpPr/>
          <p:nvPr/>
        </p:nvSpPr>
        <p:spPr>
          <a:xfrm>
            <a:off x="3527425" y="5949950"/>
            <a:ext cx="2032000" cy="609600"/>
          </a:xfrm>
          <a:prstGeom prst="rect">
            <a:avLst/>
          </a:prstGeom>
          <a:noFill/>
          <a:ln w="9525">
            <a:noFill/>
          </a:ln>
        </p:spPr>
        <p:txBody>
          <a:bodyPr wrap="none" lIns="0" tIns="0" rIns="0" bIns="0" anchor="t">
            <a:spAutoFit/>
          </a:bodyPr>
          <a:p>
            <a:pPr algn="ctr"/>
            <a:r>
              <a:rPr lang="zh-CN" altLang="en-US" sz="2000" dirty="0">
                <a:solidFill>
                  <a:srgbClr val="333399"/>
                </a:solidFill>
                <a:latin typeface="Arial" panose="020B0604020202020204" pitchFamily="34" charset="0"/>
                <a:ea typeface="黑体" panose="02010609060101010101" pitchFamily="49" charset="-122"/>
              </a:rPr>
              <a:t>校园网的高速缓存</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（代理服务器）</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2114" name="组合 649474"/>
          <p:cNvGrpSpPr/>
          <p:nvPr/>
        </p:nvGrpSpPr>
        <p:grpSpPr>
          <a:xfrm>
            <a:off x="8070850" y="3213100"/>
            <a:ext cx="392113" cy="661988"/>
            <a:chOff x="4305" y="2335"/>
            <a:chExt cx="216" cy="339"/>
          </a:xfrm>
        </p:grpSpPr>
        <p:grpSp>
          <p:nvGrpSpPr>
            <p:cNvPr id="122115" name="组合 649475"/>
            <p:cNvGrpSpPr/>
            <p:nvPr/>
          </p:nvGrpSpPr>
          <p:grpSpPr>
            <a:xfrm>
              <a:off x="4310" y="2341"/>
              <a:ext cx="211" cy="333"/>
              <a:chOff x="4310" y="2341"/>
              <a:chExt cx="211" cy="333"/>
            </a:xfrm>
          </p:grpSpPr>
          <p:sp>
            <p:nvSpPr>
              <p:cNvPr id="122116" name="任意多边形 649476"/>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2117" name="任意多边形 649477"/>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2118" name="任意多边形 649478"/>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2119" name="任意多边形 649479"/>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2120" name="矩形 649480"/>
              <p:cNvSpPr/>
              <p:nvPr/>
            </p:nvSpPr>
            <p:spPr>
              <a:xfrm>
                <a:off x="4310" y="2404"/>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21" name="矩形 649481"/>
              <p:cNvSpPr/>
              <p:nvPr/>
            </p:nvSpPr>
            <p:spPr>
              <a:xfrm>
                <a:off x="4315" y="241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22" name="直接连接符 649482"/>
              <p:cNvSpPr/>
              <p:nvPr/>
            </p:nvSpPr>
            <p:spPr>
              <a:xfrm>
                <a:off x="4320" y="2441"/>
                <a:ext cx="50" cy="1"/>
              </a:xfrm>
              <a:prstGeom prst="line">
                <a:avLst/>
              </a:prstGeom>
              <a:ln w="15875" cap="flat" cmpd="sng">
                <a:solidFill>
                  <a:srgbClr val="000000"/>
                </a:solidFill>
                <a:prstDash val="solid"/>
                <a:round/>
                <a:headEnd type="none" w="med" len="med"/>
                <a:tailEnd type="none" w="med" len="med"/>
              </a:ln>
            </p:spPr>
          </p:sp>
          <p:sp>
            <p:nvSpPr>
              <p:cNvPr id="122123" name="直接连接符 649483"/>
              <p:cNvSpPr/>
              <p:nvPr/>
            </p:nvSpPr>
            <p:spPr>
              <a:xfrm flipH="1">
                <a:off x="4310" y="2617"/>
                <a:ext cx="116" cy="1"/>
              </a:xfrm>
              <a:prstGeom prst="line">
                <a:avLst/>
              </a:prstGeom>
              <a:ln w="15875" cap="flat" cmpd="sng">
                <a:solidFill>
                  <a:srgbClr val="000000"/>
                </a:solidFill>
                <a:prstDash val="solid"/>
                <a:round/>
                <a:headEnd type="none" w="med" len="med"/>
                <a:tailEnd type="none" w="med" len="med"/>
              </a:ln>
            </p:spPr>
          </p:sp>
          <p:sp>
            <p:nvSpPr>
              <p:cNvPr id="122124" name="直接连接符 649484"/>
              <p:cNvSpPr/>
              <p:nvPr/>
            </p:nvSpPr>
            <p:spPr>
              <a:xfrm flipH="1">
                <a:off x="4310" y="2504"/>
                <a:ext cx="116" cy="1"/>
              </a:xfrm>
              <a:prstGeom prst="line">
                <a:avLst/>
              </a:prstGeom>
              <a:ln w="15875" cap="flat" cmpd="sng">
                <a:solidFill>
                  <a:srgbClr val="000000"/>
                </a:solidFill>
                <a:prstDash val="solid"/>
                <a:round/>
                <a:headEnd type="none" w="med" len="med"/>
                <a:tailEnd type="none" w="med" len="med"/>
              </a:ln>
            </p:spPr>
          </p:sp>
        </p:grpSp>
        <p:grpSp>
          <p:nvGrpSpPr>
            <p:cNvPr id="122125" name="组合 649485"/>
            <p:cNvGrpSpPr/>
            <p:nvPr/>
          </p:nvGrpSpPr>
          <p:grpSpPr>
            <a:xfrm>
              <a:off x="4305" y="2335"/>
              <a:ext cx="211" cy="332"/>
              <a:chOff x="4305" y="2335"/>
              <a:chExt cx="211" cy="332"/>
            </a:xfrm>
          </p:grpSpPr>
          <p:sp>
            <p:nvSpPr>
              <p:cNvPr id="122126" name="任意多边形 649486"/>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2127" name="任意多边形 649487"/>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2128" name="任意多边形 649488"/>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2129" name="任意多边形 649489"/>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2130" name="矩形 649490"/>
              <p:cNvSpPr/>
              <p:nvPr/>
            </p:nvSpPr>
            <p:spPr>
              <a:xfrm>
                <a:off x="4305" y="2398"/>
                <a:ext cx="116"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31" name="矩形 649491"/>
              <p:cNvSpPr/>
              <p:nvPr/>
            </p:nvSpPr>
            <p:spPr>
              <a:xfrm>
                <a:off x="4310" y="241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32" name="直接连接符 649492"/>
              <p:cNvSpPr/>
              <p:nvPr/>
            </p:nvSpPr>
            <p:spPr>
              <a:xfrm>
                <a:off x="4320" y="2429"/>
                <a:ext cx="40" cy="1"/>
              </a:xfrm>
              <a:prstGeom prst="line">
                <a:avLst/>
              </a:prstGeom>
              <a:ln w="7938" cap="flat" cmpd="sng">
                <a:solidFill>
                  <a:srgbClr val="313124"/>
                </a:solidFill>
                <a:prstDash val="solid"/>
                <a:round/>
                <a:headEnd type="none" w="med" len="med"/>
                <a:tailEnd type="none" w="med" len="med"/>
              </a:ln>
            </p:spPr>
          </p:sp>
          <p:sp>
            <p:nvSpPr>
              <p:cNvPr id="122133" name="直接连接符 649493"/>
              <p:cNvSpPr/>
              <p:nvPr/>
            </p:nvSpPr>
            <p:spPr>
              <a:xfrm flipH="1">
                <a:off x="4310" y="2611"/>
                <a:ext cx="106" cy="1"/>
              </a:xfrm>
              <a:prstGeom prst="line">
                <a:avLst/>
              </a:prstGeom>
              <a:ln w="7938" cap="flat" cmpd="sng">
                <a:solidFill>
                  <a:srgbClr val="313124"/>
                </a:solidFill>
                <a:prstDash val="solid"/>
                <a:round/>
                <a:headEnd type="none" w="med" len="med"/>
                <a:tailEnd type="none" w="med" len="med"/>
              </a:ln>
            </p:spPr>
          </p:sp>
          <p:sp>
            <p:nvSpPr>
              <p:cNvPr id="122134" name="直接连接符 649494"/>
              <p:cNvSpPr/>
              <p:nvPr/>
            </p:nvSpPr>
            <p:spPr>
              <a:xfrm flipH="1">
                <a:off x="4310" y="2498"/>
                <a:ext cx="106" cy="1"/>
              </a:xfrm>
              <a:prstGeom prst="line">
                <a:avLst/>
              </a:prstGeom>
              <a:ln w="7938" cap="flat" cmpd="sng">
                <a:solidFill>
                  <a:srgbClr val="313124"/>
                </a:solidFill>
                <a:prstDash val="solid"/>
                <a:round/>
                <a:headEnd type="none" w="med" len="med"/>
                <a:tailEnd type="none" w="med" len="med"/>
              </a:ln>
            </p:spPr>
          </p:sp>
        </p:grpSp>
      </p:grpSp>
      <p:sp>
        <p:nvSpPr>
          <p:cNvPr id="122135" name="矩形 649495"/>
          <p:cNvSpPr/>
          <p:nvPr/>
        </p:nvSpPr>
        <p:spPr>
          <a:xfrm>
            <a:off x="6781800" y="3373438"/>
            <a:ext cx="1268413"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源点服务器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136" name="矩形 649496"/>
          <p:cNvSpPr/>
          <p:nvPr/>
        </p:nvSpPr>
        <p:spPr>
          <a:xfrm>
            <a:off x="4178300" y="4381500"/>
            <a:ext cx="8175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37" name="矩形 649497"/>
          <p:cNvSpPr/>
          <p:nvPr/>
        </p:nvSpPr>
        <p:spPr>
          <a:xfrm>
            <a:off x="4716463" y="4448175"/>
            <a:ext cx="762000"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2 Mb/s</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122138" name="组合 649498"/>
          <p:cNvGrpSpPr/>
          <p:nvPr/>
        </p:nvGrpSpPr>
        <p:grpSpPr>
          <a:xfrm>
            <a:off x="2863850" y="5832475"/>
            <a:ext cx="522288" cy="260350"/>
            <a:chOff x="1872" y="3676"/>
            <a:chExt cx="227" cy="136"/>
          </a:xfrm>
        </p:grpSpPr>
        <p:sp>
          <p:nvSpPr>
            <p:cNvPr id="122139" name="直接连接符 649499"/>
            <p:cNvSpPr/>
            <p:nvPr/>
          </p:nvSpPr>
          <p:spPr>
            <a:xfrm>
              <a:off x="1919" y="3702"/>
              <a:ext cx="180" cy="110"/>
            </a:xfrm>
            <a:prstGeom prst="line">
              <a:avLst/>
            </a:prstGeom>
            <a:ln w="28575" cap="flat" cmpd="sng">
              <a:solidFill>
                <a:srgbClr val="333399"/>
              </a:solidFill>
              <a:prstDash val="solid"/>
              <a:round/>
              <a:headEnd type="none" w="med" len="med"/>
              <a:tailEnd type="none" w="med" len="med"/>
            </a:ln>
          </p:spPr>
        </p:sp>
        <p:sp>
          <p:nvSpPr>
            <p:cNvPr id="122140" name="任意多边形 649500"/>
            <p:cNvSpPr/>
            <p:nvPr/>
          </p:nvSpPr>
          <p:spPr>
            <a:xfrm>
              <a:off x="1872" y="3676"/>
              <a:ext cx="62" cy="47"/>
            </a:xfrm>
            <a:custGeom>
              <a:avLst/>
              <a:gdLst/>
              <a:ahLst/>
              <a:cxnLst/>
              <a:pathLst>
                <a:path w="62" h="47">
                  <a:moveTo>
                    <a:pt x="62" y="15"/>
                  </a:moveTo>
                  <a:lnTo>
                    <a:pt x="0" y="0"/>
                  </a:lnTo>
                  <a:lnTo>
                    <a:pt x="42" y="47"/>
                  </a:lnTo>
                  <a:lnTo>
                    <a:pt x="62" y="15"/>
                  </a:lnTo>
                  <a:close/>
                </a:path>
              </a:pathLst>
            </a:custGeom>
            <a:solidFill>
              <a:srgbClr val="000000"/>
            </a:solidFill>
            <a:ln w="28575" cap="flat" cmpd="sng">
              <a:solidFill>
                <a:srgbClr val="333399"/>
              </a:solidFill>
              <a:prstDash val="solid"/>
              <a:round/>
              <a:headEnd type="none" w="med" len="med"/>
              <a:tailEnd type="none" w="med" len="med"/>
            </a:ln>
          </p:spPr>
          <p:txBody>
            <a:bodyPr/>
            <a:p>
              <a:endParaRPr lang="zh-CN" altLang="en-US"/>
            </a:p>
          </p:txBody>
        </p:sp>
      </p:grpSp>
      <p:grpSp>
        <p:nvGrpSpPr>
          <p:cNvPr id="122141" name="组合 649501"/>
          <p:cNvGrpSpPr/>
          <p:nvPr/>
        </p:nvGrpSpPr>
        <p:grpSpPr>
          <a:xfrm>
            <a:off x="6070600" y="4576763"/>
            <a:ext cx="560388" cy="374650"/>
            <a:chOff x="3202" y="3033"/>
            <a:chExt cx="309" cy="192"/>
          </a:xfrm>
        </p:grpSpPr>
        <p:sp>
          <p:nvSpPr>
            <p:cNvPr id="122142" name="椭圆 649502"/>
            <p:cNvSpPr/>
            <p:nvPr/>
          </p:nvSpPr>
          <p:spPr>
            <a:xfrm>
              <a:off x="3203"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2143" name="矩形 649503"/>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44" name="矩形 649504"/>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45" name="椭圆 649505"/>
            <p:cNvSpPr/>
            <p:nvPr/>
          </p:nvSpPr>
          <p:spPr>
            <a:xfrm>
              <a:off x="3203"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2146" name="组合 649506"/>
            <p:cNvGrpSpPr/>
            <p:nvPr/>
          </p:nvGrpSpPr>
          <p:grpSpPr>
            <a:xfrm>
              <a:off x="3249" y="3046"/>
              <a:ext cx="214" cy="86"/>
              <a:chOff x="3249" y="3046"/>
              <a:chExt cx="214" cy="86"/>
            </a:xfrm>
          </p:grpSpPr>
          <p:grpSp>
            <p:nvGrpSpPr>
              <p:cNvPr id="122147" name="组合 649507"/>
              <p:cNvGrpSpPr/>
              <p:nvPr/>
            </p:nvGrpSpPr>
            <p:grpSpPr>
              <a:xfrm>
                <a:off x="3249" y="3046"/>
                <a:ext cx="212" cy="84"/>
                <a:chOff x="3249" y="3046"/>
                <a:chExt cx="212" cy="84"/>
              </a:xfrm>
            </p:grpSpPr>
            <p:sp>
              <p:nvSpPr>
                <p:cNvPr id="122148" name="任意多边形 649508"/>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2149" name="任意多边形 649509"/>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2150" name="任意多边形 649510"/>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2151" name="任意多边形 649511"/>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2152" name="任意多边形 649512"/>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2153" name="任意多边形 649513"/>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2154" name="任意多边形 649514"/>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sp>
              <p:nvSpPr>
                <p:cNvPr id="122155" name="任意多边形 649515"/>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grpSp>
          <p:grpSp>
            <p:nvGrpSpPr>
              <p:cNvPr id="122156" name="组合 649516"/>
              <p:cNvGrpSpPr/>
              <p:nvPr/>
            </p:nvGrpSpPr>
            <p:grpSpPr>
              <a:xfrm>
                <a:off x="3251" y="3048"/>
                <a:ext cx="212" cy="84"/>
                <a:chOff x="3251" y="3048"/>
                <a:chExt cx="212" cy="84"/>
              </a:xfrm>
            </p:grpSpPr>
            <p:sp>
              <p:nvSpPr>
                <p:cNvPr id="122157" name="任意多边形 649517"/>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2158" name="任意多边形 649518"/>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2159" name="任意多边形 649519"/>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2160" name="任意多边形 649520"/>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2161" name="任意多边形 649521"/>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2162" name="任意多边形 649522"/>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2163" name="任意多边形 649523"/>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sp>
              <p:nvSpPr>
                <p:cNvPr id="122164" name="任意多边形 649524"/>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grpSp>
        </p:grpSp>
        <p:sp>
          <p:nvSpPr>
            <p:cNvPr id="122165" name="直接连接符 649525"/>
            <p:cNvSpPr/>
            <p:nvPr/>
          </p:nvSpPr>
          <p:spPr>
            <a:xfrm>
              <a:off x="3202" y="3088"/>
              <a:ext cx="1" cy="80"/>
            </a:xfrm>
            <a:prstGeom prst="line">
              <a:avLst/>
            </a:prstGeom>
            <a:ln w="3175" cap="flat" cmpd="sng">
              <a:solidFill>
                <a:srgbClr val="AAE6FF"/>
              </a:solidFill>
              <a:prstDash val="solid"/>
              <a:round/>
              <a:headEnd type="none" w="med" len="med"/>
              <a:tailEnd type="none" w="med" len="med"/>
            </a:ln>
          </p:spPr>
        </p:sp>
        <p:sp>
          <p:nvSpPr>
            <p:cNvPr id="122166" name="直接连接符 649526"/>
            <p:cNvSpPr/>
            <p:nvPr/>
          </p:nvSpPr>
          <p:spPr>
            <a:xfrm>
              <a:off x="3510" y="3088"/>
              <a:ext cx="1" cy="80"/>
            </a:xfrm>
            <a:prstGeom prst="line">
              <a:avLst/>
            </a:prstGeom>
            <a:ln w="3175" cap="flat" cmpd="sng">
              <a:solidFill>
                <a:srgbClr val="AAE6FF"/>
              </a:solidFill>
              <a:prstDash val="solid"/>
              <a:round/>
              <a:headEnd type="none" w="med" len="med"/>
              <a:tailEnd type="none" w="med" len="med"/>
            </a:ln>
          </p:spPr>
        </p:sp>
      </p:grpSp>
      <p:sp>
        <p:nvSpPr>
          <p:cNvPr id="122167" name="矩形 649527"/>
          <p:cNvSpPr/>
          <p:nvPr/>
        </p:nvSpPr>
        <p:spPr>
          <a:xfrm>
            <a:off x="6642100" y="4152900"/>
            <a:ext cx="8556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68" name="矩形 649528"/>
          <p:cNvSpPr/>
          <p:nvPr/>
        </p:nvSpPr>
        <p:spPr>
          <a:xfrm>
            <a:off x="6948488" y="4581525"/>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169" name="矩形 649529"/>
          <p:cNvSpPr/>
          <p:nvPr/>
        </p:nvSpPr>
        <p:spPr>
          <a:xfrm>
            <a:off x="3686175" y="4240213"/>
            <a:ext cx="384175" cy="366712"/>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70" name="矩形 649530"/>
          <p:cNvSpPr/>
          <p:nvPr/>
        </p:nvSpPr>
        <p:spPr>
          <a:xfrm>
            <a:off x="2863850" y="4948238"/>
            <a:ext cx="417513"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71" name="矩形 649531"/>
          <p:cNvSpPr/>
          <p:nvPr/>
        </p:nvSpPr>
        <p:spPr>
          <a:xfrm>
            <a:off x="1708150" y="4594225"/>
            <a:ext cx="419100"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2172" name="矩形 649532"/>
          <p:cNvSpPr/>
          <p:nvPr/>
        </p:nvSpPr>
        <p:spPr>
          <a:xfrm>
            <a:off x="427038" y="4254500"/>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173" name="矩形 649533"/>
          <p:cNvSpPr/>
          <p:nvPr/>
        </p:nvSpPr>
        <p:spPr>
          <a:xfrm>
            <a:off x="3732213" y="42687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1</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2174" name="矩形 649534"/>
          <p:cNvSpPr/>
          <p:nvPr/>
        </p:nvSpPr>
        <p:spPr>
          <a:xfrm>
            <a:off x="5895975" y="42941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2</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649536" name="任意多边形 649535"/>
          <p:cNvSpPr/>
          <p:nvPr/>
        </p:nvSpPr>
        <p:spPr>
          <a:xfrm>
            <a:off x="1695450" y="4557713"/>
            <a:ext cx="914400" cy="1023937"/>
          </a:xfrm>
          <a:custGeom>
            <a:avLst/>
            <a:gdLst/>
            <a:ahLst/>
            <a:cxnLst/>
            <a:pathLst>
              <a:path w="504" h="524">
                <a:moveTo>
                  <a:pt x="0" y="0"/>
                </a:moveTo>
                <a:cubicBezTo>
                  <a:pt x="84" y="87"/>
                  <a:pt x="399" y="415"/>
                  <a:pt x="504" y="524"/>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649537" name="任意多边形 649536"/>
          <p:cNvSpPr/>
          <p:nvPr/>
        </p:nvSpPr>
        <p:spPr>
          <a:xfrm>
            <a:off x="990600" y="4913313"/>
            <a:ext cx="1663700" cy="871537"/>
          </a:xfrm>
          <a:custGeom>
            <a:avLst/>
            <a:gdLst/>
            <a:ahLst/>
            <a:cxnLst/>
            <a:pathLst>
              <a:path w="917" h="446">
                <a:moveTo>
                  <a:pt x="0" y="0"/>
                </a:moveTo>
                <a:cubicBezTo>
                  <a:pt x="153" y="74"/>
                  <a:pt x="726" y="353"/>
                  <a:pt x="917" y="446"/>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649538" name="任意多边形 649537"/>
          <p:cNvSpPr/>
          <p:nvPr/>
        </p:nvSpPr>
        <p:spPr>
          <a:xfrm>
            <a:off x="1554163" y="5565775"/>
            <a:ext cx="1066800" cy="366713"/>
          </a:xfrm>
          <a:custGeom>
            <a:avLst/>
            <a:gdLst/>
            <a:ahLst/>
            <a:cxnLst/>
            <a:pathLst>
              <a:path w="588" h="188">
                <a:moveTo>
                  <a:pt x="0" y="0"/>
                </a:moveTo>
                <a:cubicBezTo>
                  <a:pt x="98" y="31"/>
                  <a:pt x="466" y="149"/>
                  <a:pt x="588" y="188"/>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649539" name="任意多边形 649538"/>
          <p:cNvSpPr/>
          <p:nvPr/>
        </p:nvSpPr>
        <p:spPr>
          <a:xfrm>
            <a:off x="1565275" y="3671888"/>
            <a:ext cx="1125538" cy="1776412"/>
          </a:xfrm>
          <a:custGeom>
            <a:avLst/>
            <a:gdLst/>
            <a:ahLst/>
            <a:cxnLst/>
            <a:pathLst>
              <a:path w="620" h="909">
                <a:moveTo>
                  <a:pt x="0" y="0"/>
                </a:moveTo>
                <a:cubicBezTo>
                  <a:pt x="103" y="151"/>
                  <a:pt x="491" y="720"/>
                  <a:pt x="620" y="909"/>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122179" name="文本框 649539"/>
          <p:cNvSpPr txBox="1"/>
          <p:nvPr/>
        </p:nvSpPr>
        <p:spPr>
          <a:xfrm>
            <a:off x="468313" y="1546225"/>
            <a:ext cx="8228012" cy="946150"/>
          </a:xfrm>
          <a:prstGeom prst="rect">
            <a:avLst/>
          </a:prstGeom>
          <a:noFill/>
          <a:ln w="9525">
            <a:noFill/>
          </a:ln>
        </p:spPr>
        <p:txBody>
          <a:bodyPr anchor="t">
            <a:spAutoFit/>
          </a:bodyPr>
          <a:p>
            <a:r>
              <a:rPr lang="en-US" altLang="zh-CN" sz="2800" dirty="0">
                <a:solidFill>
                  <a:srgbClr val="333399"/>
                </a:solidFill>
                <a:latin typeface="Arial" panose="020B0604020202020204" pitchFamily="34" charset="0"/>
                <a:ea typeface="黑体" panose="02010609060101010101" pitchFamily="49" charset="-122"/>
              </a:rPr>
              <a:t>(2) </a:t>
            </a:r>
            <a:r>
              <a:rPr lang="zh-CN" altLang="en-US" sz="2800" dirty="0">
                <a:solidFill>
                  <a:srgbClr val="333399"/>
                </a:solidFill>
                <a:latin typeface="Arial" panose="020B0604020202020204" pitchFamily="34" charset="0"/>
                <a:ea typeface="黑体" panose="02010609060101010101" pitchFamily="49" charset="-122"/>
              </a:rPr>
              <a:t>若高速缓存已经存放了所请求的对象，则将此对象放入 </a:t>
            </a:r>
            <a:r>
              <a:rPr lang="en-US" altLang="zh-CN" sz="2800" dirty="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Arial" panose="020B0604020202020204" pitchFamily="34" charset="0"/>
                <a:ea typeface="黑体" panose="02010609060101010101" pitchFamily="49" charset="-122"/>
              </a:rPr>
              <a:t>响应报文中返回给浏览器。</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p:stCondLst>
                              <p:cond delay="1500"/>
                            </p:stCondLst>
                            <p:childTnLst>
                              <p:par>
                                <p:cTn id="13" presetID="22" presetClass="entr" presetSubtype="2" fill="hold"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p:stCondLst>
                              <p:cond delay="2500"/>
                            </p:stCondLst>
                            <p:childTnLst>
                              <p:par>
                                <p:cTn id="17" presetID="22" presetClass="entr" presetSubtype="2" fill="hold"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3905" name="标题 648193"/>
          <p:cNvSpPr>
            <a:spLocks noGrp="1"/>
          </p:cNvSpPr>
          <p:nvPr>
            <p:ph type="title" idx="4294967295"/>
          </p:nvPr>
        </p:nvSpPr>
        <p:spPr>
          <a:xfrm>
            <a:off x="755650" y="503238"/>
            <a:ext cx="7793038" cy="622300"/>
          </a:xfrm>
          <a:ln/>
        </p:spPr>
        <p:txBody>
          <a:bodyPr anchor="b"/>
          <a:p>
            <a:pPr algn="ctr"/>
            <a:r>
              <a:rPr lang="zh-CN" altLang="en-US" dirty="0"/>
              <a:t>使用高速缓存的情况</a:t>
            </a:r>
            <a:endParaRPr lang="zh-CN" altLang="en-US" dirty="0"/>
          </a:p>
        </p:txBody>
      </p:sp>
      <p:grpSp>
        <p:nvGrpSpPr>
          <p:cNvPr id="123906" name="组合 648194"/>
          <p:cNvGrpSpPr/>
          <p:nvPr/>
        </p:nvGrpSpPr>
        <p:grpSpPr>
          <a:xfrm>
            <a:off x="250825" y="3494088"/>
            <a:ext cx="3454400" cy="2570162"/>
            <a:chOff x="912" y="768"/>
            <a:chExt cx="2400" cy="1584"/>
          </a:xfrm>
        </p:grpSpPr>
        <p:sp>
          <p:nvSpPr>
            <p:cNvPr id="123907" name="椭圆 648195"/>
            <p:cNvSpPr/>
            <p:nvPr/>
          </p:nvSpPr>
          <p:spPr>
            <a:xfrm>
              <a:off x="1751" y="799"/>
              <a:ext cx="1026" cy="628"/>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08" name="椭圆 648196"/>
            <p:cNvSpPr/>
            <p:nvPr/>
          </p:nvSpPr>
          <p:spPr>
            <a:xfrm>
              <a:off x="1172" y="972"/>
              <a:ext cx="781" cy="627"/>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09" name="椭圆 648197"/>
            <p:cNvSpPr/>
            <p:nvPr/>
          </p:nvSpPr>
          <p:spPr>
            <a:xfrm>
              <a:off x="926" y="1364"/>
              <a:ext cx="521" cy="502"/>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0" name="椭圆 648198"/>
            <p:cNvSpPr/>
            <p:nvPr/>
          </p:nvSpPr>
          <p:spPr>
            <a:xfrm>
              <a:off x="1085" y="1599"/>
              <a:ext cx="796" cy="54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1" name="椭圆 648199"/>
            <p:cNvSpPr/>
            <p:nvPr/>
          </p:nvSpPr>
          <p:spPr>
            <a:xfrm>
              <a:off x="1664" y="1693"/>
              <a:ext cx="1200" cy="65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2" name="椭圆 648200"/>
            <p:cNvSpPr/>
            <p:nvPr/>
          </p:nvSpPr>
          <p:spPr>
            <a:xfrm>
              <a:off x="2445" y="988"/>
              <a:ext cx="751"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3" name="椭圆 648201"/>
            <p:cNvSpPr/>
            <p:nvPr/>
          </p:nvSpPr>
          <p:spPr>
            <a:xfrm>
              <a:off x="2560" y="1317"/>
              <a:ext cx="752"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4" name="椭圆 648202"/>
            <p:cNvSpPr/>
            <p:nvPr/>
          </p:nvSpPr>
          <p:spPr>
            <a:xfrm>
              <a:off x="2488" y="1427"/>
              <a:ext cx="752"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5" name="椭圆 648203"/>
            <p:cNvSpPr/>
            <p:nvPr/>
          </p:nvSpPr>
          <p:spPr>
            <a:xfrm>
              <a:off x="1360" y="1176"/>
              <a:ext cx="1547"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123916" name="组合 648204"/>
            <p:cNvGrpSpPr/>
            <p:nvPr/>
          </p:nvGrpSpPr>
          <p:grpSpPr>
            <a:xfrm>
              <a:off x="912" y="768"/>
              <a:ext cx="2386" cy="1553"/>
              <a:chOff x="912" y="768"/>
              <a:chExt cx="2386" cy="1553"/>
            </a:xfrm>
          </p:grpSpPr>
          <p:sp>
            <p:nvSpPr>
              <p:cNvPr id="123917" name="椭圆 648205"/>
              <p:cNvSpPr/>
              <p:nvPr/>
            </p:nvSpPr>
            <p:spPr>
              <a:xfrm>
                <a:off x="1736" y="768"/>
                <a:ext cx="1027"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8" name="椭圆 648206"/>
              <p:cNvSpPr/>
              <p:nvPr/>
            </p:nvSpPr>
            <p:spPr>
              <a:xfrm>
                <a:off x="1158" y="941"/>
                <a:ext cx="781"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19" name="椭圆 648207"/>
              <p:cNvSpPr/>
              <p:nvPr/>
            </p:nvSpPr>
            <p:spPr>
              <a:xfrm>
                <a:off x="912" y="1333"/>
                <a:ext cx="520" cy="501"/>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20" name="椭圆 648208"/>
              <p:cNvSpPr/>
              <p:nvPr/>
            </p:nvSpPr>
            <p:spPr>
              <a:xfrm>
                <a:off x="1071" y="1568"/>
                <a:ext cx="795" cy="54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21" name="椭圆 648209"/>
              <p:cNvSpPr/>
              <p:nvPr/>
            </p:nvSpPr>
            <p:spPr>
              <a:xfrm>
                <a:off x="1649" y="1662"/>
                <a:ext cx="1200" cy="65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22" name="椭圆 648210"/>
              <p:cNvSpPr/>
              <p:nvPr/>
            </p:nvSpPr>
            <p:spPr>
              <a:xfrm>
                <a:off x="2430" y="95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23" name="椭圆 648211"/>
              <p:cNvSpPr/>
              <p:nvPr/>
            </p:nvSpPr>
            <p:spPr>
              <a:xfrm>
                <a:off x="2546" y="128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24" name="椭圆 648212"/>
              <p:cNvSpPr/>
              <p:nvPr/>
            </p:nvSpPr>
            <p:spPr>
              <a:xfrm>
                <a:off x="2473" y="1395"/>
                <a:ext cx="752"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25" name="椭圆 648213"/>
              <p:cNvSpPr/>
              <p:nvPr/>
            </p:nvSpPr>
            <p:spPr>
              <a:xfrm>
                <a:off x="1346" y="1144"/>
                <a:ext cx="1547"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aphicFrame>
        <p:nvGraphicFramePr>
          <p:cNvPr id="123926" name="对象 648214"/>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3084" name="" r:id="rId1" imgW="1687195" imgH="964565" progId="Visio.Drawing.6">
                  <p:embed/>
                </p:oleObj>
              </mc:Choice>
              <mc:Fallback>
                <p:oleObj name="" r:id="rId1" imgW="1687195" imgH="964565" progId="Visio.Drawing.6">
                  <p:embed/>
                  <p:pic>
                    <p:nvPicPr>
                      <p:cNvPr id="0" name="图片 3083"/>
                      <p:cNvPicPr/>
                      <p:nvPr/>
                    </p:nvPicPr>
                    <p:blipFill>
                      <a:blip r:embed="rId2"/>
                      <a:stretch>
                        <a:fillRect/>
                      </a:stretch>
                    </p:blipFill>
                    <p:spPr>
                      <a:xfrm>
                        <a:off x="6542088" y="4217988"/>
                        <a:ext cx="1770062" cy="11493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23927" name="直接连接符 648215"/>
          <p:cNvSpPr/>
          <p:nvPr/>
        </p:nvSpPr>
        <p:spPr>
          <a:xfrm>
            <a:off x="3735388" y="4779963"/>
            <a:ext cx="2524125" cy="0"/>
          </a:xfrm>
          <a:prstGeom prst="line">
            <a:avLst/>
          </a:prstGeom>
          <a:ln w="38100" cap="flat" cmpd="sng">
            <a:solidFill>
              <a:srgbClr val="333399"/>
            </a:solidFill>
            <a:prstDash val="solid"/>
            <a:round/>
            <a:headEnd type="none" w="med" len="med"/>
            <a:tailEnd type="none" w="med" len="med"/>
          </a:ln>
        </p:spPr>
      </p:sp>
      <p:sp>
        <p:nvSpPr>
          <p:cNvPr id="123928" name="直接连接符 648216"/>
          <p:cNvSpPr/>
          <p:nvPr/>
        </p:nvSpPr>
        <p:spPr>
          <a:xfrm>
            <a:off x="7637463" y="5289550"/>
            <a:ext cx="649287" cy="542925"/>
          </a:xfrm>
          <a:prstGeom prst="line">
            <a:avLst/>
          </a:prstGeom>
          <a:ln w="28575" cap="flat" cmpd="sng">
            <a:solidFill>
              <a:srgbClr val="333399"/>
            </a:solidFill>
            <a:prstDash val="solid"/>
            <a:round/>
            <a:headEnd type="none" w="med" len="med"/>
            <a:tailEnd type="none" w="med" len="med"/>
          </a:ln>
        </p:spPr>
      </p:sp>
      <p:sp>
        <p:nvSpPr>
          <p:cNvPr id="123929" name="直接连接符 648217"/>
          <p:cNvSpPr/>
          <p:nvPr/>
        </p:nvSpPr>
        <p:spPr>
          <a:xfrm>
            <a:off x="8012113" y="5010150"/>
            <a:ext cx="520700" cy="115888"/>
          </a:xfrm>
          <a:prstGeom prst="line">
            <a:avLst/>
          </a:prstGeom>
          <a:ln w="28575" cap="flat" cmpd="sng">
            <a:solidFill>
              <a:srgbClr val="333399"/>
            </a:solidFill>
            <a:prstDash val="solid"/>
            <a:round/>
            <a:headEnd type="none" w="med" len="med"/>
            <a:tailEnd type="none" w="med" len="med"/>
          </a:ln>
        </p:spPr>
      </p:sp>
      <p:sp>
        <p:nvSpPr>
          <p:cNvPr id="123930" name="直接连接符 648218"/>
          <p:cNvSpPr/>
          <p:nvPr/>
        </p:nvSpPr>
        <p:spPr>
          <a:xfrm flipV="1">
            <a:off x="8040688" y="4329113"/>
            <a:ext cx="492125" cy="153987"/>
          </a:xfrm>
          <a:prstGeom prst="line">
            <a:avLst/>
          </a:prstGeom>
          <a:ln w="28575" cap="flat" cmpd="sng">
            <a:solidFill>
              <a:srgbClr val="333399"/>
            </a:solidFill>
            <a:prstDash val="solid"/>
            <a:round/>
            <a:headEnd type="none" w="med" len="med"/>
            <a:tailEnd type="none" w="med" len="med"/>
          </a:ln>
        </p:spPr>
      </p:sp>
      <p:sp>
        <p:nvSpPr>
          <p:cNvPr id="123931" name="直接连接符 648219"/>
          <p:cNvSpPr/>
          <p:nvPr/>
        </p:nvSpPr>
        <p:spPr>
          <a:xfrm flipV="1">
            <a:off x="7607300" y="3709988"/>
            <a:ext cx="679450" cy="595312"/>
          </a:xfrm>
          <a:prstGeom prst="line">
            <a:avLst/>
          </a:prstGeom>
          <a:ln w="28575" cap="flat" cmpd="sng">
            <a:solidFill>
              <a:srgbClr val="333399"/>
            </a:solidFill>
            <a:prstDash val="solid"/>
            <a:round/>
            <a:headEnd type="none" w="med" len="med"/>
            <a:tailEnd type="none" w="med" len="med"/>
          </a:ln>
        </p:spPr>
      </p:sp>
      <p:grpSp>
        <p:nvGrpSpPr>
          <p:cNvPr id="123932" name="组合 648220"/>
          <p:cNvGrpSpPr/>
          <p:nvPr/>
        </p:nvGrpSpPr>
        <p:grpSpPr>
          <a:xfrm>
            <a:off x="8399463" y="3984625"/>
            <a:ext cx="393700" cy="661988"/>
            <a:chOff x="4486" y="2730"/>
            <a:chExt cx="217" cy="339"/>
          </a:xfrm>
        </p:grpSpPr>
        <p:grpSp>
          <p:nvGrpSpPr>
            <p:cNvPr id="123933" name="组合 648221"/>
            <p:cNvGrpSpPr/>
            <p:nvPr/>
          </p:nvGrpSpPr>
          <p:grpSpPr>
            <a:xfrm>
              <a:off x="4491" y="2736"/>
              <a:ext cx="212" cy="333"/>
              <a:chOff x="4491" y="2736"/>
              <a:chExt cx="212" cy="333"/>
            </a:xfrm>
          </p:grpSpPr>
          <p:sp>
            <p:nvSpPr>
              <p:cNvPr id="123934" name="任意多边形 648222"/>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3935" name="任意多边形 648223"/>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3936" name="任意多边形 648224"/>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3937" name="任意多边形 648225"/>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3938" name="矩形 648226"/>
              <p:cNvSpPr/>
              <p:nvPr/>
            </p:nvSpPr>
            <p:spPr>
              <a:xfrm>
                <a:off x="4491" y="279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39" name="矩形 648227"/>
              <p:cNvSpPr/>
              <p:nvPr/>
            </p:nvSpPr>
            <p:spPr>
              <a:xfrm>
                <a:off x="4496" y="2812"/>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40" name="直接连接符 648228"/>
              <p:cNvSpPr/>
              <p:nvPr/>
            </p:nvSpPr>
            <p:spPr>
              <a:xfrm>
                <a:off x="4501" y="2837"/>
                <a:ext cx="51" cy="1"/>
              </a:xfrm>
              <a:prstGeom prst="line">
                <a:avLst/>
              </a:prstGeom>
              <a:ln w="15875" cap="flat" cmpd="sng">
                <a:solidFill>
                  <a:srgbClr val="000000"/>
                </a:solidFill>
                <a:prstDash val="solid"/>
                <a:round/>
                <a:headEnd type="none" w="med" len="med"/>
                <a:tailEnd type="none" w="med" len="med"/>
              </a:ln>
            </p:spPr>
          </p:sp>
          <p:sp>
            <p:nvSpPr>
              <p:cNvPr id="123941" name="直接连接符 648229"/>
              <p:cNvSpPr/>
              <p:nvPr/>
            </p:nvSpPr>
            <p:spPr>
              <a:xfrm flipH="1">
                <a:off x="4491" y="3013"/>
                <a:ext cx="116" cy="1"/>
              </a:xfrm>
              <a:prstGeom prst="line">
                <a:avLst/>
              </a:prstGeom>
              <a:ln w="15875" cap="flat" cmpd="sng">
                <a:solidFill>
                  <a:srgbClr val="000000"/>
                </a:solidFill>
                <a:prstDash val="solid"/>
                <a:round/>
                <a:headEnd type="none" w="med" len="med"/>
                <a:tailEnd type="none" w="med" len="med"/>
              </a:ln>
            </p:spPr>
          </p:sp>
          <p:sp>
            <p:nvSpPr>
              <p:cNvPr id="123942" name="直接连接符 648230"/>
              <p:cNvSpPr/>
              <p:nvPr/>
            </p:nvSpPr>
            <p:spPr>
              <a:xfrm flipH="1">
                <a:off x="4491" y="2900"/>
                <a:ext cx="116" cy="1"/>
              </a:xfrm>
              <a:prstGeom prst="line">
                <a:avLst/>
              </a:prstGeom>
              <a:ln w="15875" cap="flat" cmpd="sng">
                <a:solidFill>
                  <a:srgbClr val="000000"/>
                </a:solidFill>
                <a:prstDash val="solid"/>
                <a:round/>
                <a:headEnd type="none" w="med" len="med"/>
                <a:tailEnd type="none" w="med" len="med"/>
              </a:ln>
            </p:spPr>
          </p:sp>
        </p:grpSp>
        <p:grpSp>
          <p:nvGrpSpPr>
            <p:cNvPr id="123943" name="组合 648231"/>
            <p:cNvGrpSpPr/>
            <p:nvPr/>
          </p:nvGrpSpPr>
          <p:grpSpPr>
            <a:xfrm>
              <a:off x="4486" y="2730"/>
              <a:ext cx="212" cy="333"/>
              <a:chOff x="4486" y="2730"/>
              <a:chExt cx="212" cy="333"/>
            </a:xfrm>
          </p:grpSpPr>
          <p:sp>
            <p:nvSpPr>
              <p:cNvPr id="123944" name="任意多边形 648232"/>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3945" name="任意多边形 648233"/>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3946" name="任意多边形 648234"/>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3947" name="任意多边形 648235"/>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3948" name="矩形 648236"/>
              <p:cNvSpPr/>
              <p:nvPr/>
            </p:nvSpPr>
            <p:spPr>
              <a:xfrm>
                <a:off x="4486" y="2793"/>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49" name="矩形 648237"/>
              <p:cNvSpPr/>
              <p:nvPr/>
            </p:nvSpPr>
            <p:spPr>
              <a:xfrm>
                <a:off x="4491" y="2806"/>
                <a:ext cx="66" cy="43"/>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50" name="直接连接符 648238"/>
              <p:cNvSpPr/>
              <p:nvPr/>
            </p:nvSpPr>
            <p:spPr>
              <a:xfrm>
                <a:off x="4501" y="2824"/>
                <a:ext cx="41" cy="1"/>
              </a:xfrm>
              <a:prstGeom prst="line">
                <a:avLst/>
              </a:prstGeom>
              <a:ln w="7938" cap="flat" cmpd="sng">
                <a:solidFill>
                  <a:srgbClr val="313124"/>
                </a:solidFill>
                <a:prstDash val="solid"/>
                <a:round/>
                <a:headEnd type="none" w="med" len="med"/>
                <a:tailEnd type="none" w="med" len="med"/>
              </a:ln>
            </p:spPr>
          </p:sp>
          <p:sp>
            <p:nvSpPr>
              <p:cNvPr id="123951" name="直接连接符 648239"/>
              <p:cNvSpPr/>
              <p:nvPr/>
            </p:nvSpPr>
            <p:spPr>
              <a:xfrm flipH="1">
                <a:off x="4491" y="3006"/>
                <a:ext cx="106" cy="1"/>
              </a:xfrm>
              <a:prstGeom prst="line">
                <a:avLst/>
              </a:prstGeom>
              <a:ln w="7938" cap="flat" cmpd="sng">
                <a:solidFill>
                  <a:srgbClr val="313124"/>
                </a:solidFill>
                <a:prstDash val="solid"/>
                <a:round/>
                <a:headEnd type="none" w="med" len="med"/>
                <a:tailEnd type="none" w="med" len="med"/>
              </a:ln>
            </p:spPr>
          </p:sp>
          <p:sp>
            <p:nvSpPr>
              <p:cNvPr id="123952" name="直接连接符 648240"/>
              <p:cNvSpPr/>
              <p:nvPr/>
            </p:nvSpPr>
            <p:spPr>
              <a:xfrm flipH="1">
                <a:off x="4491" y="2893"/>
                <a:ext cx="106" cy="1"/>
              </a:xfrm>
              <a:prstGeom prst="line">
                <a:avLst/>
              </a:prstGeom>
              <a:ln w="7938" cap="flat" cmpd="sng">
                <a:solidFill>
                  <a:srgbClr val="313124"/>
                </a:solidFill>
                <a:prstDash val="solid"/>
                <a:round/>
                <a:headEnd type="none" w="med" len="med"/>
                <a:tailEnd type="none" w="med" len="med"/>
              </a:ln>
            </p:spPr>
          </p:sp>
        </p:grpSp>
      </p:grpSp>
      <p:grpSp>
        <p:nvGrpSpPr>
          <p:cNvPr id="123953" name="组合 648241"/>
          <p:cNvGrpSpPr/>
          <p:nvPr/>
        </p:nvGrpSpPr>
        <p:grpSpPr>
          <a:xfrm>
            <a:off x="8399463" y="4845050"/>
            <a:ext cx="393700" cy="661988"/>
            <a:chOff x="4486" y="3170"/>
            <a:chExt cx="217" cy="339"/>
          </a:xfrm>
        </p:grpSpPr>
        <p:grpSp>
          <p:nvGrpSpPr>
            <p:cNvPr id="123954" name="组合 648242"/>
            <p:cNvGrpSpPr/>
            <p:nvPr/>
          </p:nvGrpSpPr>
          <p:grpSpPr>
            <a:xfrm>
              <a:off x="4491" y="3176"/>
              <a:ext cx="212" cy="333"/>
              <a:chOff x="4491" y="3176"/>
              <a:chExt cx="212" cy="333"/>
            </a:xfrm>
          </p:grpSpPr>
          <p:sp>
            <p:nvSpPr>
              <p:cNvPr id="123955" name="任意多边形 648243"/>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3956" name="任意多边形 648244"/>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3957" name="任意多边形 648245"/>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3958" name="任意多边形 648246"/>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3959" name="矩形 648247"/>
              <p:cNvSpPr/>
              <p:nvPr/>
            </p:nvSpPr>
            <p:spPr>
              <a:xfrm>
                <a:off x="4491" y="323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60" name="矩形 648248"/>
              <p:cNvSpPr/>
              <p:nvPr/>
            </p:nvSpPr>
            <p:spPr>
              <a:xfrm>
                <a:off x="4496" y="3251"/>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61" name="直接连接符 648249"/>
              <p:cNvSpPr/>
              <p:nvPr/>
            </p:nvSpPr>
            <p:spPr>
              <a:xfrm>
                <a:off x="4501" y="3276"/>
                <a:ext cx="51" cy="1"/>
              </a:xfrm>
              <a:prstGeom prst="line">
                <a:avLst/>
              </a:prstGeom>
              <a:ln w="15875" cap="flat" cmpd="sng">
                <a:solidFill>
                  <a:srgbClr val="000000"/>
                </a:solidFill>
                <a:prstDash val="solid"/>
                <a:round/>
                <a:headEnd type="none" w="med" len="med"/>
                <a:tailEnd type="none" w="med" len="med"/>
              </a:ln>
            </p:spPr>
          </p:sp>
          <p:sp>
            <p:nvSpPr>
              <p:cNvPr id="123962" name="直接连接符 648250"/>
              <p:cNvSpPr/>
              <p:nvPr/>
            </p:nvSpPr>
            <p:spPr>
              <a:xfrm flipH="1">
                <a:off x="4491" y="3452"/>
                <a:ext cx="116" cy="1"/>
              </a:xfrm>
              <a:prstGeom prst="line">
                <a:avLst/>
              </a:prstGeom>
              <a:ln w="15875" cap="flat" cmpd="sng">
                <a:solidFill>
                  <a:srgbClr val="000000"/>
                </a:solidFill>
                <a:prstDash val="solid"/>
                <a:round/>
                <a:headEnd type="none" w="med" len="med"/>
                <a:tailEnd type="none" w="med" len="med"/>
              </a:ln>
            </p:spPr>
          </p:sp>
          <p:sp>
            <p:nvSpPr>
              <p:cNvPr id="123963" name="直接连接符 648251"/>
              <p:cNvSpPr/>
              <p:nvPr/>
            </p:nvSpPr>
            <p:spPr>
              <a:xfrm flipH="1">
                <a:off x="4491" y="3339"/>
                <a:ext cx="116" cy="1"/>
              </a:xfrm>
              <a:prstGeom prst="line">
                <a:avLst/>
              </a:prstGeom>
              <a:ln w="15875" cap="flat" cmpd="sng">
                <a:solidFill>
                  <a:srgbClr val="000000"/>
                </a:solidFill>
                <a:prstDash val="solid"/>
                <a:round/>
                <a:headEnd type="none" w="med" len="med"/>
                <a:tailEnd type="none" w="med" len="med"/>
              </a:ln>
            </p:spPr>
          </p:sp>
        </p:grpSp>
        <p:grpSp>
          <p:nvGrpSpPr>
            <p:cNvPr id="123964" name="组合 648252"/>
            <p:cNvGrpSpPr/>
            <p:nvPr/>
          </p:nvGrpSpPr>
          <p:grpSpPr>
            <a:xfrm>
              <a:off x="4486" y="3170"/>
              <a:ext cx="212" cy="332"/>
              <a:chOff x="4486" y="3170"/>
              <a:chExt cx="212" cy="332"/>
            </a:xfrm>
          </p:grpSpPr>
          <p:sp>
            <p:nvSpPr>
              <p:cNvPr id="123965" name="任意多边形 648253"/>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3966" name="任意多边形 648254"/>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3967" name="任意多边形 648255"/>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3968" name="任意多边形 648256"/>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3969" name="矩形 648257"/>
              <p:cNvSpPr/>
              <p:nvPr/>
            </p:nvSpPr>
            <p:spPr>
              <a:xfrm>
                <a:off x="4486" y="3232"/>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70" name="矩形 648258"/>
              <p:cNvSpPr/>
              <p:nvPr/>
            </p:nvSpPr>
            <p:spPr>
              <a:xfrm>
                <a:off x="4491" y="3245"/>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71" name="直接连接符 648259"/>
              <p:cNvSpPr/>
              <p:nvPr/>
            </p:nvSpPr>
            <p:spPr>
              <a:xfrm>
                <a:off x="4501" y="3264"/>
                <a:ext cx="41" cy="1"/>
              </a:xfrm>
              <a:prstGeom prst="line">
                <a:avLst/>
              </a:prstGeom>
              <a:ln w="7938" cap="flat" cmpd="sng">
                <a:solidFill>
                  <a:srgbClr val="313124"/>
                </a:solidFill>
                <a:prstDash val="solid"/>
                <a:round/>
                <a:headEnd type="none" w="med" len="med"/>
                <a:tailEnd type="none" w="med" len="med"/>
              </a:ln>
            </p:spPr>
          </p:sp>
          <p:sp>
            <p:nvSpPr>
              <p:cNvPr id="123972" name="直接连接符 648260"/>
              <p:cNvSpPr/>
              <p:nvPr/>
            </p:nvSpPr>
            <p:spPr>
              <a:xfrm flipH="1">
                <a:off x="4491" y="3446"/>
                <a:ext cx="106" cy="1"/>
              </a:xfrm>
              <a:prstGeom prst="line">
                <a:avLst/>
              </a:prstGeom>
              <a:ln w="7938" cap="flat" cmpd="sng">
                <a:solidFill>
                  <a:srgbClr val="313124"/>
                </a:solidFill>
                <a:prstDash val="solid"/>
                <a:round/>
                <a:headEnd type="none" w="med" len="med"/>
                <a:tailEnd type="none" w="med" len="med"/>
              </a:ln>
            </p:spPr>
          </p:sp>
          <p:sp>
            <p:nvSpPr>
              <p:cNvPr id="123973" name="直接连接符 648261"/>
              <p:cNvSpPr/>
              <p:nvPr/>
            </p:nvSpPr>
            <p:spPr>
              <a:xfrm flipH="1">
                <a:off x="4491" y="3333"/>
                <a:ext cx="106" cy="1"/>
              </a:xfrm>
              <a:prstGeom prst="line">
                <a:avLst/>
              </a:prstGeom>
              <a:ln w="7938" cap="flat" cmpd="sng">
                <a:solidFill>
                  <a:srgbClr val="313124"/>
                </a:solidFill>
                <a:prstDash val="solid"/>
                <a:round/>
                <a:headEnd type="none" w="med" len="med"/>
                <a:tailEnd type="none" w="med" len="med"/>
              </a:ln>
            </p:spPr>
          </p:sp>
        </p:grpSp>
      </p:grpSp>
      <p:grpSp>
        <p:nvGrpSpPr>
          <p:cNvPr id="123974" name="组合 648262"/>
          <p:cNvGrpSpPr/>
          <p:nvPr/>
        </p:nvGrpSpPr>
        <p:grpSpPr>
          <a:xfrm>
            <a:off x="7989888" y="5518150"/>
            <a:ext cx="390525" cy="661988"/>
            <a:chOff x="4260" y="3515"/>
            <a:chExt cx="216" cy="339"/>
          </a:xfrm>
        </p:grpSpPr>
        <p:grpSp>
          <p:nvGrpSpPr>
            <p:cNvPr id="123975" name="组合 648263"/>
            <p:cNvGrpSpPr/>
            <p:nvPr/>
          </p:nvGrpSpPr>
          <p:grpSpPr>
            <a:xfrm>
              <a:off x="4265" y="3521"/>
              <a:ext cx="211" cy="333"/>
              <a:chOff x="4265" y="3521"/>
              <a:chExt cx="211" cy="333"/>
            </a:xfrm>
          </p:grpSpPr>
          <p:sp>
            <p:nvSpPr>
              <p:cNvPr id="123976" name="任意多边形 648264"/>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3977" name="任意多边形 648265"/>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3978" name="任意多边形 648266"/>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3979" name="任意多边形 648267"/>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3980" name="矩形 648268"/>
              <p:cNvSpPr/>
              <p:nvPr/>
            </p:nvSpPr>
            <p:spPr>
              <a:xfrm>
                <a:off x="4265" y="3584"/>
                <a:ext cx="115"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81" name="矩形 648269"/>
              <p:cNvSpPr/>
              <p:nvPr/>
            </p:nvSpPr>
            <p:spPr>
              <a:xfrm>
                <a:off x="4270" y="359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82" name="直接连接符 648270"/>
              <p:cNvSpPr/>
              <p:nvPr/>
            </p:nvSpPr>
            <p:spPr>
              <a:xfrm>
                <a:off x="4275" y="3622"/>
                <a:ext cx="50" cy="1"/>
              </a:xfrm>
              <a:prstGeom prst="line">
                <a:avLst/>
              </a:prstGeom>
              <a:ln w="15875" cap="flat" cmpd="sng">
                <a:solidFill>
                  <a:srgbClr val="000000"/>
                </a:solidFill>
                <a:prstDash val="solid"/>
                <a:round/>
                <a:headEnd type="none" w="med" len="med"/>
                <a:tailEnd type="none" w="med" len="med"/>
              </a:ln>
            </p:spPr>
          </p:sp>
          <p:sp>
            <p:nvSpPr>
              <p:cNvPr id="123983" name="直接连接符 648271"/>
              <p:cNvSpPr/>
              <p:nvPr/>
            </p:nvSpPr>
            <p:spPr>
              <a:xfrm flipH="1">
                <a:off x="4265" y="3797"/>
                <a:ext cx="115" cy="1"/>
              </a:xfrm>
              <a:prstGeom prst="line">
                <a:avLst/>
              </a:prstGeom>
              <a:ln w="15875" cap="flat" cmpd="sng">
                <a:solidFill>
                  <a:srgbClr val="000000"/>
                </a:solidFill>
                <a:prstDash val="solid"/>
                <a:round/>
                <a:headEnd type="none" w="med" len="med"/>
                <a:tailEnd type="none" w="med" len="med"/>
              </a:ln>
            </p:spPr>
          </p:sp>
          <p:sp>
            <p:nvSpPr>
              <p:cNvPr id="123984" name="直接连接符 648272"/>
              <p:cNvSpPr/>
              <p:nvPr/>
            </p:nvSpPr>
            <p:spPr>
              <a:xfrm flipH="1">
                <a:off x="4265" y="3684"/>
                <a:ext cx="115" cy="1"/>
              </a:xfrm>
              <a:prstGeom prst="line">
                <a:avLst/>
              </a:prstGeom>
              <a:ln w="15875" cap="flat" cmpd="sng">
                <a:solidFill>
                  <a:srgbClr val="000000"/>
                </a:solidFill>
                <a:prstDash val="solid"/>
                <a:round/>
                <a:headEnd type="none" w="med" len="med"/>
                <a:tailEnd type="none" w="med" len="med"/>
              </a:ln>
            </p:spPr>
          </p:sp>
        </p:grpSp>
        <p:grpSp>
          <p:nvGrpSpPr>
            <p:cNvPr id="123985" name="组合 648273"/>
            <p:cNvGrpSpPr/>
            <p:nvPr/>
          </p:nvGrpSpPr>
          <p:grpSpPr>
            <a:xfrm>
              <a:off x="4260" y="3515"/>
              <a:ext cx="211" cy="332"/>
              <a:chOff x="4260" y="3515"/>
              <a:chExt cx="211" cy="332"/>
            </a:xfrm>
          </p:grpSpPr>
          <p:sp>
            <p:nvSpPr>
              <p:cNvPr id="123986" name="任意多边形 648274"/>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3987" name="任意多边形 648275"/>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3988" name="任意多边形 648276"/>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3989" name="任意多边形 648277"/>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3990" name="矩形 648278"/>
              <p:cNvSpPr/>
              <p:nvPr/>
            </p:nvSpPr>
            <p:spPr>
              <a:xfrm>
                <a:off x="4260" y="3578"/>
                <a:ext cx="115"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91" name="矩形 648279"/>
              <p:cNvSpPr/>
              <p:nvPr/>
            </p:nvSpPr>
            <p:spPr>
              <a:xfrm>
                <a:off x="4265" y="359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3992" name="直接连接符 648280"/>
              <p:cNvSpPr/>
              <p:nvPr/>
            </p:nvSpPr>
            <p:spPr>
              <a:xfrm>
                <a:off x="4275" y="3609"/>
                <a:ext cx="40" cy="1"/>
              </a:xfrm>
              <a:prstGeom prst="line">
                <a:avLst/>
              </a:prstGeom>
              <a:ln w="7938" cap="flat" cmpd="sng">
                <a:solidFill>
                  <a:srgbClr val="313124"/>
                </a:solidFill>
                <a:prstDash val="solid"/>
                <a:round/>
                <a:headEnd type="none" w="med" len="med"/>
                <a:tailEnd type="none" w="med" len="med"/>
              </a:ln>
            </p:spPr>
          </p:sp>
          <p:sp>
            <p:nvSpPr>
              <p:cNvPr id="123993" name="直接连接符 648281"/>
              <p:cNvSpPr/>
              <p:nvPr/>
            </p:nvSpPr>
            <p:spPr>
              <a:xfrm flipH="1">
                <a:off x="4265" y="3791"/>
                <a:ext cx="105" cy="1"/>
              </a:xfrm>
              <a:prstGeom prst="line">
                <a:avLst/>
              </a:prstGeom>
              <a:ln w="7938" cap="flat" cmpd="sng">
                <a:solidFill>
                  <a:srgbClr val="313124"/>
                </a:solidFill>
                <a:prstDash val="solid"/>
                <a:round/>
                <a:headEnd type="none" w="med" len="med"/>
                <a:tailEnd type="none" w="med" len="med"/>
              </a:ln>
            </p:spPr>
          </p:sp>
          <p:sp>
            <p:nvSpPr>
              <p:cNvPr id="123994" name="直接连接符 648282"/>
              <p:cNvSpPr/>
              <p:nvPr/>
            </p:nvSpPr>
            <p:spPr>
              <a:xfrm flipH="1">
                <a:off x="4265" y="3678"/>
                <a:ext cx="105" cy="1"/>
              </a:xfrm>
              <a:prstGeom prst="line">
                <a:avLst/>
              </a:prstGeom>
              <a:ln w="7938" cap="flat" cmpd="sng">
                <a:solidFill>
                  <a:srgbClr val="313124"/>
                </a:solidFill>
                <a:prstDash val="solid"/>
                <a:round/>
                <a:headEnd type="none" w="med" len="med"/>
                <a:tailEnd type="none" w="med" len="med"/>
              </a:ln>
            </p:spPr>
          </p:sp>
        </p:grpSp>
      </p:grpSp>
      <p:sp>
        <p:nvSpPr>
          <p:cNvPr id="123995" name="矩形 648283"/>
          <p:cNvSpPr/>
          <p:nvPr/>
        </p:nvSpPr>
        <p:spPr>
          <a:xfrm>
            <a:off x="2109788" y="3444875"/>
            <a:ext cx="30162" cy="2598738"/>
          </a:xfrm>
          <a:prstGeom prst="rect">
            <a:avLst/>
          </a:prstGeom>
          <a:solidFill>
            <a:srgbClr val="000000"/>
          </a:solidFill>
          <a:ln w="2857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3996" name="直接连接符 648284"/>
          <p:cNvSpPr/>
          <p:nvPr/>
        </p:nvSpPr>
        <p:spPr>
          <a:xfrm>
            <a:off x="1303338" y="3825875"/>
            <a:ext cx="820737" cy="3175"/>
          </a:xfrm>
          <a:prstGeom prst="line">
            <a:avLst/>
          </a:prstGeom>
          <a:ln w="28575" cap="flat" cmpd="sng">
            <a:solidFill>
              <a:srgbClr val="333399"/>
            </a:solidFill>
            <a:prstDash val="solid"/>
            <a:round/>
            <a:headEnd type="none" w="med" len="med"/>
            <a:tailEnd type="none" w="med" len="med"/>
          </a:ln>
        </p:spPr>
      </p:sp>
      <p:sp>
        <p:nvSpPr>
          <p:cNvPr id="123997" name="直接连接符 648285"/>
          <p:cNvSpPr/>
          <p:nvPr/>
        </p:nvSpPr>
        <p:spPr>
          <a:xfrm>
            <a:off x="1549400" y="4535488"/>
            <a:ext cx="574675" cy="1587"/>
          </a:xfrm>
          <a:prstGeom prst="line">
            <a:avLst/>
          </a:prstGeom>
          <a:ln w="28575" cap="flat" cmpd="sng">
            <a:solidFill>
              <a:srgbClr val="333399"/>
            </a:solidFill>
            <a:prstDash val="solid"/>
            <a:round/>
            <a:headEnd type="none" w="med" len="med"/>
            <a:tailEnd type="none" w="med" len="med"/>
          </a:ln>
        </p:spPr>
      </p:sp>
      <p:sp>
        <p:nvSpPr>
          <p:cNvPr id="123998" name="直接连接符 648286"/>
          <p:cNvSpPr/>
          <p:nvPr/>
        </p:nvSpPr>
        <p:spPr>
          <a:xfrm>
            <a:off x="890588" y="5037138"/>
            <a:ext cx="1233487" cy="3175"/>
          </a:xfrm>
          <a:prstGeom prst="line">
            <a:avLst/>
          </a:prstGeom>
          <a:ln w="28575" cap="flat" cmpd="sng">
            <a:solidFill>
              <a:srgbClr val="333399"/>
            </a:solidFill>
            <a:prstDash val="solid"/>
            <a:round/>
            <a:headEnd type="none" w="med" len="med"/>
            <a:tailEnd type="none" w="med" len="med"/>
          </a:ln>
        </p:spPr>
      </p:sp>
      <p:sp>
        <p:nvSpPr>
          <p:cNvPr id="123999" name="直接连接符 648287"/>
          <p:cNvSpPr/>
          <p:nvPr/>
        </p:nvSpPr>
        <p:spPr>
          <a:xfrm>
            <a:off x="1384300" y="5654675"/>
            <a:ext cx="739775" cy="3175"/>
          </a:xfrm>
          <a:prstGeom prst="line">
            <a:avLst/>
          </a:prstGeom>
          <a:ln w="28575" cap="flat" cmpd="sng">
            <a:solidFill>
              <a:srgbClr val="333399"/>
            </a:solidFill>
            <a:prstDash val="solid"/>
            <a:round/>
            <a:headEnd type="none" w="med" len="med"/>
            <a:tailEnd type="none" w="med" len="med"/>
          </a:ln>
        </p:spPr>
      </p:sp>
      <p:sp>
        <p:nvSpPr>
          <p:cNvPr id="124000" name="直接连接符 648288"/>
          <p:cNvSpPr/>
          <p:nvPr/>
        </p:nvSpPr>
        <p:spPr>
          <a:xfrm>
            <a:off x="2124075" y="5832475"/>
            <a:ext cx="411163" cy="3175"/>
          </a:xfrm>
          <a:prstGeom prst="line">
            <a:avLst/>
          </a:prstGeom>
          <a:ln w="28575" cap="flat" cmpd="sng">
            <a:solidFill>
              <a:srgbClr val="333399"/>
            </a:solidFill>
            <a:prstDash val="solid"/>
            <a:round/>
            <a:headEnd type="none" w="med" len="med"/>
            <a:tailEnd type="none" w="med" len="med"/>
          </a:ln>
        </p:spPr>
      </p:sp>
      <p:sp>
        <p:nvSpPr>
          <p:cNvPr id="124001" name="直接连接符 648289"/>
          <p:cNvSpPr/>
          <p:nvPr/>
        </p:nvSpPr>
        <p:spPr>
          <a:xfrm flipV="1">
            <a:off x="2916238" y="4868863"/>
            <a:ext cx="719137" cy="647700"/>
          </a:xfrm>
          <a:prstGeom prst="line">
            <a:avLst/>
          </a:prstGeom>
          <a:ln w="28575" cap="flat" cmpd="sng">
            <a:solidFill>
              <a:srgbClr val="333399"/>
            </a:solidFill>
            <a:prstDash val="solid"/>
            <a:round/>
            <a:headEnd type="none" w="med" len="med"/>
            <a:tailEnd type="none" w="med" len="med"/>
          </a:ln>
        </p:spPr>
      </p:sp>
      <p:sp>
        <p:nvSpPr>
          <p:cNvPr id="124002" name="直接连接符 648290"/>
          <p:cNvSpPr/>
          <p:nvPr/>
        </p:nvSpPr>
        <p:spPr>
          <a:xfrm>
            <a:off x="2124075" y="4772025"/>
            <a:ext cx="1398588" cy="1588"/>
          </a:xfrm>
          <a:prstGeom prst="line">
            <a:avLst/>
          </a:prstGeom>
          <a:ln w="28575" cap="flat" cmpd="sng">
            <a:solidFill>
              <a:srgbClr val="333399"/>
            </a:solidFill>
            <a:prstDash val="solid"/>
            <a:round/>
            <a:headEnd type="none" w="med" len="med"/>
            <a:tailEnd type="none" w="med" len="med"/>
          </a:ln>
        </p:spPr>
      </p:sp>
      <p:grpSp>
        <p:nvGrpSpPr>
          <p:cNvPr id="124003" name="组合 648291"/>
          <p:cNvGrpSpPr/>
          <p:nvPr/>
        </p:nvGrpSpPr>
        <p:grpSpPr>
          <a:xfrm>
            <a:off x="3375025" y="4576763"/>
            <a:ext cx="560388" cy="374650"/>
            <a:chOff x="2154" y="3033"/>
            <a:chExt cx="309" cy="192"/>
          </a:xfrm>
        </p:grpSpPr>
        <p:sp>
          <p:nvSpPr>
            <p:cNvPr id="124004" name="椭圆 648292"/>
            <p:cNvSpPr/>
            <p:nvPr/>
          </p:nvSpPr>
          <p:spPr>
            <a:xfrm>
              <a:off x="2155"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4005" name="矩形 648293"/>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06" name="矩形 648294"/>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07" name="椭圆 648295"/>
            <p:cNvSpPr/>
            <p:nvPr/>
          </p:nvSpPr>
          <p:spPr>
            <a:xfrm>
              <a:off x="2155"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4008" name="组合 648296"/>
            <p:cNvGrpSpPr/>
            <p:nvPr/>
          </p:nvGrpSpPr>
          <p:grpSpPr>
            <a:xfrm>
              <a:off x="2201" y="3046"/>
              <a:ext cx="214" cy="86"/>
              <a:chOff x="2201" y="3046"/>
              <a:chExt cx="214" cy="86"/>
            </a:xfrm>
          </p:grpSpPr>
          <p:grpSp>
            <p:nvGrpSpPr>
              <p:cNvPr id="124009" name="组合 648297"/>
              <p:cNvGrpSpPr/>
              <p:nvPr/>
            </p:nvGrpSpPr>
            <p:grpSpPr>
              <a:xfrm>
                <a:off x="2201" y="3046"/>
                <a:ext cx="212" cy="84"/>
                <a:chOff x="2201" y="3046"/>
                <a:chExt cx="212" cy="84"/>
              </a:xfrm>
            </p:grpSpPr>
            <p:sp>
              <p:nvSpPr>
                <p:cNvPr id="124010" name="任意多边形 648298"/>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4011" name="任意多边形 648299"/>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4012" name="任意多边形 648300"/>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4013" name="任意多边形 648301"/>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4014" name="任意多边形 648302"/>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4015" name="任意多边形 648303"/>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4016" name="任意多边形 648304"/>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sp>
              <p:nvSpPr>
                <p:cNvPr id="124017" name="任意多边形 648305"/>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grpSp>
          <p:grpSp>
            <p:nvGrpSpPr>
              <p:cNvPr id="124018" name="组合 648306"/>
              <p:cNvGrpSpPr/>
              <p:nvPr/>
            </p:nvGrpSpPr>
            <p:grpSpPr>
              <a:xfrm>
                <a:off x="2203" y="3048"/>
                <a:ext cx="212" cy="84"/>
                <a:chOff x="2203" y="3048"/>
                <a:chExt cx="212" cy="84"/>
              </a:xfrm>
            </p:grpSpPr>
            <p:sp>
              <p:nvSpPr>
                <p:cNvPr id="124019" name="任意多边形 648307"/>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4020" name="任意多边形 648308"/>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4021" name="任意多边形 648309"/>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4022" name="任意多边形 648310"/>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4023" name="任意多边形 648311"/>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4024" name="任意多边形 648312"/>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4025" name="任意多边形 648313"/>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sp>
              <p:nvSpPr>
                <p:cNvPr id="124026" name="任意多边形 648314"/>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grpSp>
        </p:grpSp>
        <p:sp>
          <p:nvSpPr>
            <p:cNvPr id="124027" name="直接连接符 648315"/>
            <p:cNvSpPr/>
            <p:nvPr/>
          </p:nvSpPr>
          <p:spPr>
            <a:xfrm>
              <a:off x="2154" y="3088"/>
              <a:ext cx="1" cy="80"/>
            </a:xfrm>
            <a:prstGeom prst="line">
              <a:avLst/>
            </a:prstGeom>
            <a:ln w="3175" cap="flat" cmpd="sng">
              <a:solidFill>
                <a:srgbClr val="AAE6FF"/>
              </a:solidFill>
              <a:prstDash val="solid"/>
              <a:round/>
              <a:headEnd type="none" w="med" len="med"/>
              <a:tailEnd type="none" w="med" len="med"/>
            </a:ln>
          </p:spPr>
        </p:sp>
        <p:sp>
          <p:nvSpPr>
            <p:cNvPr id="124028" name="直接连接符 648316"/>
            <p:cNvSpPr/>
            <p:nvPr/>
          </p:nvSpPr>
          <p:spPr>
            <a:xfrm>
              <a:off x="2462" y="3088"/>
              <a:ext cx="1" cy="80"/>
            </a:xfrm>
            <a:prstGeom prst="line">
              <a:avLst/>
            </a:prstGeom>
            <a:ln w="3175" cap="flat" cmpd="sng">
              <a:solidFill>
                <a:srgbClr val="AAE6FF"/>
              </a:solidFill>
              <a:prstDash val="solid"/>
              <a:round/>
              <a:headEnd type="none" w="med" len="med"/>
              <a:tailEnd type="none" w="med" len="med"/>
            </a:ln>
          </p:spPr>
        </p:sp>
      </p:grpSp>
      <p:grpSp>
        <p:nvGrpSpPr>
          <p:cNvPr id="124029" name="组合 648317"/>
          <p:cNvGrpSpPr/>
          <p:nvPr/>
        </p:nvGrpSpPr>
        <p:grpSpPr>
          <a:xfrm>
            <a:off x="1139825" y="3363913"/>
            <a:ext cx="514350" cy="517525"/>
            <a:chOff x="921" y="2412"/>
            <a:chExt cx="284" cy="265"/>
          </a:xfrm>
        </p:grpSpPr>
        <p:grpSp>
          <p:nvGrpSpPr>
            <p:cNvPr id="124030" name="组合 648318"/>
            <p:cNvGrpSpPr/>
            <p:nvPr/>
          </p:nvGrpSpPr>
          <p:grpSpPr>
            <a:xfrm>
              <a:off x="928" y="2417"/>
              <a:ext cx="277" cy="260"/>
              <a:chOff x="928" y="2417"/>
              <a:chExt cx="277" cy="260"/>
            </a:xfrm>
          </p:grpSpPr>
          <p:sp>
            <p:nvSpPr>
              <p:cNvPr id="124031" name="任意多边形 648319"/>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4032" name="任意多边形 648320"/>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4033" name="任意多边形 648321"/>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4034" name="任意多边形 648322"/>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4035" name="矩形 648323"/>
              <p:cNvSpPr/>
              <p:nvPr/>
            </p:nvSpPr>
            <p:spPr>
              <a:xfrm>
                <a:off x="974" y="2434"/>
                <a:ext cx="185"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36" name="矩形 648324"/>
              <p:cNvSpPr/>
              <p:nvPr/>
            </p:nvSpPr>
            <p:spPr>
              <a:xfrm>
                <a:off x="937" y="2576"/>
                <a:ext cx="260"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37" name="矩形 648325"/>
              <p:cNvSpPr/>
              <p:nvPr/>
            </p:nvSpPr>
            <p:spPr>
              <a:xfrm>
                <a:off x="992" y="2450"/>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38" name="直接连接符 648326"/>
              <p:cNvSpPr/>
              <p:nvPr/>
            </p:nvSpPr>
            <p:spPr>
              <a:xfrm flipH="1">
                <a:off x="1115" y="2598"/>
                <a:ext cx="61" cy="1"/>
              </a:xfrm>
              <a:prstGeom prst="line">
                <a:avLst/>
              </a:prstGeom>
              <a:ln w="7938" cap="flat" cmpd="sng">
                <a:solidFill>
                  <a:srgbClr val="000000"/>
                </a:solidFill>
                <a:prstDash val="solid"/>
                <a:round/>
                <a:headEnd type="none" w="med" len="med"/>
                <a:tailEnd type="none" w="med" len="med"/>
              </a:ln>
            </p:spPr>
          </p:sp>
          <p:grpSp>
            <p:nvGrpSpPr>
              <p:cNvPr id="124039" name="组合 648327"/>
              <p:cNvGrpSpPr/>
              <p:nvPr/>
            </p:nvGrpSpPr>
            <p:grpSpPr>
              <a:xfrm>
                <a:off x="928" y="2639"/>
                <a:ext cx="277" cy="38"/>
                <a:chOff x="928" y="2639"/>
                <a:chExt cx="277" cy="38"/>
              </a:xfrm>
            </p:grpSpPr>
            <p:sp>
              <p:nvSpPr>
                <p:cNvPr id="124040" name="任意多边形 648328"/>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4041" name="任意多边形 648329"/>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4042" name="矩形 648330"/>
                <p:cNvSpPr/>
                <p:nvPr/>
              </p:nvSpPr>
              <p:spPr>
                <a:xfrm>
                  <a:off x="930" y="2666"/>
                  <a:ext cx="274"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4043" name="组合 648331"/>
            <p:cNvGrpSpPr/>
            <p:nvPr/>
          </p:nvGrpSpPr>
          <p:grpSpPr>
            <a:xfrm>
              <a:off x="921" y="2412"/>
              <a:ext cx="277" cy="261"/>
              <a:chOff x="921" y="2412"/>
              <a:chExt cx="277" cy="261"/>
            </a:xfrm>
          </p:grpSpPr>
          <p:sp>
            <p:nvSpPr>
              <p:cNvPr id="124044" name="任意多边形 648332"/>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4045" name="任意多边形 648333"/>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4046" name="任意多边形 648334"/>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4047" name="任意多边形 648335"/>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4048" name="矩形 648336"/>
              <p:cNvSpPr/>
              <p:nvPr/>
            </p:nvSpPr>
            <p:spPr>
              <a:xfrm>
                <a:off x="968" y="2429"/>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49" name="矩形 648337"/>
              <p:cNvSpPr/>
              <p:nvPr/>
            </p:nvSpPr>
            <p:spPr>
              <a:xfrm>
                <a:off x="930" y="2571"/>
                <a:ext cx="260"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50" name="矩形 648338"/>
              <p:cNvSpPr/>
              <p:nvPr/>
            </p:nvSpPr>
            <p:spPr>
              <a:xfrm>
                <a:off x="985" y="2445"/>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51" name="直接连接符 648339"/>
              <p:cNvSpPr/>
              <p:nvPr/>
            </p:nvSpPr>
            <p:spPr>
              <a:xfrm flipH="1">
                <a:off x="1108" y="2593"/>
                <a:ext cx="61" cy="1"/>
              </a:xfrm>
              <a:prstGeom prst="line">
                <a:avLst/>
              </a:prstGeom>
              <a:ln w="7938" cap="flat" cmpd="sng">
                <a:solidFill>
                  <a:srgbClr val="000000"/>
                </a:solidFill>
                <a:prstDash val="solid"/>
                <a:round/>
                <a:headEnd type="none" w="med" len="med"/>
                <a:tailEnd type="none" w="med" len="med"/>
              </a:ln>
            </p:spPr>
          </p:sp>
          <p:grpSp>
            <p:nvGrpSpPr>
              <p:cNvPr id="124052" name="组合 648340"/>
              <p:cNvGrpSpPr/>
              <p:nvPr/>
            </p:nvGrpSpPr>
            <p:grpSpPr>
              <a:xfrm>
                <a:off x="921" y="2635"/>
                <a:ext cx="277" cy="38"/>
                <a:chOff x="921" y="2635"/>
                <a:chExt cx="277" cy="38"/>
              </a:xfrm>
            </p:grpSpPr>
            <p:sp>
              <p:nvSpPr>
                <p:cNvPr id="124053" name="任意多边形 648341"/>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4054" name="任意多边形 648342"/>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4055" name="矩形 648343"/>
                <p:cNvSpPr/>
                <p:nvPr/>
              </p:nvSpPr>
              <p:spPr>
                <a:xfrm>
                  <a:off x="923" y="2662"/>
                  <a:ext cx="274"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4056" name="组合 648344"/>
          <p:cNvGrpSpPr/>
          <p:nvPr/>
        </p:nvGrpSpPr>
        <p:grpSpPr>
          <a:xfrm>
            <a:off x="1277938" y="4073525"/>
            <a:ext cx="511175" cy="517525"/>
            <a:chOff x="997" y="2775"/>
            <a:chExt cx="282" cy="265"/>
          </a:xfrm>
        </p:grpSpPr>
        <p:grpSp>
          <p:nvGrpSpPr>
            <p:cNvPr id="124057" name="组合 648345"/>
            <p:cNvGrpSpPr/>
            <p:nvPr/>
          </p:nvGrpSpPr>
          <p:grpSpPr>
            <a:xfrm>
              <a:off x="1004" y="2779"/>
              <a:ext cx="275" cy="261"/>
              <a:chOff x="1004" y="2779"/>
              <a:chExt cx="275" cy="261"/>
            </a:xfrm>
          </p:grpSpPr>
          <p:sp>
            <p:nvSpPr>
              <p:cNvPr id="124058" name="任意多边形 648346"/>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4059" name="任意多边形 648347"/>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4060" name="任意多边形 648348"/>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4061" name="任意多边形 648349"/>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4062" name="矩形 648350"/>
              <p:cNvSpPr/>
              <p:nvPr/>
            </p:nvSpPr>
            <p:spPr>
              <a:xfrm>
                <a:off x="1050" y="2797"/>
                <a:ext cx="183"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63" name="矩形 648351"/>
              <p:cNvSpPr/>
              <p:nvPr/>
            </p:nvSpPr>
            <p:spPr>
              <a:xfrm>
                <a:off x="1013" y="293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64" name="矩形 648352"/>
              <p:cNvSpPr/>
              <p:nvPr/>
            </p:nvSpPr>
            <p:spPr>
              <a:xfrm>
                <a:off x="1067" y="2813"/>
                <a:ext cx="149"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65" name="直接连接符 648353"/>
              <p:cNvSpPr/>
              <p:nvPr/>
            </p:nvSpPr>
            <p:spPr>
              <a:xfrm flipH="1">
                <a:off x="1189" y="2961"/>
                <a:ext cx="61" cy="1"/>
              </a:xfrm>
              <a:prstGeom prst="line">
                <a:avLst/>
              </a:prstGeom>
              <a:ln w="7938" cap="flat" cmpd="sng">
                <a:solidFill>
                  <a:srgbClr val="000000"/>
                </a:solidFill>
                <a:prstDash val="solid"/>
                <a:round/>
                <a:headEnd type="none" w="med" len="med"/>
                <a:tailEnd type="none" w="med" len="med"/>
              </a:ln>
            </p:spPr>
          </p:sp>
          <p:grpSp>
            <p:nvGrpSpPr>
              <p:cNvPr id="124066" name="组合 648354"/>
              <p:cNvGrpSpPr/>
              <p:nvPr/>
            </p:nvGrpSpPr>
            <p:grpSpPr>
              <a:xfrm>
                <a:off x="1004" y="3002"/>
                <a:ext cx="275" cy="38"/>
                <a:chOff x="1004" y="3002"/>
                <a:chExt cx="275" cy="38"/>
              </a:xfrm>
            </p:grpSpPr>
            <p:sp>
              <p:nvSpPr>
                <p:cNvPr id="124067" name="任意多边形 648355"/>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4068" name="任意多边形 648356"/>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4069" name="矩形 648357"/>
                <p:cNvSpPr/>
                <p:nvPr/>
              </p:nvSpPr>
              <p:spPr>
                <a:xfrm>
                  <a:off x="1006" y="3029"/>
                  <a:ext cx="271"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4070" name="组合 648358"/>
            <p:cNvGrpSpPr/>
            <p:nvPr/>
          </p:nvGrpSpPr>
          <p:grpSpPr>
            <a:xfrm>
              <a:off x="997" y="2775"/>
              <a:ext cx="275" cy="260"/>
              <a:chOff x="997" y="2775"/>
              <a:chExt cx="275" cy="260"/>
            </a:xfrm>
          </p:grpSpPr>
          <p:sp>
            <p:nvSpPr>
              <p:cNvPr id="124071" name="任意多边形 648359"/>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4072" name="任意多边形 648360"/>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4073" name="任意多边形 648361"/>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4074" name="任意多边形 648362"/>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4075" name="矩形 648363"/>
              <p:cNvSpPr/>
              <p:nvPr/>
            </p:nvSpPr>
            <p:spPr>
              <a:xfrm>
                <a:off x="1043" y="279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76" name="矩形 648364"/>
              <p:cNvSpPr/>
              <p:nvPr/>
            </p:nvSpPr>
            <p:spPr>
              <a:xfrm>
                <a:off x="1006" y="2934"/>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77" name="矩形 648365"/>
              <p:cNvSpPr/>
              <p:nvPr/>
            </p:nvSpPr>
            <p:spPr>
              <a:xfrm>
                <a:off x="1060" y="280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78" name="直接连接符 648366"/>
              <p:cNvSpPr/>
              <p:nvPr/>
            </p:nvSpPr>
            <p:spPr>
              <a:xfrm flipH="1">
                <a:off x="1182" y="2956"/>
                <a:ext cx="62" cy="1"/>
              </a:xfrm>
              <a:prstGeom prst="line">
                <a:avLst/>
              </a:prstGeom>
              <a:ln w="7938" cap="flat" cmpd="sng">
                <a:solidFill>
                  <a:srgbClr val="000000"/>
                </a:solidFill>
                <a:prstDash val="solid"/>
                <a:round/>
                <a:headEnd type="none" w="med" len="med"/>
                <a:tailEnd type="none" w="med" len="med"/>
              </a:ln>
            </p:spPr>
          </p:sp>
          <p:grpSp>
            <p:nvGrpSpPr>
              <p:cNvPr id="124079" name="组合 648367"/>
              <p:cNvGrpSpPr/>
              <p:nvPr/>
            </p:nvGrpSpPr>
            <p:grpSpPr>
              <a:xfrm>
                <a:off x="997" y="2997"/>
                <a:ext cx="275" cy="38"/>
                <a:chOff x="997" y="2997"/>
                <a:chExt cx="275" cy="38"/>
              </a:xfrm>
            </p:grpSpPr>
            <p:sp>
              <p:nvSpPr>
                <p:cNvPr id="124080" name="任意多边形 648368"/>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4081" name="任意多边形 648369"/>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4082" name="矩形 648370"/>
                <p:cNvSpPr/>
                <p:nvPr/>
              </p:nvSpPr>
              <p:spPr>
                <a:xfrm>
                  <a:off x="999" y="3024"/>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4083" name="组合 648371"/>
          <p:cNvGrpSpPr/>
          <p:nvPr/>
        </p:nvGrpSpPr>
        <p:grpSpPr>
          <a:xfrm>
            <a:off x="539750" y="4603750"/>
            <a:ext cx="511175" cy="517525"/>
            <a:chOff x="590" y="3047"/>
            <a:chExt cx="282" cy="265"/>
          </a:xfrm>
        </p:grpSpPr>
        <p:grpSp>
          <p:nvGrpSpPr>
            <p:cNvPr id="124084" name="组合 648372"/>
            <p:cNvGrpSpPr/>
            <p:nvPr/>
          </p:nvGrpSpPr>
          <p:grpSpPr>
            <a:xfrm>
              <a:off x="596" y="3051"/>
              <a:ext cx="276" cy="261"/>
              <a:chOff x="596" y="3051"/>
              <a:chExt cx="276" cy="261"/>
            </a:xfrm>
          </p:grpSpPr>
          <p:sp>
            <p:nvSpPr>
              <p:cNvPr id="124085" name="任意多边形 648373"/>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4086" name="任意多边形 648374"/>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4087" name="任意多边形 648375"/>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4088" name="任意多边形 648376"/>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4089" name="矩形 648377"/>
              <p:cNvSpPr/>
              <p:nvPr/>
            </p:nvSpPr>
            <p:spPr>
              <a:xfrm>
                <a:off x="642" y="3069"/>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90" name="矩形 648378"/>
              <p:cNvSpPr/>
              <p:nvPr/>
            </p:nvSpPr>
            <p:spPr>
              <a:xfrm>
                <a:off x="605" y="3210"/>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91" name="矩形 648379"/>
              <p:cNvSpPr/>
              <p:nvPr/>
            </p:nvSpPr>
            <p:spPr>
              <a:xfrm>
                <a:off x="659" y="3085"/>
                <a:ext cx="150"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092" name="直接连接符 648380"/>
              <p:cNvSpPr/>
              <p:nvPr/>
            </p:nvSpPr>
            <p:spPr>
              <a:xfrm flipH="1">
                <a:off x="782" y="3233"/>
                <a:ext cx="61" cy="1"/>
              </a:xfrm>
              <a:prstGeom prst="line">
                <a:avLst/>
              </a:prstGeom>
              <a:ln w="7938" cap="flat" cmpd="sng">
                <a:solidFill>
                  <a:srgbClr val="000000"/>
                </a:solidFill>
                <a:prstDash val="solid"/>
                <a:round/>
                <a:headEnd type="none" w="med" len="med"/>
                <a:tailEnd type="none" w="med" len="med"/>
              </a:ln>
            </p:spPr>
          </p:sp>
          <p:grpSp>
            <p:nvGrpSpPr>
              <p:cNvPr id="124093" name="组合 648381"/>
              <p:cNvGrpSpPr/>
              <p:nvPr/>
            </p:nvGrpSpPr>
            <p:grpSpPr>
              <a:xfrm>
                <a:off x="596" y="3274"/>
                <a:ext cx="276" cy="38"/>
                <a:chOff x="596" y="3274"/>
                <a:chExt cx="276" cy="38"/>
              </a:xfrm>
            </p:grpSpPr>
            <p:sp>
              <p:nvSpPr>
                <p:cNvPr id="124094" name="任意多边形 648382"/>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4095" name="任意多边形 648383"/>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4096" name="矩形 648384"/>
                <p:cNvSpPr/>
                <p:nvPr/>
              </p:nvSpPr>
              <p:spPr>
                <a:xfrm>
                  <a:off x="598" y="3301"/>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4097" name="组合 648385"/>
            <p:cNvGrpSpPr/>
            <p:nvPr/>
          </p:nvGrpSpPr>
          <p:grpSpPr>
            <a:xfrm>
              <a:off x="590" y="3047"/>
              <a:ext cx="275" cy="260"/>
              <a:chOff x="590" y="3047"/>
              <a:chExt cx="275" cy="260"/>
            </a:xfrm>
          </p:grpSpPr>
          <p:sp>
            <p:nvSpPr>
              <p:cNvPr id="124098" name="任意多边形 648386"/>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4099" name="任意多边形 648387"/>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4100" name="任意多边形 648388"/>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4101" name="任意多边形 648389"/>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4102" name="矩形 648390"/>
              <p:cNvSpPr/>
              <p:nvPr/>
            </p:nvSpPr>
            <p:spPr>
              <a:xfrm>
                <a:off x="636" y="3064"/>
                <a:ext cx="183"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03" name="矩形 648391"/>
              <p:cNvSpPr/>
              <p:nvPr/>
            </p:nvSpPr>
            <p:spPr>
              <a:xfrm>
                <a:off x="598" y="3206"/>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04" name="矩形 648392"/>
              <p:cNvSpPr/>
              <p:nvPr/>
            </p:nvSpPr>
            <p:spPr>
              <a:xfrm>
                <a:off x="653" y="3080"/>
                <a:ext cx="149"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05" name="直接连接符 648393"/>
              <p:cNvSpPr/>
              <p:nvPr/>
            </p:nvSpPr>
            <p:spPr>
              <a:xfrm flipH="1">
                <a:off x="775" y="3228"/>
                <a:ext cx="61" cy="1"/>
              </a:xfrm>
              <a:prstGeom prst="line">
                <a:avLst/>
              </a:prstGeom>
              <a:ln w="7938" cap="flat" cmpd="sng">
                <a:solidFill>
                  <a:srgbClr val="000000"/>
                </a:solidFill>
                <a:prstDash val="solid"/>
                <a:round/>
                <a:headEnd type="none" w="med" len="med"/>
                <a:tailEnd type="none" w="med" len="med"/>
              </a:ln>
            </p:spPr>
          </p:sp>
          <p:grpSp>
            <p:nvGrpSpPr>
              <p:cNvPr id="124106" name="组合 648394"/>
              <p:cNvGrpSpPr/>
              <p:nvPr/>
            </p:nvGrpSpPr>
            <p:grpSpPr>
              <a:xfrm>
                <a:off x="590" y="3269"/>
                <a:ext cx="275" cy="38"/>
                <a:chOff x="590" y="3269"/>
                <a:chExt cx="275" cy="38"/>
              </a:xfrm>
            </p:grpSpPr>
            <p:sp>
              <p:nvSpPr>
                <p:cNvPr id="124107" name="任意多边形 648395"/>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4108" name="任意多边形 648396"/>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4109" name="矩形 648397"/>
                <p:cNvSpPr/>
                <p:nvPr/>
              </p:nvSpPr>
              <p:spPr>
                <a:xfrm>
                  <a:off x="591" y="3296"/>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4110" name="组合 648398"/>
          <p:cNvGrpSpPr/>
          <p:nvPr/>
        </p:nvGrpSpPr>
        <p:grpSpPr>
          <a:xfrm>
            <a:off x="1112838" y="5226050"/>
            <a:ext cx="509587" cy="517525"/>
            <a:chOff x="906" y="3365"/>
            <a:chExt cx="281" cy="265"/>
          </a:xfrm>
        </p:grpSpPr>
        <p:grpSp>
          <p:nvGrpSpPr>
            <p:cNvPr id="124111" name="组合 648399"/>
            <p:cNvGrpSpPr/>
            <p:nvPr/>
          </p:nvGrpSpPr>
          <p:grpSpPr>
            <a:xfrm>
              <a:off x="912" y="3369"/>
              <a:ext cx="275" cy="261"/>
              <a:chOff x="912" y="3369"/>
              <a:chExt cx="275" cy="261"/>
            </a:xfrm>
          </p:grpSpPr>
          <p:sp>
            <p:nvSpPr>
              <p:cNvPr id="124112" name="任意多边形 648400"/>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4113" name="任意多边形 648401"/>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4114" name="任意多边形 648402"/>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4115" name="任意多边形 648403"/>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4116" name="矩形 648404"/>
              <p:cNvSpPr/>
              <p:nvPr/>
            </p:nvSpPr>
            <p:spPr>
              <a:xfrm>
                <a:off x="958" y="3387"/>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17" name="矩形 648405"/>
              <p:cNvSpPr/>
              <p:nvPr/>
            </p:nvSpPr>
            <p:spPr>
              <a:xfrm>
                <a:off x="921" y="352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18" name="矩形 648406"/>
              <p:cNvSpPr/>
              <p:nvPr/>
            </p:nvSpPr>
            <p:spPr>
              <a:xfrm>
                <a:off x="975" y="3403"/>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19" name="直接连接符 648407"/>
              <p:cNvSpPr/>
              <p:nvPr/>
            </p:nvSpPr>
            <p:spPr>
              <a:xfrm flipH="1">
                <a:off x="1097" y="3551"/>
                <a:ext cx="62" cy="1"/>
              </a:xfrm>
              <a:prstGeom prst="line">
                <a:avLst/>
              </a:prstGeom>
              <a:ln w="7938" cap="flat" cmpd="sng">
                <a:solidFill>
                  <a:srgbClr val="000000"/>
                </a:solidFill>
                <a:prstDash val="solid"/>
                <a:round/>
                <a:headEnd type="none" w="med" len="med"/>
                <a:tailEnd type="none" w="med" len="med"/>
              </a:ln>
            </p:spPr>
          </p:sp>
          <p:grpSp>
            <p:nvGrpSpPr>
              <p:cNvPr id="124120" name="组合 648408"/>
              <p:cNvGrpSpPr/>
              <p:nvPr/>
            </p:nvGrpSpPr>
            <p:grpSpPr>
              <a:xfrm>
                <a:off x="912" y="3592"/>
                <a:ext cx="275" cy="38"/>
                <a:chOff x="912" y="3592"/>
                <a:chExt cx="275" cy="38"/>
              </a:xfrm>
            </p:grpSpPr>
            <p:sp>
              <p:nvSpPr>
                <p:cNvPr id="124121" name="任意多边形 648409"/>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4122" name="任意多边形 648410"/>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4123" name="矩形 648411"/>
                <p:cNvSpPr/>
                <p:nvPr/>
              </p:nvSpPr>
              <p:spPr>
                <a:xfrm>
                  <a:off x="914" y="3619"/>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4124" name="组合 648412"/>
            <p:cNvGrpSpPr/>
            <p:nvPr/>
          </p:nvGrpSpPr>
          <p:grpSpPr>
            <a:xfrm>
              <a:off x="906" y="3365"/>
              <a:ext cx="275" cy="261"/>
              <a:chOff x="906" y="3365"/>
              <a:chExt cx="275" cy="261"/>
            </a:xfrm>
          </p:grpSpPr>
          <p:sp>
            <p:nvSpPr>
              <p:cNvPr id="124125" name="任意多边形 648413"/>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4126" name="任意多边形 648414"/>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4127" name="任意多边形 648415"/>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4128" name="任意多边形 648416"/>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4129" name="矩形 648417"/>
              <p:cNvSpPr/>
              <p:nvPr/>
            </p:nvSpPr>
            <p:spPr>
              <a:xfrm>
                <a:off x="951" y="338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30" name="矩形 648418"/>
              <p:cNvSpPr/>
              <p:nvPr/>
            </p:nvSpPr>
            <p:spPr>
              <a:xfrm>
                <a:off x="914" y="3524"/>
                <a:ext cx="258"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31" name="矩形 648419"/>
              <p:cNvSpPr/>
              <p:nvPr/>
            </p:nvSpPr>
            <p:spPr>
              <a:xfrm>
                <a:off x="968" y="339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32" name="直接连接符 648420"/>
              <p:cNvSpPr/>
              <p:nvPr/>
            </p:nvSpPr>
            <p:spPr>
              <a:xfrm flipH="1">
                <a:off x="1091" y="3546"/>
                <a:ext cx="61" cy="1"/>
              </a:xfrm>
              <a:prstGeom prst="line">
                <a:avLst/>
              </a:prstGeom>
              <a:ln w="7938" cap="flat" cmpd="sng">
                <a:solidFill>
                  <a:srgbClr val="000000"/>
                </a:solidFill>
                <a:prstDash val="solid"/>
                <a:round/>
                <a:headEnd type="none" w="med" len="med"/>
                <a:tailEnd type="none" w="med" len="med"/>
              </a:ln>
            </p:spPr>
          </p:sp>
          <p:grpSp>
            <p:nvGrpSpPr>
              <p:cNvPr id="124133" name="组合 648421"/>
              <p:cNvGrpSpPr/>
              <p:nvPr/>
            </p:nvGrpSpPr>
            <p:grpSpPr>
              <a:xfrm>
                <a:off x="906" y="3587"/>
                <a:ext cx="275" cy="39"/>
                <a:chOff x="906" y="3587"/>
                <a:chExt cx="275" cy="39"/>
              </a:xfrm>
            </p:grpSpPr>
            <p:sp>
              <p:nvSpPr>
                <p:cNvPr id="124134" name="任意多边形 648422"/>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4135" name="任意多边形 648423"/>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4136" name="矩形 648424"/>
                <p:cNvSpPr/>
                <p:nvPr/>
              </p:nvSpPr>
              <p:spPr>
                <a:xfrm>
                  <a:off x="907" y="3614"/>
                  <a:ext cx="272" cy="12"/>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4137" name="组合 648425"/>
          <p:cNvGrpSpPr/>
          <p:nvPr/>
        </p:nvGrpSpPr>
        <p:grpSpPr>
          <a:xfrm>
            <a:off x="2603500" y="5346700"/>
            <a:ext cx="444500" cy="839788"/>
            <a:chOff x="1660" y="3427"/>
            <a:chExt cx="217" cy="339"/>
          </a:xfrm>
        </p:grpSpPr>
        <p:grpSp>
          <p:nvGrpSpPr>
            <p:cNvPr id="124138" name="组合 648426"/>
            <p:cNvGrpSpPr/>
            <p:nvPr/>
          </p:nvGrpSpPr>
          <p:grpSpPr>
            <a:xfrm>
              <a:off x="1665" y="3433"/>
              <a:ext cx="212" cy="333"/>
              <a:chOff x="1665" y="3433"/>
              <a:chExt cx="212" cy="333"/>
            </a:xfrm>
          </p:grpSpPr>
          <p:sp>
            <p:nvSpPr>
              <p:cNvPr id="124139" name="任意多边形 648427"/>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4140" name="任意多边形 648428"/>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4141" name="任意多边形 648429"/>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4142" name="任意多边形 648430"/>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4143" name="矩形 648431"/>
              <p:cNvSpPr/>
              <p:nvPr/>
            </p:nvSpPr>
            <p:spPr>
              <a:xfrm>
                <a:off x="1665" y="3496"/>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44" name="矩形 648432"/>
              <p:cNvSpPr/>
              <p:nvPr/>
            </p:nvSpPr>
            <p:spPr>
              <a:xfrm>
                <a:off x="1671" y="3509"/>
                <a:ext cx="65" cy="43"/>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45" name="直接连接符 648433"/>
              <p:cNvSpPr/>
              <p:nvPr/>
            </p:nvSpPr>
            <p:spPr>
              <a:xfrm>
                <a:off x="1676" y="3534"/>
                <a:ext cx="50" cy="1"/>
              </a:xfrm>
              <a:prstGeom prst="line">
                <a:avLst/>
              </a:prstGeom>
              <a:ln w="15875" cap="flat" cmpd="sng">
                <a:solidFill>
                  <a:srgbClr val="000000"/>
                </a:solidFill>
                <a:prstDash val="solid"/>
                <a:round/>
                <a:headEnd type="none" w="med" len="med"/>
                <a:tailEnd type="none" w="med" len="med"/>
              </a:ln>
            </p:spPr>
          </p:sp>
          <p:sp>
            <p:nvSpPr>
              <p:cNvPr id="124146" name="直接连接符 648434"/>
              <p:cNvSpPr/>
              <p:nvPr/>
            </p:nvSpPr>
            <p:spPr>
              <a:xfrm flipH="1">
                <a:off x="1665" y="3709"/>
                <a:ext cx="116" cy="1"/>
              </a:xfrm>
              <a:prstGeom prst="line">
                <a:avLst/>
              </a:prstGeom>
              <a:ln w="15875" cap="flat" cmpd="sng">
                <a:solidFill>
                  <a:srgbClr val="000000"/>
                </a:solidFill>
                <a:prstDash val="solid"/>
                <a:round/>
                <a:headEnd type="none" w="med" len="med"/>
                <a:tailEnd type="none" w="med" len="med"/>
              </a:ln>
            </p:spPr>
          </p:sp>
          <p:sp>
            <p:nvSpPr>
              <p:cNvPr id="124147" name="直接连接符 648435"/>
              <p:cNvSpPr/>
              <p:nvPr/>
            </p:nvSpPr>
            <p:spPr>
              <a:xfrm flipH="1">
                <a:off x="1665" y="3596"/>
                <a:ext cx="116" cy="1"/>
              </a:xfrm>
              <a:prstGeom prst="line">
                <a:avLst/>
              </a:prstGeom>
              <a:ln w="15875" cap="flat" cmpd="sng">
                <a:solidFill>
                  <a:srgbClr val="000000"/>
                </a:solidFill>
                <a:prstDash val="solid"/>
                <a:round/>
                <a:headEnd type="none" w="med" len="med"/>
                <a:tailEnd type="none" w="med" len="med"/>
              </a:ln>
            </p:spPr>
          </p:sp>
        </p:grpSp>
        <p:grpSp>
          <p:nvGrpSpPr>
            <p:cNvPr id="124148" name="组合 648436"/>
            <p:cNvGrpSpPr/>
            <p:nvPr/>
          </p:nvGrpSpPr>
          <p:grpSpPr>
            <a:xfrm>
              <a:off x="1660" y="3427"/>
              <a:ext cx="212" cy="333"/>
              <a:chOff x="1660" y="3427"/>
              <a:chExt cx="212" cy="333"/>
            </a:xfrm>
          </p:grpSpPr>
          <p:sp>
            <p:nvSpPr>
              <p:cNvPr id="124149" name="任意多边形 648437"/>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4150" name="任意多边形 648438"/>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4151" name="任意多边形 648439"/>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4152" name="任意多边形 648440"/>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4153" name="矩形 648441"/>
              <p:cNvSpPr/>
              <p:nvPr/>
            </p:nvSpPr>
            <p:spPr>
              <a:xfrm>
                <a:off x="1660" y="3490"/>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54" name="矩形 648442"/>
              <p:cNvSpPr/>
              <p:nvPr/>
            </p:nvSpPr>
            <p:spPr>
              <a:xfrm>
                <a:off x="1665" y="3502"/>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55" name="直接连接符 648443"/>
              <p:cNvSpPr/>
              <p:nvPr/>
            </p:nvSpPr>
            <p:spPr>
              <a:xfrm>
                <a:off x="1676" y="3521"/>
                <a:ext cx="40" cy="1"/>
              </a:xfrm>
              <a:prstGeom prst="line">
                <a:avLst/>
              </a:prstGeom>
              <a:ln w="7938" cap="flat" cmpd="sng">
                <a:solidFill>
                  <a:srgbClr val="313124"/>
                </a:solidFill>
                <a:prstDash val="solid"/>
                <a:round/>
                <a:headEnd type="none" w="med" len="med"/>
                <a:tailEnd type="none" w="med" len="med"/>
              </a:ln>
            </p:spPr>
          </p:sp>
          <p:sp>
            <p:nvSpPr>
              <p:cNvPr id="124156" name="直接连接符 648444"/>
              <p:cNvSpPr/>
              <p:nvPr/>
            </p:nvSpPr>
            <p:spPr>
              <a:xfrm flipH="1">
                <a:off x="1665" y="3703"/>
                <a:ext cx="106" cy="1"/>
              </a:xfrm>
              <a:prstGeom prst="line">
                <a:avLst/>
              </a:prstGeom>
              <a:ln w="7938" cap="flat" cmpd="sng">
                <a:solidFill>
                  <a:srgbClr val="313124"/>
                </a:solidFill>
                <a:prstDash val="solid"/>
                <a:round/>
                <a:headEnd type="none" w="med" len="med"/>
                <a:tailEnd type="none" w="med" len="med"/>
              </a:ln>
            </p:spPr>
          </p:sp>
          <p:sp>
            <p:nvSpPr>
              <p:cNvPr id="124157" name="直接连接符 648445"/>
              <p:cNvSpPr/>
              <p:nvPr/>
            </p:nvSpPr>
            <p:spPr>
              <a:xfrm flipH="1">
                <a:off x="1665" y="3590"/>
                <a:ext cx="106" cy="1"/>
              </a:xfrm>
              <a:prstGeom prst="line">
                <a:avLst/>
              </a:prstGeom>
              <a:ln w="7938" cap="flat" cmpd="sng">
                <a:solidFill>
                  <a:srgbClr val="313124"/>
                </a:solidFill>
                <a:prstDash val="solid"/>
                <a:round/>
                <a:headEnd type="none" w="med" len="med"/>
                <a:tailEnd type="none" w="med" len="med"/>
              </a:ln>
            </p:spPr>
          </p:sp>
        </p:grpSp>
      </p:grpSp>
      <p:sp>
        <p:nvSpPr>
          <p:cNvPr id="124158" name="矩形 648446"/>
          <p:cNvSpPr/>
          <p:nvPr/>
        </p:nvSpPr>
        <p:spPr>
          <a:xfrm>
            <a:off x="2370138" y="3798888"/>
            <a:ext cx="857250" cy="619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59" name="矩形 648447"/>
          <p:cNvSpPr/>
          <p:nvPr/>
        </p:nvSpPr>
        <p:spPr>
          <a:xfrm>
            <a:off x="2470150" y="3938588"/>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4160" name="矩形 648448"/>
          <p:cNvSpPr/>
          <p:nvPr/>
        </p:nvSpPr>
        <p:spPr>
          <a:xfrm>
            <a:off x="3192463" y="5832475"/>
            <a:ext cx="1074737" cy="620713"/>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61" name="矩形 648449"/>
          <p:cNvSpPr/>
          <p:nvPr/>
        </p:nvSpPr>
        <p:spPr>
          <a:xfrm>
            <a:off x="3527425" y="5949950"/>
            <a:ext cx="2032000" cy="609600"/>
          </a:xfrm>
          <a:prstGeom prst="rect">
            <a:avLst/>
          </a:prstGeom>
          <a:noFill/>
          <a:ln w="9525">
            <a:noFill/>
          </a:ln>
        </p:spPr>
        <p:txBody>
          <a:bodyPr wrap="none" lIns="0" tIns="0" rIns="0" bIns="0" anchor="t">
            <a:spAutoFit/>
          </a:bodyPr>
          <a:p>
            <a:pPr algn="ctr"/>
            <a:r>
              <a:rPr lang="zh-CN" altLang="en-US" sz="2000" dirty="0">
                <a:solidFill>
                  <a:srgbClr val="333399"/>
                </a:solidFill>
                <a:latin typeface="Arial" panose="020B0604020202020204" pitchFamily="34" charset="0"/>
                <a:ea typeface="黑体" panose="02010609060101010101" pitchFamily="49" charset="-122"/>
              </a:rPr>
              <a:t>校园网的高速缓存</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（代理服务器）</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4162" name="组合 648450"/>
          <p:cNvGrpSpPr/>
          <p:nvPr/>
        </p:nvGrpSpPr>
        <p:grpSpPr>
          <a:xfrm>
            <a:off x="8070850" y="3213100"/>
            <a:ext cx="392113" cy="661988"/>
            <a:chOff x="4305" y="2335"/>
            <a:chExt cx="216" cy="339"/>
          </a:xfrm>
        </p:grpSpPr>
        <p:grpSp>
          <p:nvGrpSpPr>
            <p:cNvPr id="124163" name="组合 648451"/>
            <p:cNvGrpSpPr/>
            <p:nvPr/>
          </p:nvGrpSpPr>
          <p:grpSpPr>
            <a:xfrm>
              <a:off x="4310" y="2341"/>
              <a:ext cx="211" cy="333"/>
              <a:chOff x="4310" y="2341"/>
              <a:chExt cx="211" cy="333"/>
            </a:xfrm>
          </p:grpSpPr>
          <p:sp>
            <p:nvSpPr>
              <p:cNvPr id="124164" name="任意多边形 648452"/>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4165" name="任意多边形 648453"/>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4166" name="任意多边形 648454"/>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4167" name="任意多边形 648455"/>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4168" name="矩形 648456"/>
              <p:cNvSpPr/>
              <p:nvPr/>
            </p:nvSpPr>
            <p:spPr>
              <a:xfrm>
                <a:off x="4310" y="2404"/>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69" name="矩形 648457"/>
              <p:cNvSpPr/>
              <p:nvPr/>
            </p:nvSpPr>
            <p:spPr>
              <a:xfrm>
                <a:off x="4315" y="241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70" name="直接连接符 648458"/>
              <p:cNvSpPr/>
              <p:nvPr/>
            </p:nvSpPr>
            <p:spPr>
              <a:xfrm>
                <a:off x="4320" y="2441"/>
                <a:ext cx="50" cy="1"/>
              </a:xfrm>
              <a:prstGeom prst="line">
                <a:avLst/>
              </a:prstGeom>
              <a:ln w="15875" cap="flat" cmpd="sng">
                <a:solidFill>
                  <a:srgbClr val="000000"/>
                </a:solidFill>
                <a:prstDash val="solid"/>
                <a:round/>
                <a:headEnd type="none" w="med" len="med"/>
                <a:tailEnd type="none" w="med" len="med"/>
              </a:ln>
            </p:spPr>
          </p:sp>
          <p:sp>
            <p:nvSpPr>
              <p:cNvPr id="124171" name="直接连接符 648459"/>
              <p:cNvSpPr/>
              <p:nvPr/>
            </p:nvSpPr>
            <p:spPr>
              <a:xfrm flipH="1">
                <a:off x="4310" y="2617"/>
                <a:ext cx="116" cy="1"/>
              </a:xfrm>
              <a:prstGeom prst="line">
                <a:avLst/>
              </a:prstGeom>
              <a:ln w="15875" cap="flat" cmpd="sng">
                <a:solidFill>
                  <a:srgbClr val="000000"/>
                </a:solidFill>
                <a:prstDash val="solid"/>
                <a:round/>
                <a:headEnd type="none" w="med" len="med"/>
                <a:tailEnd type="none" w="med" len="med"/>
              </a:ln>
            </p:spPr>
          </p:sp>
          <p:sp>
            <p:nvSpPr>
              <p:cNvPr id="124172" name="直接连接符 648460"/>
              <p:cNvSpPr/>
              <p:nvPr/>
            </p:nvSpPr>
            <p:spPr>
              <a:xfrm flipH="1">
                <a:off x="4310" y="2504"/>
                <a:ext cx="116" cy="1"/>
              </a:xfrm>
              <a:prstGeom prst="line">
                <a:avLst/>
              </a:prstGeom>
              <a:ln w="15875" cap="flat" cmpd="sng">
                <a:solidFill>
                  <a:srgbClr val="000000"/>
                </a:solidFill>
                <a:prstDash val="solid"/>
                <a:round/>
                <a:headEnd type="none" w="med" len="med"/>
                <a:tailEnd type="none" w="med" len="med"/>
              </a:ln>
            </p:spPr>
          </p:sp>
        </p:grpSp>
        <p:grpSp>
          <p:nvGrpSpPr>
            <p:cNvPr id="124173" name="组合 648461"/>
            <p:cNvGrpSpPr/>
            <p:nvPr/>
          </p:nvGrpSpPr>
          <p:grpSpPr>
            <a:xfrm>
              <a:off x="4305" y="2335"/>
              <a:ext cx="211" cy="332"/>
              <a:chOff x="4305" y="2335"/>
              <a:chExt cx="211" cy="332"/>
            </a:xfrm>
          </p:grpSpPr>
          <p:sp>
            <p:nvSpPr>
              <p:cNvPr id="124174" name="任意多边形 648462"/>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4175" name="任意多边形 648463"/>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4176" name="任意多边形 648464"/>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4177" name="任意多边形 648465"/>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4178" name="矩形 648466"/>
              <p:cNvSpPr/>
              <p:nvPr/>
            </p:nvSpPr>
            <p:spPr>
              <a:xfrm>
                <a:off x="4305" y="2398"/>
                <a:ext cx="116"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79" name="矩形 648467"/>
              <p:cNvSpPr/>
              <p:nvPr/>
            </p:nvSpPr>
            <p:spPr>
              <a:xfrm>
                <a:off x="4310" y="241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80" name="直接连接符 648468"/>
              <p:cNvSpPr/>
              <p:nvPr/>
            </p:nvSpPr>
            <p:spPr>
              <a:xfrm>
                <a:off x="4320" y="2429"/>
                <a:ext cx="40" cy="1"/>
              </a:xfrm>
              <a:prstGeom prst="line">
                <a:avLst/>
              </a:prstGeom>
              <a:ln w="7938" cap="flat" cmpd="sng">
                <a:solidFill>
                  <a:srgbClr val="313124"/>
                </a:solidFill>
                <a:prstDash val="solid"/>
                <a:round/>
                <a:headEnd type="none" w="med" len="med"/>
                <a:tailEnd type="none" w="med" len="med"/>
              </a:ln>
            </p:spPr>
          </p:sp>
          <p:sp>
            <p:nvSpPr>
              <p:cNvPr id="124181" name="直接连接符 648469"/>
              <p:cNvSpPr/>
              <p:nvPr/>
            </p:nvSpPr>
            <p:spPr>
              <a:xfrm flipH="1">
                <a:off x="4310" y="2611"/>
                <a:ext cx="106" cy="1"/>
              </a:xfrm>
              <a:prstGeom prst="line">
                <a:avLst/>
              </a:prstGeom>
              <a:ln w="7938" cap="flat" cmpd="sng">
                <a:solidFill>
                  <a:srgbClr val="313124"/>
                </a:solidFill>
                <a:prstDash val="solid"/>
                <a:round/>
                <a:headEnd type="none" w="med" len="med"/>
                <a:tailEnd type="none" w="med" len="med"/>
              </a:ln>
            </p:spPr>
          </p:sp>
          <p:sp>
            <p:nvSpPr>
              <p:cNvPr id="124182" name="直接连接符 648470"/>
              <p:cNvSpPr/>
              <p:nvPr/>
            </p:nvSpPr>
            <p:spPr>
              <a:xfrm flipH="1">
                <a:off x="4310" y="2498"/>
                <a:ext cx="106" cy="1"/>
              </a:xfrm>
              <a:prstGeom prst="line">
                <a:avLst/>
              </a:prstGeom>
              <a:ln w="7938" cap="flat" cmpd="sng">
                <a:solidFill>
                  <a:srgbClr val="313124"/>
                </a:solidFill>
                <a:prstDash val="solid"/>
                <a:round/>
                <a:headEnd type="none" w="med" len="med"/>
                <a:tailEnd type="none" w="med" len="med"/>
              </a:ln>
            </p:spPr>
          </p:sp>
        </p:grpSp>
      </p:grpSp>
      <p:sp>
        <p:nvSpPr>
          <p:cNvPr id="124183" name="矩形 648471"/>
          <p:cNvSpPr/>
          <p:nvPr/>
        </p:nvSpPr>
        <p:spPr>
          <a:xfrm>
            <a:off x="6781800" y="3373438"/>
            <a:ext cx="1268413"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源点服务器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4184" name="矩形 648472"/>
          <p:cNvSpPr/>
          <p:nvPr/>
        </p:nvSpPr>
        <p:spPr>
          <a:xfrm>
            <a:off x="4178300" y="4381500"/>
            <a:ext cx="8175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85" name="矩形 648473"/>
          <p:cNvSpPr/>
          <p:nvPr/>
        </p:nvSpPr>
        <p:spPr>
          <a:xfrm>
            <a:off x="4716463" y="4448175"/>
            <a:ext cx="762000"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2 Mb/s</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124186" name="组合 648474"/>
          <p:cNvGrpSpPr/>
          <p:nvPr/>
        </p:nvGrpSpPr>
        <p:grpSpPr>
          <a:xfrm>
            <a:off x="2863850" y="5832475"/>
            <a:ext cx="522288" cy="260350"/>
            <a:chOff x="1872" y="3676"/>
            <a:chExt cx="227" cy="136"/>
          </a:xfrm>
        </p:grpSpPr>
        <p:sp>
          <p:nvSpPr>
            <p:cNvPr id="124187" name="直接连接符 648475"/>
            <p:cNvSpPr/>
            <p:nvPr/>
          </p:nvSpPr>
          <p:spPr>
            <a:xfrm>
              <a:off x="1919" y="3702"/>
              <a:ext cx="180" cy="110"/>
            </a:xfrm>
            <a:prstGeom prst="line">
              <a:avLst/>
            </a:prstGeom>
            <a:ln w="28575" cap="flat" cmpd="sng">
              <a:solidFill>
                <a:srgbClr val="333399"/>
              </a:solidFill>
              <a:prstDash val="solid"/>
              <a:round/>
              <a:headEnd type="none" w="med" len="med"/>
              <a:tailEnd type="none" w="med" len="med"/>
            </a:ln>
          </p:spPr>
        </p:sp>
        <p:sp>
          <p:nvSpPr>
            <p:cNvPr id="124188" name="任意多边形 648476"/>
            <p:cNvSpPr/>
            <p:nvPr/>
          </p:nvSpPr>
          <p:spPr>
            <a:xfrm>
              <a:off x="1872" y="3676"/>
              <a:ext cx="62" cy="47"/>
            </a:xfrm>
            <a:custGeom>
              <a:avLst/>
              <a:gdLst/>
              <a:ahLst/>
              <a:cxnLst/>
              <a:pathLst>
                <a:path w="62" h="47">
                  <a:moveTo>
                    <a:pt x="62" y="15"/>
                  </a:moveTo>
                  <a:lnTo>
                    <a:pt x="0" y="0"/>
                  </a:lnTo>
                  <a:lnTo>
                    <a:pt x="42" y="47"/>
                  </a:lnTo>
                  <a:lnTo>
                    <a:pt x="62" y="15"/>
                  </a:lnTo>
                  <a:close/>
                </a:path>
              </a:pathLst>
            </a:custGeom>
            <a:solidFill>
              <a:srgbClr val="000000"/>
            </a:solidFill>
            <a:ln w="28575" cap="flat" cmpd="sng">
              <a:solidFill>
                <a:srgbClr val="333399"/>
              </a:solidFill>
              <a:prstDash val="solid"/>
              <a:round/>
              <a:headEnd type="none" w="med" len="med"/>
              <a:tailEnd type="none" w="med" len="med"/>
            </a:ln>
          </p:spPr>
          <p:txBody>
            <a:bodyPr/>
            <a:p>
              <a:endParaRPr lang="zh-CN" altLang="en-US"/>
            </a:p>
          </p:txBody>
        </p:sp>
      </p:grpSp>
      <p:grpSp>
        <p:nvGrpSpPr>
          <p:cNvPr id="124189" name="组合 648477"/>
          <p:cNvGrpSpPr/>
          <p:nvPr/>
        </p:nvGrpSpPr>
        <p:grpSpPr>
          <a:xfrm>
            <a:off x="6070600" y="4576763"/>
            <a:ext cx="560388" cy="374650"/>
            <a:chOff x="3202" y="3033"/>
            <a:chExt cx="309" cy="192"/>
          </a:xfrm>
        </p:grpSpPr>
        <p:sp>
          <p:nvSpPr>
            <p:cNvPr id="124190" name="椭圆 648478"/>
            <p:cNvSpPr/>
            <p:nvPr/>
          </p:nvSpPr>
          <p:spPr>
            <a:xfrm>
              <a:off x="3203"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4191" name="矩形 648479"/>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92" name="矩形 648480"/>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193" name="椭圆 648481"/>
            <p:cNvSpPr/>
            <p:nvPr/>
          </p:nvSpPr>
          <p:spPr>
            <a:xfrm>
              <a:off x="3203"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4194" name="组合 648482"/>
            <p:cNvGrpSpPr/>
            <p:nvPr/>
          </p:nvGrpSpPr>
          <p:grpSpPr>
            <a:xfrm>
              <a:off x="3249" y="3046"/>
              <a:ext cx="214" cy="86"/>
              <a:chOff x="3249" y="3046"/>
              <a:chExt cx="214" cy="86"/>
            </a:xfrm>
          </p:grpSpPr>
          <p:grpSp>
            <p:nvGrpSpPr>
              <p:cNvPr id="124195" name="组合 648483"/>
              <p:cNvGrpSpPr/>
              <p:nvPr/>
            </p:nvGrpSpPr>
            <p:grpSpPr>
              <a:xfrm>
                <a:off x="3249" y="3046"/>
                <a:ext cx="212" cy="84"/>
                <a:chOff x="3249" y="3046"/>
                <a:chExt cx="212" cy="84"/>
              </a:xfrm>
            </p:grpSpPr>
            <p:sp>
              <p:nvSpPr>
                <p:cNvPr id="124196" name="任意多边形 648484"/>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4197" name="任意多边形 648485"/>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4198" name="任意多边形 648486"/>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4199" name="任意多边形 648487"/>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4200" name="任意多边形 648488"/>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4201" name="任意多边形 648489"/>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4202" name="任意多边形 648490"/>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sp>
              <p:nvSpPr>
                <p:cNvPr id="124203" name="任意多边形 648491"/>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grpSp>
          <p:grpSp>
            <p:nvGrpSpPr>
              <p:cNvPr id="124204" name="组合 648492"/>
              <p:cNvGrpSpPr/>
              <p:nvPr/>
            </p:nvGrpSpPr>
            <p:grpSpPr>
              <a:xfrm>
                <a:off x="3251" y="3048"/>
                <a:ext cx="212" cy="84"/>
                <a:chOff x="3251" y="3048"/>
                <a:chExt cx="212" cy="84"/>
              </a:xfrm>
            </p:grpSpPr>
            <p:sp>
              <p:nvSpPr>
                <p:cNvPr id="124205" name="任意多边形 648493"/>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4206" name="任意多边形 648494"/>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4207" name="任意多边形 648495"/>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4208" name="任意多边形 648496"/>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4209" name="任意多边形 648497"/>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4210" name="任意多边形 648498"/>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4211" name="任意多边形 648499"/>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sp>
              <p:nvSpPr>
                <p:cNvPr id="124212" name="任意多边形 648500"/>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grpSp>
        </p:grpSp>
        <p:sp>
          <p:nvSpPr>
            <p:cNvPr id="124213" name="直接连接符 648501"/>
            <p:cNvSpPr/>
            <p:nvPr/>
          </p:nvSpPr>
          <p:spPr>
            <a:xfrm>
              <a:off x="3202" y="3088"/>
              <a:ext cx="1" cy="80"/>
            </a:xfrm>
            <a:prstGeom prst="line">
              <a:avLst/>
            </a:prstGeom>
            <a:ln w="3175" cap="flat" cmpd="sng">
              <a:solidFill>
                <a:srgbClr val="AAE6FF"/>
              </a:solidFill>
              <a:prstDash val="solid"/>
              <a:round/>
              <a:headEnd type="none" w="med" len="med"/>
              <a:tailEnd type="none" w="med" len="med"/>
            </a:ln>
          </p:spPr>
        </p:sp>
        <p:sp>
          <p:nvSpPr>
            <p:cNvPr id="124214" name="直接连接符 648502"/>
            <p:cNvSpPr/>
            <p:nvPr/>
          </p:nvSpPr>
          <p:spPr>
            <a:xfrm>
              <a:off x="3510" y="3088"/>
              <a:ext cx="1" cy="80"/>
            </a:xfrm>
            <a:prstGeom prst="line">
              <a:avLst/>
            </a:prstGeom>
            <a:ln w="3175" cap="flat" cmpd="sng">
              <a:solidFill>
                <a:srgbClr val="AAE6FF"/>
              </a:solidFill>
              <a:prstDash val="solid"/>
              <a:round/>
              <a:headEnd type="none" w="med" len="med"/>
              <a:tailEnd type="none" w="med" len="med"/>
            </a:ln>
          </p:spPr>
        </p:sp>
      </p:grpSp>
      <p:sp>
        <p:nvSpPr>
          <p:cNvPr id="124215" name="矩形 648503"/>
          <p:cNvSpPr/>
          <p:nvPr/>
        </p:nvSpPr>
        <p:spPr>
          <a:xfrm>
            <a:off x="6642100" y="4152900"/>
            <a:ext cx="8556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216" name="矩形 648504"/>
          <p:cNvSpPr/>
          <p:nvPr/>
        </p:nvSpPr>
        <p:spPr>
          <a:xfrm>
            <a:off x="6948488" y="4581525"/>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4217" name="矩形 648505"/>
          <p:cNvSpPr/>
          <p:nvPr/>
        </p:nvSpPr>
        <p:spPr>
          <a:xfrm>
            <a:off x="3686175" y="4240213"/>
            <a:ext cx="384175" cy="366712"/>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218" name="矩形 648506"/>
          <p:cNvSpPr/>
          <p:nvPr/>
        </p:nvSpPr>
        <p:spPr>
          <a:xfrm>
            <a:off x="2863850" y="4948238"/>
            <a:ext cx="417513"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219" name="矩形 648507"/>
          <p:cNvSpPr/>
          <p:nvPr/>
        </p:nvSpPr>
        <p:spPr>
          <a:xfrm>
            <a:off x="1708150" y="4594225"/>
            <a:ext cx="419100"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4220" name="矩形 648508"/>
          <p:cNvSpPr/>
          <p:nvPr/>
        </p:nvSpPr>
        <p:spPr>
          <a:xfrm>
            <a:off x="427038" y="4254500"/>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4221" name="矩形 648509"/>
          <p:cNvSpPr/>
          <p:nvPr/>
        </p:nvSpPr>
        <p:spPr>
          <a:xfrm>
            <a:off x="3732213" y="42687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1</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4222" name="矩形 648510"/>
          <p:cNvSpPr/>
          <p:nvPr/>
        </p:nvSpPr>
        <p:spPr>
          <a:xfrm>
            <a:off x="5895975" y="42941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2</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4223" name="文本框 648515"/>
          <p:cNvSpPr txBox="1"/>
          <p:nvPr/>
        </p:nvSpPr>
        <p:spPr>
          <a:xfrm>
            <a:off x="468313" y="1335088"/>
            <a:ext cx="8228012" cy="1373187"/>
          </a:xfrm>
          <a:prstGeom prst="rect">
            <a:avLst/>
          </a:prstGeom>
          <a:noFill/>
          <a:ln w="9525">
            <a:noFill/>
          </a:ln>
        </p:spPr>
        <p:txBody>
          <a:bodyPr anchor="t">
            <a:spAutoFit/>
          </a:bodyPr>
          <a:p>
            <a:r>
              <a:rPr lang="en-US" altLang="zh-CN" sz="2800" dirty="0">
                <a:solidFill>
                  <a:srgbClr val="333399"/>
                </a:solidFill>
                <a:latin typeface="Arial" panose="020B0604020202020204" pitchFamily="34" charset="0"/>
                <a:ea typeface="黑体" panose="02010609060101010101" pitchFamily="49" charset="-122"/>
              </a:rPr>
              <a:t>(3) </a:t>
            </a:r>
            <a:r>
              <a:rPr lang="zh-CN" altLang="en-US" sz="2800" dirty="0">
                <a:solidFill>
                  <a:srgbClr val="333399"/>
                </a:solidFill>
                <a:latin typeface="Arial" panose="020B0604020202020204" pitchFamily="34" charset="0"/>
                <a:ea typeface="黑体" panose="02010609060101010101" pitchFamily="49" charset="-122"/>
              </a:rPr>
              <a:t>否则，高速缓存就代表发出请求的用户浏览器，与因特网上的源点服务器建立 </a:t>
            </a:r>
            <a:r>
              <a:rPr lang="en-US" altLang="zh-CN" sz="2800" dirty="0">
                <a:solidFill>
                  <a:srgbClr val="333399"/>
                </a:solidFill>
                <a:latin typeface="Arial" panose="020B0604020202020204" pitchFamily="34" charset="0"/>
                <a:ea typeface="黑体" panose="02010609060101010101" pitchFamily="49" charset="-122"/>
              </a:rPr>
              <a:t>TCP </a:t>
            </a:r>
            <a:r>
              <a:rPr lang="zh-CN" altLang="en-US" sz="2800" dirty="0">
                <a:solidFill>
                  <a:srgbClr val="333399"/>
                </a:solidFill>
                <a:latin typeface="Arial" panose="020B0604020202020204" pitchFamily="34" charset="0"/>
                <a:ea typeface="黑体" panose="02010609060101010101" pitchFamily="49" charset="-122"/>
              </a:rPr>
              <a:t>连接，并发送 </a:t>
            </a:r>
            <a:r>
              <a:rPr lang="en-US" altLang="zh-CN" sz="2800" dirty="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Arial" panose="020B0604020202020204" pitchFamily="34" charset="0"/>
                <a:ea typeface="黑体" panose="02010609060101010101" pitchFamily="49" charset="-122"/>
              </a:rPr>
              <a:t>请求报文。</a:t>
            </a:r>
            <a:endParaRPr lang="zh-CN" altLang="en-US" sz="2800" dirty="0">
              <a:solidFill>
                <a:srgbClr val="333399"/>
              </a:solidFill>
              <a:latin typeface="Arial" panose="020B0604020202020204" pitchFamily="34" charset="0"/>
              <a:ea typeface="黑体" panose="02010609060101010101" pitchFamily="49" charset="-122"/>
            </a:endParaRPr>
          </a:p>
        </p:txBody>
      </p:sp>
      <p:sp>
        <p:nvSpPr>
          <p:cNvPr id="648517" name="任意多边形 648516"/>
          <p:cNvSpPr/>
          <p:nvPr/>
        </p:nvSpPr>
        <p:spPr>
          <a:xfrm>
            <a:off x="2916238" y="3644900"/>
            <a:ext cx="5327650" cy="1871663"/>
          </a:xfrm>
          <a:custGeom>
            <a:avLst/>
            <a:gdLst/>
            <a:ahLst/>
            <a:cxnLst/>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ap="flat" cmpd="sng">
            <a:solidFill>
              <a:schemeClr val="hlink"/>
            </a:solidFill>
            <a:prstDash val="solid"/>
            <a:round/>
            <a:headEnd type="none"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6386" name="标题 573441"/>
          <p:cNvSpPr>
            <a:spLocks noGrp="1"/>
          </p:cNvSpPr>
          <p:nvPr>
            <p:ph type="title"/>
          </p:nvPr>
        </p:nvSpPr>
        <p:spPr>
          <a:ln/>
        </p:spPr>
        <p:txBody>
          <a:bodyPr anchor="b"/>
          <a:p>
            <a:pPr algn="ctr"/>
            <a:r>
              <a:rPr lang="en-US" altLang="zh-CN" dirty="0"/>
              <a:t>6.1  </a:t>
            </a:r>
            <a:r>
              <a:rPr lang="zh-CN" altLang="en-US" dirty="0"/>
              <a:t>域名系统 </a:t>
            </a:r>
            <a:r>
              <a:rPr lang="en-US" altLang="zh-CN"/>
              <a:t>DNS</a:t>
            </a:r>
            <a:br>
              <a:rPr lang="en-US" altLang="zh-CN"/>
            </a:br>
            <a:r>
              <a:rPr lang="en-US" altLang="zh-CN" sz="4000" dirty="0"/>
              <a:t>6.1.1  </a:t>
            </a:r>
            <a:r>
              <a:rPr lang="zh-CN" altLang="en-US" sz="4000" dirty="0"/>
              <a:t>域名系统概述</a:t>
            </a:r>
            <a:endParaRPr lang="zh-CN" altLang="en-US" sz="4000" dirty="0"/>
          </a:p>
        </p:txBody>
      </p:sp>
      <p:sp>
        <p:nvSpPr>
          <p:cNvPr id="573443" name="内容占位符 573442"/>
          <p:cNvSpPr>
            <a:spLocks noGrp="1"/>
          </p:cNvSpPr>
          <p:nvPr>
            <p:ph idx="1"/>
          </p:nvPr>
        </p:nvSpPr>
        <p:spPr>
          <a:xfrm>
            <a:off x="1042988" y="1978025"/>
            <a:ext cx="7772400" cy="4114800"/>
          </a:xfrm>
          <a:ln/>
        </p:spPr>
        <p:txBody>
          <a:bodyPr anchor="t"/>
          <a:p>
            <a:pPr algn="just"/>
            <a:r>
              <a:rPr lang="zh-CN" altLang="en-US" sz="2800" dirty="0"/>
              <a:t>许多应用层软件经常直接使用</a:t>
            </a:r>
            <a:r>
              <a:rPr lang="zh-CN" altLang="en-US" sz="2800" dirty="0">
                <a:solidFill>
                  <a:schemeClr val="hlink"/>
                </a:solidFill>
              </a:rPr>
              <a:t>域名系统</a:t>
            </a:r>
            <a:r>
              <a:rPr lang="zh-CN" altLang="en-US" sz="2800" dirty="0"/>
              <a:t> </a:t>
            </a:r>
            <a:r>
              <a:rPr lang="en-US" altLang="zh-CN" sz="2800" dirty="0"/>
              <a:t>DNS (Domain Name System)</a:t>
            </a:r>
            <a:r>
              <a:rPr lang="zh-CN" altLang="en-US" sz="2800" dirty="0"/>
              <a:t>，但计算机的用户只是间接而不是直接使用域名系统。 </a:t>
            </a:r>
            <a:endParaRPr lang="zh-CN" altLang="en-US" sz="2800" dirty="0"/>
          </a:p>
          <a:p>
            <a:pPr algn="just"/>
            <a:r>
              <a:rPr lang="zh-CN" altLang="en-US" sz="2800" dirty="0"/>
              <a:t>因特网采用层次结构的命名树作为主机的名字，并使用</a:t>
            </a:r>
            <a:r>
              <a:rPr lang="zh-CN" altLang="en-US" sz="2800" dirty="0">
                <a:solidFill>
                  <a:schemeClr val="hlink"/>
                </a:solidFill>
              </a:rPr>
              <a:t>分布式</a:t>
            </a:r>
            <a:r>
              <a:rPr lang="zh-CN" altLang="en-US" sz="2800" dirty="0"/>
              <a:t>的域名系统 </a:t>
            </a:r>
            <a:r>
              <a:rPr lang="en-US" altLang="zh-CN" sz="2800" dirty="0"/>
              <a:t>DNS</a:t>
            </a:r>
            <a:r>
              <a:rPr lang="zh-CN" altLang="en-US" sz="2800" dirty="0"/>
              <a:t>。</a:t>
            </a:r>
            <a:endParaRPr lang="zh-CN" altLang="en-US" sz="2800" dirty="0"/>
          </a:p>
          <a:p>
            <a:pPr algn="just"/>
            <a:r>
              <a:rPr lang="zh-CN" altLang="en-US" sz="2800" dirty="0"/>
              <a:t>名字到</a:t>
            </a:r>
            <a:r>
              <a:rPr lang="zh-CN" altLang="en-US" sz="1400" dirty="0"/>
              <a:t> </a:t>
            </a:r>
            <a:r>
              <a:rPr lang="en-US" altLang="zh-CN" sz="2800"/>
              <a:t>IP</a:t>
            </a:r>
            <a:r>
              <a:rPr lang="en-US" altLang="zh-CN" sz="1000"/>
              <a:t> </a:t>
            </a:r>
            <a:r>
              <a:rPr lang="zh-CN" altLang="en-US" sz="2800" dirty="0"/>
              <a:t>地址的解析是由若干个域名服务器程序完成的。域名服务器程序在专设的结点上运行，运行该程序的机器称为</a:t>
            </a:r>
            <a:r>
              <a:rPr lang="zh-CN" altLang="en-US" sz="2800" dirty="0">
                <a:solidFill>
                  <a:schemeClr val="hlink"/>
                </a:solidFill>
              </a:rPr>
              <a:t>域名服务器</a:t>
            </a:r>
            <a:r>
              <a:rPr lang="zh-CN" altLang="en-US" sz="2800" dirty="0"/>
              <a:t>。</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43">
                                            <p:txEl>
                                              <p:charRg st="68" end="10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43">
                                            <p:txEl>
                                              <p:charRg st="106" end="1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5953" name="标题 650241"/>
          <p:cNvSpPr>
            <a:spLocks noGrp="1"/>
          </p:cNvSpPr>
          <p:nvPr>
            <p:ph type="title" idx="4294967295"/>
          </p:nvPr>
        </p:nvSpPr>
        <p:spPr>
          <a:xfrm>
            <a:off x="755650" y="574675"/>
            <a:ext cx="7793038" cy="622300"/>
          </a:xfrm>
          <a:ln/>
        </p:spPr>
        <p:txBody>
          <a:bodyPr anchor="b"/>
          <a:p>
            <a:pPr algn="ctr"/>
            <a:r>
              <a:rPr lang="zh-CN" altLang="en-US" dirty="0"/>
              <a:t>使用高速缓存的情况</a:t>
            </a:r>
            <a:endParaRPr lang="zh-CN" altLang="en-US" dirty="0"/>
          </a:p>
        </p:txBody>
      </p:sp>
      <p:grpSp>
        <p:nvGrpSpPr>
          <p:cNvPr id="125954" name="组合 650242"/>
          <p:cNvGrpSpPr/>
          <p:nvPr/>
        </p:nvGrpSpPr>
        <p:grpSpPr>
          <a:xfrm>
            <a:off x="250825" y="3494088"/>
            <a:ext cx="3454400" cy="2570162"/>
            <a:chOff x="912" y="768"/>
            <a:chExt cx="2400" cy="1584"/>
          </a:xfrm>
        </p:grpSpPr>
        <p:sp>
          <p:nvSpPr>
            <p:cNvPr id="125955" name="椭圆 650243"/>
            <p:cNvSpPr/>
            <p:nvPr/>
          </p:nvSpPr>
          <p:spPr>
            <a:xfrm>
              <a:off x="1751" y="799"/>
              <a:ext cx="1026" cy="628"/>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56" name="椭圆 650244"/>
            <p:cNvSpPr/>
            <p:nvPr/>
          </p:nvSpPr>
          <p:spPr>
            <a:xfrm>
              <a:off x="1172" y="972"/>
              <a:ext cx="781" cy="627"/>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57" name="椭圆 650245"/>
            <p:cNvSpPr/>
            <p:nvPr/>
          </p:nvSpPr>
          <p:spPr>
            <a:xfrm>
              <a:off x="926" y="1364"/>
              <a:ext cx="521" cy="502"/>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58" name="椭圆 650246"/>
            <p:cNvSpPr/>
            <p:nvPr/>
          </p:nvSpPr>
          <p:spPr>
            <a:xfrm>
              <a:off x="1085" y="1599"/>
              <a:ext cx="796" cy="54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59" name="椭圆 650247"/>
            <p:cNvSpPr/>
            <p:nvPr/>
          </p:nvSpPr>
          <p:spPr>
            <a:xfrm>
              <a:off x="1664" y="1693"/>
              <a:ext cx="1200" cy="65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0" name="椭圆 650248"/>
            <p:cNvSpPr/>
            <p:nvPr/>
          </p:nvSpPr>
          <p:spPr>
            <a:xfrm>
              <a:off x="2445" y="988"/>
              <a:ext cx="751"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1" name="椭圆 650249"/>
            <p:cNvSpPr/>
            <p:nvPr/>
          </p:nvSpPr>
          <p:spPr>
            <a:xfrm>
              <a:off x="2560" y="1317"/>
              <a:ext cx="752"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2" name="椭圆 650250"/>
            <p:cNvSpPr/>
            <p:nvPr/>
          </p:nvSpPr>
          <p:spPr>
            <a:xfrm>
              <a:off x="2488" y="1427"/>
              <a:ext cx="752"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3" name="椭圆 650251"/>
            <p:cNvSpPr/>
            <p:nvPr/>
          </p:nvSpPr>
          <p:spPr>
            <a:xfrm>
              <a:off x="1360" y="1176"/>
              <a:ext cx="1547"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125964" name="组合 650252"/>
            <p:cNvGrpSpPr/>
            <p:nvPr/>
          </p:nvGrpSpPr>
          <p:grpSpPr>
            <a:xfrm>
              <a:off x="912" y="768"/>
              <a:ext cx="2386" cy="1553"/>
              <a:chOff x="912" y="768"/>
              <a:chExt cx="2386" cy="1553"/>
            </a:xfrm>
          </p:grpSpPr>
          <p:sp>
            <p:nvSpPr>
              <p:cNvPr id="125965" name="椭圆 650253"/>
              <p:cNvSpPr/>
              <p:nvPr/>
            </p:nvSpPr>
            <p:spPr>
              <a:xfrm>
                <a:off x="1736" y="768"/>
                <a:ext cx="1027"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6" name="椭圆 650254"/>
              <p:cNvSpPr/>
              <p:nvPr/>
            </p:nvSpPr>
            <p:spPr>
              <a:xfrm>
                <a:off x="1158" y="941"/>
                <a:ext cx="781"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7" name="椭圆 650255"/>
              <p:cNvSpPr/>
              <p:nvPr/>
            </p:nvSpPr>
            <p:spPr>
              <a:xfrm>
                <a:off x="912" y="1333"/>
                <a:ext cx="520" cy="501"/>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8" name="椭圆 650256"/>
              <p:cNvSpPr/>
              <p:nvPr/>
            </p:nvSpPr>
            <p:spPr>
              <a:xfrm>
                <a:off x="1071" y="1568"/>
                <a:ext cx="795" cy="54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69" name="椭圆 650257"/>
              <p:cNvSpPr/>
              <p:nvPr/>
            </p:nvSpPr>
            <p:spPr>
              <a:xfrm>
                <a:off x="1649" y="1662"/>
                <a:ext cx="1200" cy="65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70" name="椭圆 650258"/>
              <p:cNvSpPr/>
              <p:nvPr/>
            </p:nvSpPr>
            <p:spPr>
              <a:xfrm>
                <a:off x="2430" y="95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71" name="椭圆 650259"/>
              <p:cNvSpPr/>
              <p:nvPr/>
            </p:nvSpPr>
            <p:spPr>
              <a:xfrm>
                <a:off x="2546" y="128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72" name="椭圆 650260"/>
              <p:cNvSpPr/>
              <p:nvPr/>
            </p:nvSpPr>
            <p:spPr>
              <a:xfrm>
                <a:off x="2473" y="1395"/>
                <a:ext cx="752"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73" name="椭圆 650261"/>
              <p:cNvSpPr/>
              <p:nvPr/>
            </p:nvSpPr>
            <p:spPr>
              <a:xfrm>
                <a:off x="1346" y="1144"/>
                <a:ext cx="1547"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aphicFrame>
        <p:nvGraphicFramePr>
          <p:cNvPr id="125974" name="对象 650262"/>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3078" name="" r:id="rId1" imgW="1687195" imgH="964565" progId="Visio.Drawing.6">
                  <p:embed/>
                </p:oleObj>
              </mc:Choice>
              <mc:Fallback>
                <p:oleObj name="" r:id="rId1" imgW="1687195" imgH="964565" progId="Visio.Drawing.6">
                  <p:embed/>
                  <p:pic>
                    <p:nvPicPr>
                      <p:cNvPr id="0" name="图片 3077"/>
                      <p:cNvPicPr/>
                      <p:nvPr/>
                    </p:nvPicPr>
                    <p:blipFill>
                      <a:blip r:embed="rId2"/>
                      <a:stretch>
                        <a:fillRect/>
                      </a:stretch>
                    </p:blipFill>
                    <p:spPr>
                      <a:xfrm>
                        <a:off x="6542088" y="4217988"/>
                        <a:ext cx="1770062" cy="11493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25975" name="直接连接符 650263"/>
          <p:cNvSpPr/>
          <p:nvPr/>
        </p:nvSpPr>
        <p:spPr>
          <a:xfrm>
            <a:off x="3735388" y="4779963"/>
            <a:ext cx="2524125" cy="0"/>
          </a:xfrm>
          <a:prstGeom prst="line">
            <a:avLst/>
          </a:prstGeom>
          <a:ln w="38100" cap="flat" cmpd="sng">
            <a:solidFill>
              <a:srgbClr val="333399"/>
            </a:solidFill>
            <a:prstDash val="solid"/>
            <a:round/>
            <a:headEnd type="none" w="med" len="med"/>
            <a:tailEnd type="none" w="med" len="med"/>
          </a:ln>
        </p:spPr>
      </p:sp>
      <p:sp>
        <p:nvSpPr>
          <p:cNvPr id="125976" name="直接连接符 650264"/>
          <p:cNvSpPr/>
          <p:nvPr/>
        </p:nvSpPr>
        <p:spPr>
          <a:xfrm>
            <a:off x="7637463" y="5289550"/>
            <a:ext cx="649287" cy="542925"/>
          </a:xfrm>
          <a:prstGeom prst="line">
            <a:avLst/>
          </a:prstGeom>
          <a:ln w="28575" cap="flat" cmpd="sng">
            <a:solidFill>
              <a:srgbClr val="333399"/>
            </a:solidFill>
            <a:prstDash val="solid"/>
            <a:round/>
            <a:headEnd type="none" w="med" len="med"/>
            <a:tailEnd type="none" w="med" len="med"/>
          </a:ln>
        </p:spPr>
      </p:sp>
      <p:sp>
        <p:nvSpPr>
          <p:cNvPr id="125977" name="直接连接符 650265"/>
          <p:cNvSpPr/>
          <p:nvPr/>
        </p:nvSpPr>
        <p:spPr>
          <a:xfrm>
            <a:off x="8012113" y="5010150"/>
            <a:ext cx="520700" cy="115888"/>
          </a:xfrm>
          <a:prstGeom prst="line">
            <a:avLst/>
          </a:prstGeom>
          <a:ln w="28575" cap="flat" cmpd="sng">
            <a:solidFill>
              <a:srgbClr val="333399"/>
            </a:solidFill>
            <a:prstDash val="solid"/>
            <a:round/>
            <a:headEnd type="none" w="med" len="med"/>
            <a:tailEnd type="none" w="med" len="med"/>
          </a:ln>
        </p:spPr>
      </p:sp>
      <p:sp>
        <p:nvSpPr>
          <p:cNvPr id="125978" name="直接连接符 650266"/>
          <p:cNvSpPr/>
          <p:nvPr/>
        </p:nvSpPr>
        <p:spPr>
          <a:xfrm flipV="1">
            <a:off x="8040688" y="4329113"/>
            <a:ext cx="492125" cy="153987"/>
          </a:xfrm>
          <a:prstGeom prst="line">
            <a:avLst/>
          </a:prstGeom>
          <a:ln w="28575" cap="flat" cmpd="sng">
            <a:solidFill>
              <a:srgbClr val="333399"/>
            </a:solidFill>
            <a:prstDash val="solid"/>
            <a:round/>
            <a:headEnd type="none" w="med" len="med"/>
            <a:tailEnd type="none" w="med" len="med"/>
          </a:ln>
        </p:spPr>
      </p:sp>
      <p:sp>
        <p:nvSpPr>
          <p:cNvPr id="125979" name="直接连接符 650267"/>
          <p:cNvSpPr/>
          <p:nvPr/>
        </p:nvSpPr>
        <p:spPr>
          <a:xfrm flipV="1">
            <a:off x="7607300" y="3709988"/>
            <a:ext cx="679450" cy="595312"/>
          </a:xfrm>
          <a:prstGeom prst="line">
            <a:avLst/>
          </a:prstGeom>
          <a:ln w="28575" cap="flat" cmpd="sng">
            <a:solidFill>
              <a:srgbClr val="333399"/>
            </a:solidFill>
            <a:prstDash val="solid"/>
            <a:round/>
            <a:headEnd type="none" w="med" len="med"/>
            <a:tailEnd type="none" w="med" len="med"/>
          </a:ln>
        </p:spPr>
      </p:sp>
      <p:grpSp>
        <p:nvGrpSpPr>
          <p:cNvPr id="125980" name="组合 650268"/>
          <p:cNvGrpSpPr/>
          <p:nvPr/>
        </p:nvGrpSpPr>
        <p:grpSpPr>
          <a:xfrm>
            <a:off x="8399463" y="3984625"/>
            <a:ext cx="393700" cy="661988"/>
            <a:chOff x="4486" y="2730"/>
            <a:chExt cx="217" cy="339"/>
          </a:xfrm>
        </p:grpSpPr>
        <p:grpSp>
          <p:nvGrpSpPr>
            <p:cNvPr id="125981" name="组合 650269"/>
            <p:cNvGrpSpPr/>
            <p:nvPr/>
          </p:nvGrpSpPr>
          <p:grpSpPr>
            <a:xfrm>
              <a:off x="4491" y="2736"/>
              <a:ext cx="212" cy="333"/>
              <a:chOff x="4491" y="2736"/>
              <a:chExt cx="212" cy="333"/>
            </a:xfrm>
          </p:grpSpPr>
          <p:sp>
            <p:nvSpPr>
              <p:cNvPr id="125982" name="任意多边形 650270"/>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5983" name="任意多边形 650271"/>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5984" name="任意多边形 650272"/>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5985" name="任意多边形 650273"/>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5986" name="矩形 650274"/>
              <p:cNvSpPr/>
              <p:nvPr/>
            </p:nvSpPr>
            <p:spPr>
              <a:xfrm>
                <a:off x="4491" y="279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87" name="矩形 650275"/>
              <p:cNvSpPr/>
              <p:nvPr/>
            </p:nvSpPr>
            <p:spPr>
              <a:xfrm>
                <a:off x="4496" y="2812"/>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88" name="直接连接符 650276"/>
              <p:cNvSpPr/>
              <p:nvPr/>
            </p:nvSpPr>
            <p:spPr>
              <a:xfrm>
                <a:off x="4501" y="2837"/>
                <a:ext cx="51" cy="1"/>
              </a:xfrm>
              <a:prstGeom prst="line">
                <a:avLst/>
              </a:prstGeom>
              <a:ln w="15875" cap="flat" cmpd="sng">
                <a:solidFill>
                  <a:srgbClr val="000000"/>
                </a:solidFill>
                <a:prstDash val="solid"/>
                <a:round/>
                <a:headEnd type="none" w="med" len="med"/>
                <a:tailEnd type="none" w="med" len="med"/>
              </a:ln>
            </p:spPr>
          </p:sp>
          <p:sp>
            <p:nvSpPr>
              <p:cNvPr id="125989" name="直接连接符 650277"/>
              <p:cNvSpPr/>
              <p:nvPr/>
            </p:nvSpPr>
            <p:spPr>
              <a:xfrm flipH="1">
                <a:off x="4491" y="3013"/>
                <a:ext cx="116" cy="1"/>
              </a:xfrm>
              <a:prstGeom prst="line">
                <a:avLst/>
              </a:prstGeom>
              <a:ln w="15875" cap="flat" cmpd="sng">
                <a:solidFill>
                  <a:srgbClr val="000000"/>
                </a:solidFill>
                <a:prstDash val="solid"/>
                <a:round/>
                <a:headEnd type="none" w="med" len="med"/>
                <a:tailEnd type="none" w="med" len="med"/>
              </a:ln>
            </p:spPr>
          </p:sp>
          <p:sp>
            <p:nvSpPr>
              <p:cNvPr id="125990" name="直接连接符 650278"/>
              <p:cNvSpPr/>
              <p:nvPr/>
            </p:nvSpPr>
            <p:spPr>
              <a:xfrm flipH="1">
                <a:off x="4491" y="2900"/>
                <a:ext cx="116" cy="1"/>
              </a:xfrm>
              <a:prstGeom prst="line">
                <a:avLst/>
              </a:prstGeom>
              <a:ln w="15875" cap="flat" cmpd="sng">
                <a:solidFill>
                  <a:srgbClr val="000000"/>
                </a:solidFill>
                <a:prstDash val="solid"/>
                <a:round/>
                <a:headEnd type="none" w="med" len="med"/>
                <a:tailEnd type="none" w="med" len="med"/>
              </a:ln>
            </p:spPr>
          </p:sp>
        </p:grpSp>
        <p:grpSp>
          <p:nvGrpSpPr>
            <p:cNvPr id="125991" name="组合 650279"/>
            <p:cNvGrpSpPr/>
            <p:nvPr/>
          </p:nvGrpSpPr>
          <p:grpSpPr>
            <a:xfrm>
              <a:off x="4486" y="2730"/>
              <a:ext cx="212" cy="333"/>
              <a:chOff x="4486" y="2730"/>
              <a:chExt cx="212" cy="333"/>
            </a:xfrm>
          </p:grpSpPr>
          <p:sp>
            <p:nvSpPr>
              <p:cNvPr id="125992" name="任意多边形 650280"/>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5993" name="任意多边形 650281"/>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5994" name="任意多边形 650282"/>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5995" name="任意多边形 650283"/>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5996" name="矩形 650284"/>
              <p:cNvSpPr/>
              <p:nvPr/>
            </p:nvSpPr>
            <p:spPr>
              <a:xfrm>
                <a:off x="4486" y="2793"/>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97" name="矩形 650285"/>
              <p:cNvSpPr/>
              <p:nvPr/>
            </p:nvSpPr>
            <p:spPr>
              <a:xfrm>
                <a:off x="4491" y="2806"/>
                <a:ext cx="66" cy="43"/>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5998" name="直接连接符 650286"/>
              <p:cNvSpPr/>
              <p:nvPr/>
            </p:nvSpPr>
            <p:spPr>
              <a:xfrm>
                <a:off x="4501" y="2824"/>
                <a:ext cx="41" cy="1"/>
              </a:xfrm>
              <a:prstGeom prst="line">
                <a:avLst/>
              </a:prstGeom>
              <a:ln w="7938" cap="flat" cmpd="sng">
                <a:solidFill>
                  <a:srgbClr val="313124"/>
                </a:solidFill>
                <a:prstDash val="solid"/>
                <a:round/>
                <a:headEnd type="none" w="med" len="med"/>
                <a:tailEnd type="none" w="med" len="med"/>
              </a:ln>
            </p:spPr>
          </p:sp>
          <p:sp>
            <p:nvSpPr>
              <p:cNvPr id="125999" name="直接连接符 650287"/>
              <p:cNvSpPr/>
              <p:nvPr/>
            </p:nvSpPr>
            <p:spPr>
              <a:xfrm flipH="1">
                <a:off x="4491" y="3006"/>
                <a:ext cx="106" cy="1"/>
              </a:xfrm>
              <a:prstGeom prst="line">
                <a:avLst/>
              </a:prstGeom>
              <a:ln w="7938" cap="flat" cmpd="sng">
                <a:solidFill>
                  <a:srgbClr val="313124"/>
                </a:solidFill>
                <a:prstDash val="solid"/>
                <a:round/>
                <a:headEnd type="none" w="med" len="med"/>
                <a:tailEnd type="none" w="med" len="med"/>
              </a:ln>
            </p:spPr>
          </p:sp>
          <p:sp>
            <p:nvSpPr>
              <p:cNvPr id="126000" name="直接连接符 650288"/>
              <p:cNvSpPr/>
              <p:nvPr/>
            </p:nvSpPr>
            <p:spPr>
              <a:xfrm flipH="1">
                <a:off x="4491" y="2893"/>
                <a:ext cx="106" cy="1"/>
              </a:xfrm>
              <a:prstGeom prst="line">
                <a:avLst/>
              </a:prstGeom>
              <a:ln w="7938" cap="flat" cmpd="sng">
                <a:solidFill>
                  <a:srgbClr val="313124"/>
                </a:solidFill>
                <a:prstDash val="solid"/>
                <a:round/>
                <a:headEnd type="none" w="med" len="med"/>
                <a:tailEnd type="none" w="med" len="med"/>
              </a:ln>
            </p:spPr>
          </p:sp>
        </p:grpSp>
      </p:grpSp>
      <p:grpSp>
        <p:nvGrpSpPr>
          <p:cNvPr id="126001" name="组合 650289"/>
          <p:cNvGrpSpPr/>
          <p:nvPr/>
        </p:nvGrpSpPr>
        <p:grpSpPr>
          <a:xfrm>
            <a:off x="8399463" y="4845050"/>
            <a:ext cx="393700" cy="661988"/>
            <a:chOff x="4486" y="3170"/>
            <a:chExt cx="217" cy="339"/>
          </a:xfrm>
        </p:grpSpPr>
        <p:grpSp>
          <p:nvGrpSpPr>
            <p:cNvPr id="126002" name="组合 650290"/>
            <p:cNvGrpSpPr/>
            <p:nvPr/>
          </p:nvGrpSpPr>
          <p:grpSpPr>
            <a:xfrm>
              <a:off x="4491" y="3176"/>
              <a:ext cx="212" cy="333"/>
              <a:chOff x="4491" y="3176"/>
              <a:chExt cx="212" cy="333"/>
            </a:xfrm>
          </p:grpSpPr>
          <p:sp>
            <p:nvSpPr>
              <p:cNvPr id="126003" name="任意多边形 650291"/>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6004" name="任意多边形 650292"/>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6005" name="任意多边形 650293"/>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6006" name="任意多边形 650294"/>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6007" name="矩形 650295"/>
              <p:cNvSpPr/>
              <p:nvPr/>
            </p:nvSpPr>
            <p:spPr>
              <a:xfrm>
                <a:off x="4491" y="323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08" name="矩形 650296"/>
              <p:cNvSpPr/>
              <p:nvPr/>
            </p:nvSpPr>
            <p:spPr>
              <a:xfrm>
                <a:off x="4496" y="3251"/>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09" name="直接连接符 650297"/>
              <p:cNvSpPr/>
              <p:nvPr/>
            </p:nvSpPr>
            <p:spPr>
              <a:xfrm>
                <a:off x="4501" y="3276"/>
                <a:ext cx="51" cy="1"/>
              </a:xfrm>
              <a:prstGeom prst="line">
                <a:avLst/>
              </a:prstGeom>
              <a:ln w="15875" cap="flat" cmpd="sng">
                <a:solidFill>
                  <a:srgbClr val="000000"/>
                </a:solidFill>
                <a:prstDash val="solid"/>
                <a:round/>
                <a:headEnd type="none" w="med" len="med"/>
                <a:tailEnd type="none" w="med" len="med"/>
              </a:ln>
            </p:spPr>
          </p:sp>
          <p:sp>
            <p:nvSpPr>
              <p:cNvPr id="126010" name="直接连接符 650298"/>
              <p:cNvSpPr/>
              <p:nvPr/>
            </p:nvSpPr>
            <p:spPr>
              <a:xfrm flipH="1">
                <a:off x="4491" y="3452"/>
                <a:ext cx="116" cy="1"/>
              </a:xfrm>
              <a:prstGeom prst="line">
                <a:avLst/>
              </a:prstGeom>
              <a:ln w="15875" cap="flat" cmpd="sng">
                <a:solidFill>
                  <a:srgbClr val="000000"/>
                </a:solidFill>
                <a:prstDash val="solid"/>
                <a:round/>
                <a:headEnd type="none" w="med" len="med"/>
                <a:tailEnd type="none" w="med" len="med"/>
              </a:ln>
            </p:spPr>
          </p:sp>
          <p:sp>
            <p:nvSpPr>
              <p:cNvPr id="126011" name="直接连接符 650299"/>
              <p:cNvSpPr/>
              <p:nvPr/>
            </p:nvSpPr>
            <p:spPr>
              <a:xfrm flipH="1">
                <a:off x="4491" y="3339"/>
                <a:ext cx="116" cy="1"/>
              </a:xfrm>
              <a:prstGeom prst="line">
                <a:avLst/>
              </a:prstGeom>
              <a:ln w="15875" cap="flat" cmpd="sng">
                <a:solidFill>
                  <a:srgbClr val="000000"/>
                </a:solidFill>
                <a:prstDash val="solid"/>
                <a:round/>
                <a:headEnd type="none" w="med" len="med"/>
                <a:tailEnd type="none" w="med" len="med"/>
              </a:ln>
            </p:spPr>
          </p:sp>
        </p:grpSp>
        <p:grpSp>
          <p:nvGrpSpPr>
            <p:cNvPr id="126012" name="组合 650300"/>
            <p:cNvGrpSpPr/>
            <p:nvPr/>
          </p:nvGrpSpPr>
          <p:grpSpPr>
            <a:xfrm>
              <a:off x="4486" y="3170"/>
              <a:ext cx="212" cy="332"/>
              <a:chOff x="4486" y="3170"/>
              <a:chExt cx="212" cy="332"/>
            </a:xfrm>
          </p:grpSpPr>
          <p:sp>
            <p:nvSpPr>
              <p:cNvPr id="126013" name="任意多边形 650301"/>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6014" name="任意多边形 650302"/>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6015" name="任意多边形 650303"/>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6016" name="任意多边形 650304"/>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6017" name="矩形 650305"/>
              <p:cNvSpPr/>
              <p:nvPr/>
            </p:nvSpPr>
            <p:spPr>
              <a:xfrm>
                <a:off x="4486" y="3232"/>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18" name="矩形 650306"/>
              <p:cNvSpPr/>
              <p:nvPr/>
            </p:nvSpPr>
            <p:spPr>
              <a:xfrm>
                <a:off x="4491" y="3245"/>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19" name="直接连接符 650307"/>
              <p:cNvSpPr/>
              <p:nvPr/>
            </p:nvSpPr>
            <p:spPr>
              <a:xfrm>
                <a:off x="4501" y="3264"/>
                <a:ext cx="41" cy="1"/>
              </a:xfrm>
              <a:prstGeom prst="line">
                <a:avLst/>
              </a:prstGeom>
              <a:ln w="7938" cap="flat" cmpd="sng">
                <a:solidFill>
                  <a:srgbClr val="313124"/>
                </a:solidFill>
                <a:prstDash val="solid"/>
                <a:round/>
                <a:headEnd type="none" w="med" len="med"/>
                <a:tailEnd type="none" w="med" len="med"/>
              </a:ln>
            </p:spPr>
          </p:sp>
          <p:sp>
            <p:nvSpPr>
              <p:cNvPr id="126020" name="直接连接符 650308"/>
              <p:cNvSpPr/>
              <p:nvPr/>
            </p:nvSpPr>
            <p:spPr>
              <a:xfrm flipH="1">
                <a:off x="4491" y="3446"/>
                <a:ext cx="106" cy="1"/>
              </a:xfrm>
              <a:prstGeom prst="line">
                <a:avLst/>
              </a:prstGeom>
              <a:ln w="7938" cap="flat" cmpd="sng">
                <a:solidFill>
                  <a:srgbClr val="313124"/>
                </a:solidFill>
                <a:prstDash val="solid"/>
                <a:round/>
                <a:headEnd type="none" w="med" len="med"/>
                <a:tailEnd type="none" w="med" len="med"/>
              </a:ln>
            </p:spPr>
          </p:sp>
          <p:sp>
            <p:nvSpPr>
              <p:cNvPr id="126021" name="直接连接符 650309"/>
              <p:cNvSpPr/>
              <p:nvPr/>
            </p:nvSpPr>
            <p:spPr>
              <a:xfrm flipH="1">
                <a:off x="4491" y="3333"/>
                <a:ext cx="106" cy="1"/>
              </a:xfrm>
              <a:prstGeom prst="line">
                <a:avLst/>
              </a:prstGeom>
              <a:ln w="7938" cap="flat" cmpd="sng">
                <a:solidFill>
                  <a:srgbClr val="313124"/>
                </a:solidFill>
                <a:prstDash val="solid"/>
                <a:round/>
                <a:headEnd type="none" w="med" len="med"/>
                <a:tailEnd type="none" w="med" len="med"/>
              </a:ln>
            </p:spPr>
          </p:sp>
        </p:grpSp>
      </p:grpSp>
      <p:grpSp>
        <p:nvGrpSpPr>
          <p:cNvPr id="126022" name="组合 650310"/>
          <p:cNvGrpSpPr/>
          <p:nvPr/>
        </p:nvGrpSpPr>
        <p:grpSpPr>
          <a:xfrm>
            <a:off x="7989888" y="5518150"/>
            <a:ext cx="390525" cy="661988"/>
            <a:chOff x="4260" y="3515"/>
            <a:chExt cx="216" cy="339"/>
          </a:xfrm>
        </p:grpSpPr>
        <p:grpSp>
          <p:nvGrpSpPr>
            <p:cNvPr id="126023" name="组合 650311"/>
            <p:cNvGrpSpPr/>
            <p:nvPr/>
          </p:nvGrpSpPr>
          <p:grpSpPr>
            <a:xfrm>
              <a:off x="4265" y="3521"/>
              <a:ext cx="211" cy="333"/>
              <a:chOff x="4265" y="3521"/>
              <a:chExt cx="211" cy="333"/>
            </a:xfrm>
          </p:grpSpPr>
          <p:sp>
            <p:nvSpPr>
              <p:cNvPr id="126024" name="任意多边形 650312"/>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6025" name="任意多边形 650313"/>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6026" name="任意多边形 650314"/>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6027" name="任意多边形 650315"/>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6028" name="矩形 650316"/>
              <p:cNvSpPr/>
              <p:nvPr/>
            </p:nvSpPr>
            <p:spPr>
              <a:xfrm>
                <a:off x="4265" y="3584"/>
                <a:ext cx="115"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29" name="矩形 650317"/>
              <p:cNvSpPr/>
              <p:nvPr/>
            </p:nvSpPr>
            <p:spPr>
              <a:xfrm>
                <a:off x="4270" y="359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30" name="直接连接符 650318"/>
              <p:cNvSpPr/>
              <p:nvPr/>
            </p:nvSpPr>
            <p:spPr>
              <a:xfrm>
                <a:off x="4275" y="3622"/>
                <a:ext cx="50" cy="1"/>
              </a:xfrm>
              <a:prstGeom prst="line">
                <a:avLst/>
              </a:prstGeom>
              <a:ln w="15875" cap="flat" cmpd="sng">
                <a:solidFill>
                  <a:srgbClr val="000000"/>
                </a:solidFill>
                <a:prstDash val="solid"/>
                <a:round/>
                <a:headEnd type="none" w="med" len="med"/>
                <a:tailEnd type="none" w="med" len="med"/>
              </a:ln>
            </p:spPr>
          </p:sp>
          <p:sp>
            <p:nvSpPr>
              <p:cNvPr id="126031" name="直接连接符 650319"/>
              <p:cNvSpPr/>
              <p:nvPr/>
            </p:nvSpPr>
            <p:spPr>
              <a:xfrm flipH="1">
                <a:off x="4265" y="3797"/>
                <a:ext cx="115" cy="1"/>
              </a:xfrm>
              <a:prstGeom prst="line">
                <a:avLst/>
              </a:prstGeom>
              <a:ln w="15875" cap="flat" cmpd="sng">
                <a:solidFill>
                  <a:srgbClr val="000000"/>
                </a:solidFill>
                <a:prstDash val="solid"/>
                <a:round/>
                <a:headEnd type="none" w="med" len="med"/>
                <a:tailEnd type="none" w="med" len="med"/>
              </a:ln>
            </p:spPr>
          </p:sp>
          <p:sp>
            <p:nvSpPr>
              <p:cNvPr id="126032" name="直接连接符 650320"/>
              <p:cNvSpPr/>
              <p:nvPr/>
            </p:nvSpPr>
            <p:spPr>
              <a:xfrm flipH="1">
                <a:off x="4265" y="3684"/>
                <a:ext cx="115" cy="1"/>
              </a:xfrm>
              <a:prstGeom prst="line">
                <a:avLst/>
              </a:prstGeom>
              <a:ln w="15875" cap="flat" cmpd="sng">
                <a:solidFill>
                  <a:srgbClr val="000000"/>
                </a:solidFill>
                <a:prstDash val="solid"/>
                <a:round/>
                <a:headEnd type="none" w="med" len="med"/>
                <a:tailEnd type="none" w="med" len="med"/>
              </a:ln>
            </p:spPr>
          </p:sp>
        </p:grpSp>
        <p:grpSp>
          <p:nvGrpSpPr>
            <p:cNvPr id="126033" name="组合 650321"/>
            <p:cNvGrpSpPr/>
            <p:nvPr/>
          </p:nvGrpSpPr>
          <p:grpSpPr>
            <a:xfrm>
              <a:off x="4260" y="3515"/>
              <a:ext cx="211" cy="332"/>
              <a:chOff x="4260" y="3515"/>
              <a:chExt cx="211" cy="332"/>
            </a:xfrm>
          </p:grpSpPr>
          <p:sp>
            <p:nvSpPr>
              <p:cNvPr id="126034" name="任意多边形 650322"/>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6035" name="任意多边形 650323"/>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6036" name="任意多边形 650324"/>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6037" name="任意多边形 650325"/>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6038" name="矩形 650326"/>
              <p:cNvSpPr/>
              <p:nvPr/>
            </p:nvSpPr>
            <p:spPr>
              <a:xfrm>
                <a:off x="4260" y="3578"/>
                <a:ext cx="115"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39" name="矩形 650327"/>
              <p:cNvSpPr/>
              <p:nvPr/>
            </p:nvSpPr>
            <p:spPr>
              <a:xfrm>
                <a:off x="4265" y="359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40" name="直接连接符 650328"/>
              <p:cNvSpPr/>
              <p:nvPr/>
            </p:nvSpPr>
            <p:spPr>
              <a:xfrm>
                <a:off x="4275" y="3609"/>
                <a:ext cx="40" cy="1"/>
              </a:xfrm>
              <a:prstGeom prst="line">
                <a:avLst/>
              </a:prstGeom>
              <a:ln w="7938" cap="flat" cmpd="sng">
                <a:solidFill>
                  <a:srgbClr val="313124"/>
                </a:solidFill>
                <a:prstDash val="solid"/>
                <a:round/>
                <a:headEnd type="none" w="med" len="med"/>
                <a:tailEnd type="none" w="med" len="med"/>
              </a:ln>
            </p:spPr>
          </p:sp>
          <p:sp>
            <p:nvSpPr>
              <p:cNvPr id="126041" name="直接连接符 650329"/>
              <p:cNvSpPr/>
              <p:nvPr/>
            </p:nvSpPr>
            <p:spPr>
              <a:xfrm flipH="1">
                <a:off x="4265" y="3791"/>
                <a:ext cx="105" cy="1"/>
              </a:xfrm>
              <a:prstGeom prst="line">
                <a:avLst/>
              </a:prstGeom>
              <a:ln w="7938" cap="flat" cmpd="sng">
                <a:solidFill>
                  <a:srgbClr val="313124"/>
                </a:solidFill>
                <a:prstDash val="solid"/>
                <a:round/>
                <a:headEnd type="none" w="med" len="med"/>
                <a:tailEnd type="none" w="med" len="med"/>
              </a:ln>
            </p:spPr>
          </p:sp>
          <p:sp>
            <p:nvSpPr>
              <p:cNvPr id="126042" name="直接连接符 650330"/>
              <p:cNvSpPr/>
              <p:nvPr/>
            </p:nvSpPr>
            <p:spPr>
              <a:xfrm flipH="1">
                <a:off x="4265" y="3678"/>
                <a:ext cx="105" cy="1"/>
              </a:xfrm>
              <a:prstGeom prst="line">
                <a:avLst/>
              </a:prstGeom>
              <a:ln w="7938" cap="flat" cmpd="sng">
                <a:solidFill>
                  <a:srgbClr val="313124"/>
                </a:solidFill>
                <a:prstDash val="solid"/>
                <a:round/>
                <a:headEnd type="none" w="med" len="med"/>
                <a:tailEnd type="none" w="med" len="med"/>
              </a:ln>
            </p:spPr>
          </p:sp>
        </p:grpSp>
      </p:grpSp>
      <p:sp>
        <p:nvSpPr>
          <p:cNvPr id="126043" name="矩形 650331"/>
          <p:cNvSpPr/>
          <p:nvPr/>
        </p:nvSpPr>
        <p:spPr>
          <a:xfrm>
            <a:off x="2109788" y="3444875"/>
            <a:ext cx="30162" cy="2598738"/>
          </a:xfrm>
          <a:prstGeom prst="rect">
            <a:avLst/>
          </a:prstGeom>
          <a:solidFill>
            <a:srgbClr val="000000"/>
          </a:solidFill>
          <a:ln w="2857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6044" name="直接连接符 650332"/>
          <p:cNvSpPr/>
          <p:nvPr/>
        </p:nvSpPr>
        <p:spPr>
          <a:xfrm>
            <a:off x="1303338" y="3825875"/>
            <a:ext cx="820737" cy="3175"/>
          </a:xfrm>
          <a:prstGeom prst="line">
            <a:avLst/>
          </a:prstGeom>
          <a:ln w="28575" cap="flat" cmpd="sng">
            <a:solidFill>
              <a:srgbClr val="333399"/>
            </a:solidFill>
            <a:prstDash val="solid"/>
            <a:round/>
            <a:headEnd type="none" w="med" len="med"/>
            <a:tailEnd type="none" w="med" len="med"/>
          </a:ln>
        </p:spPr>
      </p:sp>
      <p:sp>
        <p:nvSpPr>
          <p:cNvPr id="126045" name="直接连接符 650333"/>
          <p:cNvSpPr/>
          <p:nvPr/>
        </p:nvSpPr>
        <p:spPr>
          <a:xfrm>
            <a:off x="1549400" y="4535488"/>
            <a:ext cx="574675" cy="1587"/>
          </a:xfrm>
          <a:prstGeom prst="line">
            <a:avLst/>
          </a:prstGeom>
          <a:ln w="28575" cap="flat" cmpd="sng">
            <a:solidFill>
              <a:srgbClr val="333399"/>
            </a:solidFill>
            <a:prstDash val="solid"/>
            <a:round/>
            <a:headEnd type="none" w="med" len="med"/>
            <a:tailEnd type="none" w="med" len="med"/>
          </a:ln>
        </p:spPr>
      </p:sp>
      <p:sp>
        <p:nvSpPr>
          <p:cNvPr id="126046" name="直接连接符 650334"/>
          <p:cNvSpPr/>
          <p:nvPr/>
        </p:nvSpPr>
        <p:spPr>
          <a:xfrm>
            <a:off x="890588" y="5037138"/>
            <a:ext cx="1233487" cy="3175"/>
          </a:xfrm>
          <a:prstGeom prst="line">
            <a:avLst/>
          </a:prstGeom>
          <a:ln w="28575" cap="flat" cmpd="sng">
            <a:solidFill>
              <a:srgbClr val="333399"/>
            </a:solidFill>
            <a:prstDash val="solid"/>
            <a:round/>
            <a:headEnd type="none" w="med" len="med"/>
            <a:tailEnd type="none" w="med" len="med"/>
          </a:ln>
        </p:spPr>
      </p:sp>
      <p:sp>
        <p:nvSpPr>
          <p:cNvPr id="126047" name="直接连接符 650335"/>
          <p:cNvSpPr/>
          <p:nvPr/>
        </p:nvSpPr>
        <p:spPr>
          <a:xfrm>
            <a:off x="1384300" y="5654675"/>
            <a:ext cx="739775" cy="3175"/>
          </a:xfrm>
          <a:prstGeom prst="line">
            <a:avLst/>
          </a:prstGeom>
          <a:ln w="28575" cap="flat" cmpd="sng">
            <a:solidFill>
              <a:srgbClr val="333399"/>
            </a:solidFill>
            <a:prstDash val="solid"/>
            <a:round/>
            <a:headEnd type="none" w="med" len="med"/>
            <a:tailEnd type="none" w="med" len="med"/>
          </a:ln>
        </p:spPr>
      </p:sp>
      <p:sp>
        <p:nvSpPr>
          <p:cNvPr id="126048" name="直接连接符 650336"/>
          <p:cNvSpPr/>
          <p:nvPr/>
        </p:nvSpPr>
        <p:spPr>
          <a:xfrm>
            <a:off x="2124075" y="5832475"/>
            <a:ext cx="411163" cy="3175"/>
          </a:xfrm>
          <a:prstGeom prst="line">
            <a:avLst/>
          </a:prstGeom>
          <a:ln w="28575" cap="flat" cmpd="sng">
            <a:solidFill>
              <a:srgbClr val="333399"/>
            </a:solidFill>
            <a:prstDash val="solid"/>
            <a:round/>
            <a:headEnd type="none" w="med" len="med"/>
            <a:tailEnd type="none" w="med" len="med"/>
          </a:ln>
        </p:spPr>
      </p:sp>
      <p:sp>
        <p:nvSpPr>
          <p:cNvPr id="126049" name="直接连接符 650337"/>
          <p:cNvSpPr/>
          <p:nvPr/>
        </p:nvSpPr>
        <p:spPr>
          <a:xfrm flipV="1">
            <a:off x="2916238" y="4868863"/>
            <a:ext cx="719137" cy="647700"/>
          </a:xfrm>
          <a:prstGeom prst="line">
            <a:avLst/>
          </a:prstGeom>
          <a:ln w="28575" cap="flat" cmpd="sng">
            <a:solidFill>
              <a:srgbClr val="333399"/>
            </a:solidFill>
            <a:prstDash val="solid"/>
            <a:round/>
            <a:headEnd type="none" w="med" len="med"/>
            <a:tailEnd type="none" w="med" len="med"/>
          </a:ln>
        </p:spPr>
      </p:sp>
      <p:sp>
        <p:nvSpPr>
          <p:cNvPr id="126050" name="直接连接符 650338"/>
          <p:cNvSpPr/>
          <p:nvPr/>
        </p:nvSpPr>
        <p:spPr>
          <a:xfrm>
            <a:off x="2124075" y="4772025"/>
            <a:ext cx="1398588" cy="1588"/>
          </a:xfrm>
          <a:prstGeom prst="line">
            <a:avLst/>
          </a:prstGeom>
          <a:ln w="28575" cap="flat" cmpd="sng">
            <a:solidFill>
              <a:srgbClr val="333399"/>
            </a:solidFill>
            <a:prstDash val="solid"/>
            <a:round/>
            <a:headEnd type="none" w="med" len="med"/>
            <a:tailEnd type="none" w="med" len="med"/>
          </a:ln>
        </p:spPr>
      </p:sp>
      <p:grpSp>
        <p:nvGrpSpPr>
          <p:cNvPr id="126051" name="组合 650339"/>
          <p:cNvGrpSpPr/>
          <p:nvPr/>
        </p:nvGrpSpPr>
        <p:grpSpPr>
          <a:xfrm>
            <a:off x="3375025" y="4576763"/>
            <a:ext cx="560388" cy="374650"/>
            <a:chOff x="2154" y="3033"/>
            <a:chExt cx="309" cy="192"/>
          </a:xfrm>
        </p:grpSpPr>
        <p:sp>
          <p:nvSpPr>
            <p:cNvPr id="126052" name="椭圆 650340"/>
            <p:cNvSpPr/>
            <p:nvPr/>
          </p:nvSpPr>
          <p:spPr>
            <a:xfrm>
              <a:off x="2155"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6053" name="矩形 650341"/>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54" name="矩形 650342"/>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55" name="椭圆 650343"/>
            <p:cNvSpPr/>
            <p:nvPr/>
          </p:nvSpPr>
          <p:spPr>
            <a:xfrm>
              <a:off x="2155"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6056" name="组合 650344"/>
            <p:cNvGrpSpPr/>
            <p:nvPr/>
          </p:nvGrpSpPr>
          <p:grpSpPr>
            <a:xfrm>
              <a:off x="2201" y="3046"/>
              <a:ext cx="214" cy="86"/>
              <a:chOff x="2201" y="3046"/>
              <a:chExt cx="214" cy="86"/>
            </a:xfrm>
          </p:grpSpPr>
          <p:grpSp>
            <p:nvGrpSpPr>
              <p:cNvPr id="126057" name="组合 650345"/>
              <p:cNvGrpSpPr/>
              <p:nvPr/>
            </p:nvGrpSpPr>
            <p:grpSpPr>
              <a:xfrm>
                <a:off x="2201" y="3046"/>
                <a:ext cx="212" cy="84"/>
                <a:chOff x="2201" y="3046"/>
                <a:chExt cx="212" cy="84"/>
              </a:xfrm>
            </p:grpSpPr>
            <p:sp>
              <p:nvSpPr>
                <p:cNvPr id="126058" name="任意多边形 650346"/>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6059" name="任意多边形 650347"/>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6060" name="任意多边形 650348"/>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6061" name="任意多边形 650349"/>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6062" name="任意多边形 650350"/>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6063" name="任意多边形 650351"/>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6064" name="任意多边形 650352"/>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sp>
              <p:nvSpPr>
                <p:cNvPr id="126065" name="任意多边形 650353"/>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grpSp>
          <p:grpSp>
            <p:nvGrpSpPr>
              <p:cNvPr id="126066" name="组合 650354"/>
              <p:cNvGrpSpPr/>
              <p:nvPr/>
            </p:nvGrpSpPr>
            <p:grpSpPr>
              <a:xfrm>
                <a:off x="2203" y="3048"/>
                <a:ext cx="212" cy="84"/>
                <a:chOff x="2203" y="3048"/>
                <a:chExt cx="212" cy="84"/>
              </a:xfrm>
            </p:grpSpPr>
            <p:sp>
              <p:nvSpPr>
                <p:cNvPr id="126067" name="任意多边形 650355"/>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6068" name="任意多边形 650356"/>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6069" name="任意多边形 650357"/>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6070" name="任意多边形 650358"/>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6071" name="任意多边形 650359"/>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6072" name="任意多边形 650360"/>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6073" name="任意多边形 650361"/>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sp>
              <p:nvSpPr>
                <p:cNvPr id="126074" name="任意多边形 650362"/>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grpSp>
        </p:grpSp>
        <p:sp>
          <p:nvSpPr>
            <p:cNvPr id="126075" name="直接连接符 650363"/>
            <p:cNvSpPr/>
            <p:nvPr/>
          </p:nvSpPr>
          <p:spPr>
            <a:xfrm>
              <a:off x="2154" y="3088"/>
              <a:ext cx="1" cy="80"/>
            </a:xfrm>
            <a:prstGeom prst="line">
              <a:avLst/>
            </a:prstGeom>
            <a:ln w="3175" cap="flat" cmpd="sng">
              <a:solidFill>
                <a:srgbClr val="AAE6FF"/>
              </a:solidFill>
              <a:prstDash val="solid"/>
              <a:round/>
              <a:headEnd type="none" w="med" len="med"/>
              <a:tailEnd type="none" w="med" len="med"/>
            </a:ln>
          </p:spPr>
        </p:sp>
        <p:sp>
          <p:nvSpPr>
            <p:cNvPr id="126076" name="直接连接符 650364"/>
            <p:cNvSpPr/>
            <p:nvPr/>
          </p:nvSpPr>
          <p:spPr>
            <a:xfrm>
              <a:off x="2462" y="3088"/>
              <a:ext cx="1" cy="80"/>
            </a:xfrm>
            <a:prstGeom prst="line">
              <a:avLst/>
            </a:prstGeom>
            <a:ln w="3175" cap="flat" cmpd="sng">
              <a:solidFill>
                <a:srgbClr val="AAE6FF"/>
              </a:solidFill>
              <a:prstDash val="solid"/>
              <a:round/>
              <a:headEnd type="none" w="med" len="med"/>
              <a:tailEnd type="none" w="med" len="med"/>
            </a:ln>
          </p:spPr>
        </p:sp>
      </p:grpSp>
      <p:grpSp>
        <p:nvGrpSpPr>
          <p:cNvPr id="126077" name="组合 650365"/>
          <p:cNvGrpSpPr/>
          <p:nvPr/>
        </p:nvGrpSpPr>
        <p:grpSpPr>
          <a:xfrm>
            <a:off x="1139825" y="3363913"/>
            <a:ext cx="514350" cy="517525"/>
            <a:chOff x="921" y="2412"/>
            <a:chExt cx="284" cy="265"/>
          </a:xfrm>
        </p:grpSpPr>
        <p:grpSp>
          <p:nvGrpSpPr>
            <p:cNvPr id="126078" name="组合 650366"/>
            <p:cNvGrpSpPr/>
            <p:nvPr/>
          </p:nvGrpSpPr>
          <p:grpSpPr>
            <a:xfrm>
              <a:off x="928" y="2417"/>
              <a:ext cx="277" cy="260"/>
              <a:chOff x="928" y="2417"/>
              <a:chExt cx="277" cy="260"/>
            </a:xfrm>
          </p:grpSpPr>
          <p:sp>
            <p:nvSpPr>
              <p:cNvPr id="126079" name="任意多边形 650367"/>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6080" name="任意多边形 650368"/>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6081" name="任意多边形 650369"/>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6082" name="任意多边形 650370"/>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6083" name="矩形 650371"/>
              <p:cNvSpPr/>
              <p:nvPr/>
            </p:nvSpPr>
            <p:spPr>
              <a:xfrm>
                <a:off x="974" y="2434"/>
                <a:ext cx="185"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84" name="矩形 650372"/>
              <p:cNvSpPr/>
              <p:nvPr/>
            </p:nvSpPr>
            <p:spPr>
              <a:xfrm>
                <a:off x="937" y="2576"/>
                <a:ext cx="260"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85" name="矩形 650373"/>
              <p:cNvSpPr/>
              <p:nvPr/>
            </p:nvSpPr>
            <p:spPr>
              <a:xfrm>
                <a:off x="992" y="2450"/>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86" name="直接连接符 650374"/>
              <p:cNvSpPr/>
              <p:nvPr/>
            </p:nvSpPr>
            <p:spPr>
              <a:xfrm flipH="1">
                <a:off x="1115" y="2598"/>
                <a:ext cx="61" cy="1"/>
              </a:xfrm>
              <a:prstGeom prst="line">
                <a:avLst/>
              </a:prstGeom>
              <a:ln w="7938" cap="flat" cmpd="sng">
                <a:solidFill>
                  <a:srgbClr val="000000"/>
                </a:solidFill>
                <a:prstDash val="solid"/>
                <a:round/>
                <a:headEnd type="none" w="med" len="med"/>
                <a:tailEnd type="none" w="med" len="med"/>
              </a:ln>
            </p:spPr>
          </p:sp>
          <p:grpSp>
            <p:nvGrpSpPr>
              <p:cNvPr id="126087" name="组合 650375"/>
              <p:cNvGrpSpPr/>
              <p:nvPr/>
            </p:nvGrpSpPr>
            <p:grpSpPr>
              <a:xfrm>
                <a:off x="928" y="2639"/>
                <a:ext cx="277" cy="38"/>
                <a:chOff x="928" y="2639"/>
                <a:chExt cx="277" cy="38"/>
              </a:xfrm>
            </p:grpSpPr>
            <p:sp>
              <p:nvSpPr>
                <p:cNvPr id="126088" name="任意多边形 650376"/>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6089" name="任意多边形 650377"/>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6090" name="矩形 650378"/>
                <p:cNvSpPr/>
                <p:nvPr/>
              </p:nvSpPr>
              <p:spPr>
                <a:xfrm>
                  <a:off x="930" y="2666"/>
                  <a:ext cx="274"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6091" name="组合 650379"/>
            <p:cNvGrpSpPr/>
            <p:nvPr/>
          </p:nvGrpSpPr>
          <p:grpSpPr>
            <a:xfrm>
              <a:off x="921" y="2412"/>
              <a:ext cx="277" cy="261"/>
              <a:chOff x="921" y="2412"/>
              <a:chExt cx="277" cy="261"/>
            </a:xfrm>
          </p:grpSpPr>
          <p:sp>
            <p:nvSpPr>
              <p:cNvPr id="126092" name="任意多边形 650380"/>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6093" name="任意多边形 650381"/>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6094" name="任意多边形 650382"/>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6095" name="任意多边形 650383"/>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6096" name="矩形 650384"/>
              <p:cNvSpPr/>
              <p:nvPr/>
            </p:nvSpPr>
            <p:spPr>
              <a:xfrm>
                <a:off x="968" y="2429"/>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97" name="矩形 650385"/>
              <p:cNvSpPr/>
              <p:nvPr/>
            </p:nvSpPr>
            <p:spPr>
              <a:xfrm>
                <a:off x="930" y="2571"/>
                <a:ext cx="260"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98" name="矩形 650386"/>
              <p:cNvSpPr/>
              <p:nvPr/>
            </p:nvSpPr>
            <p:spPr>
              <a:xfrm>
                <a:off x="985" y="2445"/>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099" name="直接连接符 650387"/>
              <p:cNvSpPr/>
              <p:nvPr/>
            </p:nvSpPr>
            <p:spPr>
              <a:xfrm flipH="1">
                <a:off x="1108" y="2593"/>
                <a:ext cx="61" cy="1"/>
              </a:xfrm>
              <a:prstGeom prst="line">
                <a:avLst/>
              </a:prstGeom>
              <a:ln w="7938" cap="flat" cmpd="sng">
                <a:solidFill>
                  <a:srgbClr val="000000"/>
                </a:solidFill>
                <a:prstDash val="solid"/>
                <a:round/>
                <a:headEnd type="none" w="med" len="med"/>
                <a:tailEnd type="none" w="med" len="med"/>
              </a:ln>
            </p:spPr>
          </p:sp>
          <p:grpSp>
            <p:nvGrpSpPr>
              <p:cNvPr id="126100" name="组合 650388"/>
              <p:cNvGrpSpPr/>
              <p:nvPr/>
            </p:nvGrpSpPr>
            <p:grpSpPr>
              <a:xfrm>
                <a:off x="921" y="2635"/>
                <a:ext cx="277" cy="38"/>
                <a:chOff x="921" y="2635"/>
                <a:chExt cx="277" cy="38"/>
              </a:xfrm>
            </p:grpSpPr>
            <p:sp>
              <p:nvSpPr>
                <p:cNvPr id="126101" name="任意多边形 650389"/>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6102" name="任意多边形 650390"/>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6103" name="矩形 650391"/>
                <p:cNvSpPr/>
                <p:nvPr/>
              </p:nvSpPr>
              <p:spPr>
                <a:xfrm>
                  <a:off x="923" y="2662"/>
                  <a:ext cx="274"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6104" name="组合 650392"/>
          <p:cNvGrpSpPr/>
          <p:nvPr/>
        </p:nvGrpSpPr>
        <p:grpSpPr>
          <a:xfrm>
            <a:off x="1277938" y="4073525"/>
            <a:ext cx="511175" cy="517525"/>
            <a:chOff x="997" y="2775"/>
            <a:chExt cx="282" cy="265"/>
          </a:xfrm>
        </p:grpSpPr>
        <p:grpSp>
          <p:nvGrpSpPr>
            <p:cNvPr id="126105" name="组合 650393"/>
            <p:cNvGrpSpPr/>
            <p:nvPr/>
          </p:nvGrpSpPr>
          <p:grpSpPr>
            <a:xfrm>
              <a:off x="1004" y="2779"/>
              <a:ext cx="275" cy="261"/>
              <a:chOff x="1004" y="2779"/>
              <a:chExt cx="275" cy="261"/>
            </a:xfrm>
          </p:grpSpPr>
          <p:sp>
            <p:nvSpPr>
              <p:cNvPr id="126106" name="任意多边形 650394"/>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6107" name="任意多边形 650395"/>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6108" name="任意多边形 650396"/>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6109" name="任意多边形 650397"/>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6110" name="矩形 650398"/>
              <p:cNvSpPr/>
              <p:nvPr/>
            </p:nvSpPr>
            <p:spPr>
              <a:xfrm>
                <a:off x="1050" y="2797"/>
                <a:ext cx="183"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11" name="矩形 650399"/>
              <p:cNvSpPr/>
              <p:nvPr/>
            </p:nvSpPr>
            <p:spPr>
              <a:xfrm>
                <a:off x="1013" y="293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12" name="矩形 650400"/>
              <p:cNvSpPr/>
              <p:nvPr/>
            </p:nvSpPr>
            <p:spPr>
              <a:xfrm>
                <a:off x="1067" y="2813"/>
                <a:ext cx="149"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13" name="直接连接符 650401"/>
              <p:cNvSpPr/>
              <p:nvPr/>
            </p:nvSpPr>
            <p:spPr>
              <a:xfrm flipH="1">
                <a:off x="1189" y="2961"/>
                <a:ext cx="61" cy="1"/>
              </a:xfrm>
              <a:prstGeom prst="line">
                <a:avLst/>
              </a:prstGeom>
              <a:ln w="7938" cap="flat" cmpd="sng">
                <a:solidFill>
                  <a:srgbClr val="000000"/>
                </a:solidFill>
                <a:prstDash val="solid"/>
                <a:round/>
                <a:headEnd type="none" w="med" len="med"/>
                <a:tailEnd type="none" w="med" len="med"/>
              </a:ln>
            </p:spPr>
          </p:sp>
          <p:grpSp>
            <p:nvGrpSpPr>
              <p:cNvPr id="126114" name="组合 650402"/>
              <p:cNvGrpSpPr/>
              <p:nvPr/>
            </p:nvGrpSpPr>
            <p:grpSpPr>
              <a:xfrm>
                <a:off x="1004" y="3002"/>
                <a:ext cx="275" cy="38"/>
                <a:chOff x="1004" y="3002"/>
                <a:chExt cx="275" cy="38"/>
              </a:xfrm>
            </p:grpSpPr>
            <p:sp>
              <p:nvSpPr>
                <p:cNvPr id="126115" name="任意多边形 650403"/>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6116" name="任意多边形 650404"/>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6117" name="矩形 650405"/>
                <p:cNvSpPr/>
                <p:nvPr/>
              </p:nvSpPr>
              <p:spPr>
                <a:xfrm>
                  <a:off x="1006" y="3029"/>
                  <a:ext cx="271"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6118" name="组合 650406"/>
            <p:cNvGrpSpPr/>
            <p:nvPr/>
          </p:nvGrpSpPr>
          <p:grpSpPr>
            <a:xfrm>
              <a:off x="997" y="2775"/>
              <a:ext cx="275" cy="260"/>
              <a:chOff x="997" y="2775"/>
              <a:chExt cx="275" cy="260"/>
            </a:xfrm>
          </p:grpSpPr>
          <p:sp>
            <p:nvSpPr>
              <p:cNvPr id="126119" name="任意多边形 650407"/>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6120" name="任意多边形 650408"/>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6121" name="任意多边形 650409"/>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6122" name="任意多边形 650410"/>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6123" name="矩形 650411"/>
              <p:cNvSpPr/>
              <p:nvPr/>
            </p:nvSpPr>
            <p:spPr>
              <a:xfrm>
                <a:off x="1043" y="279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24" name="矩形 650412"/>
              <p:cNvSpPr/>
              <p:nvPr/>
            </p:nvSpPr>
            <p:spPr>
              <a:xfrm>
                <a:off x="1006" y="2934"/>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25" name="矩形 650413"/>
              <p:cNvSpPr/>
              <p:nvPr/>
            </p:nvSpPr>
            <p:spPr>
              <a:xfrm>
                <a:off x="1060" y="280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26" name="直接连接符 650414"/>
              <p:cNvSpPr/>
              <p:nvPr/>
            </p:nvSpPr>
            <p:spPr>
              <a:xfrm flipH="1">
                <a:off x="1182" y="2956"/>
                <a:ext cx="62" cy="1"/>
              </a:xfrm>
              <a:prstGeom prst="line">
                <a:avLst/>
              </a:prstGeom>
              <a:ln w="7938" cap="flat" cmpd="sng">
                <a:solidFill>
                  <a:srgbClr val="000000"/>
                </a:solidFill>
                <a:prstDash val="solid"/>
                <a:round/>
                <a:headEnd type="none" w="med" len="med"/>
                <a:tailEnd type="none" w="med" len="med"/>
              </a:ln>
            </p:spPr>
          </p:sp>
          <p:grpSp>
            <p:nvGrpSpPr>
              <p:cNvPr id="126127" name="组合 650415"/>
              <p:cNvGrpSpPr/>
              <p:nvPr/>
            </p:nvGrpSpPr>
            <p:grpSpPr>
              <a:xfrm>
                <a:off x="997" y="2997"/>
                <a:ext cx="275" cy="38"/>
                <a:chOff x="997" y="2997"/>
                <a:chExt cx="275" cy="38"/>
              </a:xfrm>
            </p:grpSpPr>
            <p:sp>
              <p:nvSpPr>
                <p:cNvPr id="126128" name="任意多边形 650416"/>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6129" name="任意多边形 650417"/>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6130" name="矩形 650418"/>
                <p:cNvSpPr/>
                <p:nvPr/>
              </p:nvSpPr>
              <p:spPr>
                <a:xfrm>
                  <a:off x="999" y="3024"/>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6131" name="组合 650419"/>
          <p:cNvGrpSpPr/>
          <p:nvPr/>
        </p:nvGrpSpPr>
        <p:grpSpPr>
          <a:xfrm>
            <a:off x="539750" y="4603750"/>
            <a:ext cx="511175" cy="517525"/>
            <a:chOff x="590" y="3047"/>
            <a:chExt cx="282" cy="265"/>
          </a:xfrm>
        </p:grpSpPr>
        <p:grpSp>
          <p:nvGrpSpPr>
            <p:cNvPr id="126132" name="组合 650420"/>
            <p:cNvGrpSpPr/>
            <p:nvPr/>
          </p:nvGrpSpPr>
          <p:grpSpPr>
            <a:xfrm>
              <a:off x="596" y="3051"/>
              <a:ext cx="276" cy="261"/>
              <a:chOff x="596" y="3051"/>
              <a:chExt cx="276" cy="261"/>
            </a:xfrm>
          </p:grpSpPr>
          <p:sp>
            <p:nvSpPr>
              <p:cNvPr id="126133" name="任意多边形 650421"/>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6134" name="任意多边形 650422"/>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6135" name="任意多边形 650423"/>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6136" name="任意多边形 650424"/>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6137" name="矩形 650425"/>
              <p:cNvSpPr/>
              <p:nvPr/>
            </p:nvSpPr>
            <p:spPr>
              <a:xfrm>
                <a:off x="642" y="3069"/>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38" name="矩形 650426"/>
              <p:cNvSpPr/>
              <p:nvPr/>
            </p:nvSpPr>
            <p:spPr>
              <a:xfrm>
                <a:off x="605" y="3210"/>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39" name="矩形 650427"/>
              <p:cNvSpPr/>
              <p:nvPr/>
            </p:nvSpPr>
            <p:spPr>
              <a:xfrm>
                <a:off x="659" y="3085"/>
                <a:ext cx="150"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40" name="直接连接符 650428"/>
              <p:cNvSpPr/>
              <p:nvPr/>
            </p:nvSpPr>
            <p:spPr>
              <a:xfrm flipH="1">
                <a:off x="782" y="3233"/>
                <a:ext cx="61" cy="1"/>
              </a:xfrm>
              <a:prstGeom prst="line">
                <a:avLst/>
              </a:prstGeom>
              <a:ln w="7938" cap="flat" cmpd="sng">
                <a:solidFill>
                  <a:srgbClr val="000000"/>
                </a:solidFill>
                <a:prstDash val="solid"/>
                <a:round/>
                <a:headEnd type="none" w="med" len="med"/>
                <a:tailEnd type="none" w="med" len="med"/>
              </a:ln>
            </p:spPr>
          </p:sp>
          <p:grpSp>
            <p:nvGrpSpPr>
              <p:cNvPr id="126141" name="组合 650429"/>
              <p:cNvGrpSpPr/>
              <p:nvPr/>
            </p:nvGrpSpPr>
            <p:grpSpPr>
              <a:xfrm>
                <a:off x="596" y="3274"/>
                <a:ext cx="276" cy="38"/>
                <a:chOff x="596" y="3274"/>
                <a:chExt cx="276" cy="38"/>
              </a:xfrm>
            </p:grpSpPr>
            <p:sp>
              <p:nvSpPr>
                <p:cNvPr id="126142" name="任意多边形 650430"/>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6143" name="任意多边形 650431"/>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6144" name="矩形 650432"/>
                <p:cNvSpPr/>
                <p:nvPr/>
              </p:nvSpPr>
              <p:spPr>
                <a:xfrm>
                  <a:off x="598" y="3301"/>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6145" name="组合 650433"/>
            <p:cNvGrpSpPr/>
            <p:nvPr/>
          </p:nvGrpSpPr>
          <p:grpSpPr>
            <a:xfrm>
              <a:off x="590" y="3047"/>
              <a:ext cx="275" cy="260"/>
              <a:chOff x="590" y="3047"/>
              <a:chExt cx="275" cy="260"/>
            </a:xfrm>
          </p:grpSpPr>
          <p:sp>
            <p:nvSpPr>
              <p:cNvPr id="126146" name="任意多边形 650434"/>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6147" name="任意多边形 650435"/>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6148" name="任意多边形 650436"/>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6149" name="任意多边形 650437"/>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6150" name="矩形 650438"/>
              <p:cNvSpPr/>
              <p:nvPr/>
            </p:nvSpPr>
            <p:spPr>
              <a:xfrm>
                <a:off x="636" y="3064"/>
                <a:ext cx="183"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51" name="矩形 650439"/>
              <p:cNvSpPr/>
              <p:nvPr/>
            </p:nvSpPr>
            <p:spPr>
              <a:xfrm>
                <a:off x="598" y="3206"/>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52" name="矩形 650440"/>
              <p:cNvSpPr/>
              <p:nvPr/>
            </p:nvSpPr>
            <p:spPr>
              <a:xfrm>
                <a:off x="653" y="3080"/>
                <a:ext cx="149"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53" name="直接连接符 650441"/>
              <p:cNvSpPr/>
              <p:nvPr/>
            </p:nvSpPr>
            <p:spPr>
              <a:xfrm flipH="1">
                <a:off x="775" y="3228"/>
                <a:ext cx="61" cy="1"/>
              </a:xfrm>
              <a:prstGeom prst="line">
                <a:avLst/>
              </a:prstGeom>
              <a:ln w="7938" cap="flat" cmpd="sng">
                <a:solidFill>
                  <a:srgbClr val="000000"/>
                </a:solidFill>
                <a:prstDash val="solid"/>
                <a:round/>
                <a:headEnd type="none" w="med" len="med"/>
                <a:tailEnd type="none" w="med" len="med"/>
              </a:ln>
            </p:spPr>
          </p:sp>
          <p:grpSp>
            <p:nvGrpSpPr>
              <p:cNvPr id="126154" name="组合 650442"/>
              <p:cNvGrpSpPr/>
              <p:nvPr/>
            </p:nvGrpSpPr>
            <p:grpSpPr>
              <a:xfrm>
                <a:off x="590" y="3269"/>
                <a:ext cx="275" cy="38"/>
                <a:chOff x="590" y="3269"/>
                <a:chExt cx="275" cy="38"/>
              </a:xfrm>
            </p:grpSpPr>
            <p:sp>
              <p:nvSpPr>
                <p:cNvPr id="126155" name="任意多边形 650443"/>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6156" name="任意多边形 650444"/>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6157" name="矩形 650445"/>
                <p:cNvSpPr/>
                <p:nvPr/>
              </p:nvSpPr>
              <p:spPr>
                <a:xfrm>
                  <a:off x="591" y="3296"/>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6158" name="组合 650446"/>
          <p:cNvGrpSpPr/>
          <p:nvPr/>
        </p:nvGrpSpPr>
        <p:grpSpPr>
          <a:xfrm>
            <a:off x="1112838" y="5226050"/>
            <a:ext cx="509587" cy="517525"/>
            <a:chOff x="906" y="3365"/>
            <a:chExt cx="281" cy="265"/>
          </a:xfrm>
        </p:grpSpPr>
        <p:grpSp>
          <p:nvGrpSpPr>
            <p:cNvPr id="126159" name="组合 650447"/>
            <p:cNvGrpSpPr/>
            <p:nvPr/>
          </p:nvGrpSpPr>
          <p:grpSpPr>
            <a:xfrm>
              <a:off x="912" y="3369"/>
              <a:ext cx="275" cy="261"/>
              <a:chOff x="912" y="3369"/>
              <a:chExt cx="275" cy="261"/>
            </a:xfrm>
          </p:grpSpPr>
          <p:sp>
            <p:nvSpPr>
              <p:cNvPr id="126160" name="任意多边形 650448"/>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6161" name="任意多边形 650449"/>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6162" name="任意多边形 650450"/>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6163" name="任意多边形 650451"/>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6164" name="矩形 650452"/>
              <p:cNvSpPr/>
              <p:nvPr/>
            </p:nvSpPr>
            <p:spPr>
              <a:xfrm>
                <a:off x="958" y="3387"/>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65" name="矩形 650453"/>
              <p:cNvSpPr/>
              <p:nvPr/>
            </p:nvSpPr>
            <p:spPr>
              <a:xfrm>
                <a:off x="921" y="352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66" name="矩形 650454"/>
              <p:cNvSpPr/>
              <p:nvPr/>
            </p:nvSpPr>
            <p:spPr>
              <a:xfrm>
                <a:off x="975" y="3403"/>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67" name="直接连接符 650455"/>
              <p:cNvSpPr/>
              <p:nvPr/>
            </p:nvSpPr>
            <p:spPr>
              <a:xfrm flipH="1">
                <a:off x="1097" y="3551"/>
                <a:ext cx="62" cy="1"/>
              </a:xfrm>
              <a:prstGeom prst="line">
                <a:avLst/>
              </a:prstGeom>
              <a:ln w="7938" cap="flat" cmpd="sng">
                <a:solidFill>
                  <a:srgbClr val="000000"/>
                </a:solidFill>
                <a:prstDash val="solid"/>
                <a:round/>
                <a:headEnd type="none" w="med" len="med"/>
                <a:tailEnd type="none" w="med" len="med"/>
              </a:ln>
            </p:spPr>
          </p:sp>
          <p:grpSp>
            <p:nvGrpSpPr>
              <p:cNvPr id="126168" name="组合 650456"/>
              <p:cNvGrpSpPr/>
              <p:nvPr/>
            </p:nvGrpSpPr>
            <p:grpSpPr>
              <a:xfrm>
                <a:off x="912" y="3592"/>
                <a:ext cx="275" cy="38"/>
                <a:chOff x="912" y="3592"/>
                <a:chExt cx="275" cy="38"/>
              </a:xfrm>
            </p:grpSpPr>
            <p:sp>
              <p:nvSpPr>
                <p:cNvPr id="126169" name="任意多边形 650457"/>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6170" name="任意多边形 650458"/>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6171" name="矩形 650459"/>
                <p:cNvSpPr/>
                <p:nvPr/>
              </p:nvSpPr>
              <p:spPr>
                <a:xfrm>
                  <a:off x="914" y="3619"/>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6172" name="组合 650460"/>
            <p:cNvGrpSpPr/>
            <p:nvPr/>
          </p:nvGrpSpPr>
          <p:grpSpPr>
            <a:xfrm>
              <a:off x="906" y="3365"/>
              <a:ext cx="275" cy="261"/>
              <a:chOff x="906" y="3365"/>
              <a:chExt cx="275" cy="261"/>
            </a:xfrm>
          </p:grpSpPr>
          <p:sp>
            <p:nvSpPr>
              <p:cNvPr id="126173" name="任意多边形 650461"/>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6174" name="任意多边形 650462"/>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6175" name="任意多边形 650463"/>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6176" name="任意多边形 650464"/>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6177" name="矩形 650465"/>
              <p:cNvSpPr/>
              <p:nvPr/>
            </p:nvSpPr>
            <p:spPr>
              <a:xfrm>
                <a:off x="951" y="338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78" name="矩形 650466"/>
              <p:cNvSpPr/>
              <p:nvPr/>
            </p:nvSpPr>
            <p:spPr>
              <a:xfrm>
                <a:off x="914" y="3524"/>
                <a:ext cx="258"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79" name="矩形 650467"/>
              <p:cNvSpPr/>
              <p:nvPr/>
            </p:nvSpPr>
            <p:spPr>
              <a:xfrm>
                <a:off x="968" y="339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80" name="直接连接符 650468"/>
              <p:cNvSpPr/>
              <p:nvPr/>
            </p:nvSpPr>
            <p:spPr>
              <a:xfrm flipH="1">
                <a:off x="1091" y="3546"/>
                <a:ext cx="61" cy="1"/>
              </a:xfrm>
              <a:prstGeom prst="line">
                <a:avLst/>
              </a:prstGeom>
              <a:ln w="7938" cap="flat" cmpd="sng">
                <a:solidFill>
                  <a:srgbClr val="000000"/>
                </a:solidFill>
                <a:prstDash val="solid"/>
                <a:round/>
                <a:headEnd type="none" w="med" len="med"/>
                <a:tailEnd type="none" w="med" len="med"/>
              </a:ln>
            </p:spPr>
          </p:sp>
          <p:grpSp>
            <p:nvGrpSpPr>
              <p:cNvPr id="126181" name="组合 650469"/>
              <p:cNvGrpSpPr/>
              <p:nvPr/>
            </p:nvGrpSpPr>
            <p:grpSpPr>
              <a:xfrm>
                <a:off x="906" y="3587"/>
                <a:ext cx="275" cy="39"/>
                <a:chOff x="906" y="3587"/>
                <a:chExt cx="275" cy="39"/>
              </a:xfrm>
            </p:grpSpPr>
            <p:sp>
              <p:nvSpPr>
                <p:cNvPr id="126182" name="任意多边形 650470"/>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6183" name="任意多边形 650471"/>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6184" name="矩形 650472"/>
                <p:cNvSpPr/>
                <p:nvPr/>
              </p:nvSpPr>
              <p:spPr>
                <a:xfrm>
                  <a:off x="907" y="3614"/>
                  <a:ext cx="272" cy="12"/>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6185" name="组合 650473"/>
          <p:cNvGrpSpPr/>
          <p:nvPr/>
        </p:nvGrpSpPr>
        <p:grpSpPr>
          <a:xfrm>
            <a:off x="2603500" y="5346700"/>
            <a:ext cx="444500" cy="839788"/>
            <a:chOff x="1660" y="3427"/>
            <a:chExt cx="217" cy="339"/>
          </a:xfrm>
        </p:grpSpPr>
        <p:grpSp>
          <p:nvGrpSpPr>
            <p:cNvPr id="126186" name="组合 650474"/>
            <p:cNvGrpSpPr/>
            <p:nvPr/>
          </p:nvGrpSpPr>
          <p:grpSpPr>
            <a:xfrm>
              <a:off x="1665" y="3433"/>
              <a:ext cx="212" cy="333"/>
              <a:chOff x="1665" y="3433"/>
              <a:chExt cx="212" cy="333"/>
            </a:xfrm>
          </p:grpSpPr>
          <p:sp>
            <p:nvSpPr>
              <p:cNvPr id="126187" name="任意多边形 650475"/>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6188" name="任意多边形 650476"/>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6189" name="任意多边形 650477"/>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6190" name="任意多边形 650478"/>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6191" name="矩形 650479"/>
              <p:cNvSpPr/>
              <p:nvPr/>
            </p:nvSpPr>
            <p:spPr>
              <a:xfrm>
                <a:off x="1665" y="3496"/>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92" name="矩形 650480"/>
              <p:cNvSpPr/>
              <p:nvPr/>
            </p:nvSpPr>
            <p:spPr>
              <a:xfrm>
                <a:off x="1671" y="3509"/>
                <a:ext cx="65" cy="43"/>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193" name="直接连接符 650481"/>
              <p:cNvSpPr/>
              <p:nvPr/>
            </p:nvSpPr>
            <p:spPr>
              <a:xfrm>
                <a:off x="1676" y="3534"/>
                <a:ext cx="50" cy="1"/>
              </a:xfrm>
              <a:prstGeom prst="line">
                <a:avLst/>
              </a:prstGeom>
              <a:ln w="15875" cap="flat" cmpd="sng">
                <a:solidFill>
                  <a:srgbClr val="000000"/>
                </a:solidFill>
                <a:prstDash val="solid"/>
                <a:round/>
                <a:headEnd type="none" w="med" len="med"/>
                <a:tailEnd type="none" w="med" len="med"/>
              </a:ln>
            </p:spPr>
          </p:sp>
          <p:sp>
            <p:nvSpPr>
              <p:cNvPr id="126194" name="直接连接符 650482"/>
              <p:cNvSpPr/>
              <p:nvPr/>
            </p:nvSpPr>
            <p:spPr>
              <a:xfrm flipH="1">
                <a:off x="1665" y="3709"/>
                <a:ext cx="116" cy="1"/>
              </a:xfrm>
              <a:prstGeom prst="line">
                <a:avLst/>
              </a:prstGeom>
              <a:ln w="15875" cap="flat" cmpd="sng">
                <a:solidFill>
                  <a:srgbClr val="000000"/>
                </a:solidFill>
                <a:prstDash val="solid"/>
                <a:round/>
                <a:headEnd type="none" w="med" len="med"/>
                <a:tailEnd type="none" w="med" len="med"/>
              </a:ln>
            </p:spPr>
          </p:sp>
          <p:sp>
            <p:nvSpPr>
              <p:cNvPr id="126195" name="直接连接符 650483"/>
              <p:cNvSpPr/>
              <p:nvPr/>
            </p:nvSpPr>
            <p:spPr>
              <a:xfrm flipH="1">
                <a:off x="1665" y="3596"/>
                <a:ext cx="116" cy="1"/>
              </a:xfrm>
              <a:prstGeom prst="line">
                <a:avLst/>
              </a:prstGeom>
              <a:ln w="15875" cap="flat" cmpd="sng">
                <a:solidFill>
                  <a:srgbClr val="000000"/>
                </a:solidFill>
                <a:prstDash val="solid"/>
                <a:round/>
                <a:headEnd type="none" w="med" len="med"/>
                <a:tailEnd type="none" w="med" len="med"/>
              </a:ln>
            </p:spPr>
          </p:sp>
        </p:grpSp>
        <p:grpSp>
          <p:nvGrpSpPr>
            <p:cNvPr id="126196" name="组合 650484"/>
            <p:cNvGrpSpPr/>
            <p:nvPr/>
          </p:nvGrpSpPr>
          <p:grpSpPr>
            <a:xfrm>
              <a:off x="1660" y="3427"/>
              <a:ext cx="212" cy="333"/>
              <a:chOff x="1660" y="3427"/>
              <a:chExt cx="212" cy="333"/>
            </a:xfrm>
          </p:grpSpPr>
          <p:sp>
            <p:nvSpPr>
              <p:cNvPr id="126197" name="任意多边形 650485"/>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6198" name="任意多边形 650486"/>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6199" name="任意多边形 650487"/>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6200" name="任意多边形 650488"/>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6201" name="矩形 650489"/>
              <p:cNvSpPr/>
              <p:nvPr/>
            </p:nvSpPr>
            <p:spPr>
              <a:xfrm>
                <a:off x="1660" y="3490"/>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02" name="矩形 650490"/>
              <p:cNvSpPr/>
              <p:nvPr/>
            </p:nvSpPr>
            <p:spPr>
              <a:xfrm>
                <a:off x="1665" y="3502"/>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03" name="直接连接符 650491"/>
              <p:cNvSpPr/>
              <p:nvPr/>
            </p:nvSpPr>
            <p:spPr>
              <a:xfrm>
                <a:off x="1676" y="3521"/>
                <a:ext cx="40" cy="1"/>
              </a:xfrm>
              <a:prstGeom prst="line">
                <a:avLst/>
              </a:prstGeom>
              <a:ln w="7938" cap="flat" cmpd="sng">
                <a:solidFill>
                  <a:srgbClr val="313124"/>
                </a:solidFill>
                <a:prstDash val="solid"/>
                <a:round/>
                <a:headEnd type="none" w="med" len="med"/>
                <a:tailEnd type="none" w="med" len="med"/>
              </a:ln>
            </p:spPr>
          </p:sp>
          <p:sp>
            <p:nvSpPr>
              <p:cNvPr id="126204" name="直接连接符 650492"/>
              <p:cNvSpPr/>
              <p:nvPr/>
            </p:nvSpPr>
            <p:spPr>
              <a:xfrm flipH="1">
                <a:off x="1665" y="3703"/>
                <a:ext cx="106" cy="1"/>
              </a:xfrm>
              <a:prstGeom prst="line">
                <a:avLst/>
              </a:prstGeom>
              <a:ln w="7938" cap="flat" cmpd="sng">
                <a:solidFill>
                  <a:srgbClr val="313124"/>
                </a:solidFill>
                <a:prstDash val="solid"/>
                <a:round/>
                <a:headEnd type="none" w="med" len="med"/>
                <a:tailEnd type="none" w="med" len="med"/>
              </a:ln>
            </p:spPr>
          </p:sp>
          <p:sp>
            <p:nvSpPr>
              <p:cNvPr id="126205" name="直接连接符 650493"/>
              <p:cNvSpPr/>
              <p:nvPr/>
            </p:nvSpPr>
            <p:spPr>
              <a:xfrm flipH="1">
                <a:off x="1665" y="3590"/>
                <a:ext cx="106" cy="1"/>
              </a:xfrm>
              <a:prstGeom prst="line">
                <a:avLst/>
              </a:prstGeom>
              <a:ln w="7938" cap="flat" cmpd="sng">
                <a:solidFill>
                  <a:srgbClr val="313124"/>
                </a:solidFill>
                <a:prstDash val="solid"/>
                <a:round/>
                <a:headEnd type="none" w="med" len="med"/>
                <a:tailEnd type="none" w="med" len="med"/>
              </a:ln>
            </p:spPr>
          </p:sp>
        </p:grpSp>
      </p:grpSp>
      <p:sp>
        <p:nvSpPr>
          <p:cNvPr id="126206" name="矩形 650494"/>
          <p:cNvSpPr/>
          <p:nvPr/>
        </p:nvSpPr>
        <p:spPr>
          <a:xfrm>
            <a:off x="2370138" y="3798888"/>
            <a:ext cx="857250" cy="619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07" name="矩形 650495"/>
          <p:cNvSpPr/>
          <p:nvPr/>
        </p:nvSpPr>
        <p:spPr>
          <a:xfrm>
            <a:off x="2470150" y="3938588"/>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6208" name="矩形 650496"/>
          <p:cNvSpPr/>
          <p:nvPr/>
        </p:nvSpPr>
        <p:spPr>
          <a:xfrm>
            <a:off x="3192463" y="5832475"/>
            <a:ext cx="1074737" cy="620713"/>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09" name="矩形 650497"/>
          <p:cNvSpPr/>
          <p:nvPr/>
        </p:nvSpPr>
        <p:spPr>
          <a:xfrm>
            <a:off x="3527425" y="5949950"/>
            <a:ext cx="2032000" cy="609600"/>
          </a:xfrm>
          <a:prstGeom prst="rect">
            <a:avLst/>
          </a:prstGeom>
          <a:noFill/>
          <a:ln w="9525">
            <a:noFill/>
          </a:ln>
        </p:spPr>
        <p:txBody>
          <a:bodyPr wrap="none" lIns="0" tIns="0" rIns="0" bIns="0" anchor="t">
            <a:spAutoFit/>
          </a:bodyPr>
          <a:p>
            <a:pPr algn="ctr"/>
            <a:r>
              <a:rPr lang="zh-CN" altLang="en-US" sz="2000" dirty="0">
                <a:solidFill>
                  <a:srgbClr val="333399"/>
                </a:solidFill>
                <a:latin typeface="Arial" panose="020B0604020202020204" pitchFamily="34" charset="0"/>
                <a:ea typeface="黑体" panose="02010609060101010101" pitchFamily="49" charset="-122"/>
              </a:rPr>
              <a:t>校园网的高速缓存</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（代理服务器）</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6210" name="组合 650498"/>
          <p:cNvGrpSpPr/>
          <p:nvPr/>
        </p:nvGrpSpPr>
        <p:grpSpPr>
          <a:xfrm>
            <a:off x="8070850" y="3213100"/>
            <a:ext cx="392113" cy="661988"/>
            <a:chOff x="4305" y="2335"/>
            <a:chExt cx="216" cy="339"/>
          </a:xfrm>
        </p:grpSpPr>
        <p:grpSp>
          <p:nvGrpSpPr>
            <p:cNvPr id="126211" name="组合 650499"/>
            <p:cNvGrpSpPr/>
            <p:nvPr/>
          </p:nvGrpSpPr>
          <p:grpSpPr>
            <a:xfrm>
              <a:off x="4310" y="2341"/>
              <a:ext cx="211" cy="333"/>
              <a:chOff x="4310" y="2341"/>
              <a:chExt cx="211" cy="333"/>
            </a:xfrm>
          </p:grpSpPr>
          <p:sp>
            <p:nvSpPr>
              <p:cNvPr id="126212" name="任意多边形 650500"/>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6213" name="任意多边形 650501"/>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6214" name="任意多边形 650502"/>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6215" name="任意多边形 650503"/>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6216" name="矩形 650504"/>
              <p:cNvSpPr/>
              <p:nvPr/>
            </p:nvSpPr>
            <p:spPr>
              <a:xfrm>
                <a:off x="4310" y="2404"/>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17" name="矩形 650505"/>
              <p:cNvSpPr/>
              <p:nvPr/>
            </p:nvSpPr>
            <p:spPr>
              <a:xfrm>
                <a:off x="4315" y="241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18" name="直接连接符 650506"/>
              <p:cNvSpPr/>
              <p:nvPr/>
            </p:nvSpPr>
            <p:spPr>
              <a:xfrm>
                <a:off x="4320" y="2441"/>
                <a:ext cx="50" cy="1"/>
              </a:xfrm>
              <a:prstGeom prst="line">
                <a:avLst/>
              </a:prstGeom>
              <a:ln w="15875" cap="flat" cmpd="sng">
                <a:solidFill>
                  <a:srgbClr val="000000"/>
                </a:solidFill>
                <a:prstDash val="solid"/>
                <a:round/>
                <a:headEnd type="none" w="med" len="med"/>
                <a:tailEnd type="none" w="med" len="med"/>
              </a:ln>
            </p:spPr>
          </p:sp>
          <p:sp>
            <p:nvSpPr>
              <p:cNvPr id="126219" name="直接连接符 650507"/>
              <p:cNvSpPr/>
              <p:nvPr/>
            </p:nvSpPr>
            <p:spPr>
              <a:xfrm flipH="1">
                <a:off x="4310" y="2617"/>
                <a:ext cx="116" cy="1"/>
              </a:xfrm>
              <a:prstGeom prst="line">
                <a:avLst/>
              </a:prstGeom>
              <a:ln w="15875" cap="flat" cmpd="sng">
                <a:solidFill>
                  <a:srgbClr val="000000"/>
                </a:solidFill>
                <a:prstDash val="solid"/>
                <a:round/>
                <a:headEnd type="none" w="med" len="med"/>
                <a:tailEnd type="none" w="med" len="med"/>
              </a:ln>
            </p:spPr>
          </p:sp>
          <p:sp>
            <p:nvSpPr>
              <p:cNvPr id="126220" name="直接连接符 650508"/>
              <p:cNvSpPr/>
              <p:nvPr/>
            </p:nvSpPr>
            <p:spPr>
              <a:xfrm flipH="1">
                <a:off x="4310" y="2504"/>
                <a:ext cx="116" cy="1"/>
              </a:xfrm>
              <a:prstGeom prst="line">
                <a:avLst/>
              </a:prstGeom>
              <a:ln w="15875" cap="flat" cmpd="sng">
                <a:solidFill>
                  <a:srgbClr val="000000"/>
                </a:solidFill>
                <a:prstDash val="solid"/>
                <a:round/>
                <a:headEnd type="none" w="med" len="med"/>
                <a:tailEnd type="none" w="med" len="med"/>
              </a:ln>
            </p:spPr>
          </p:sp>
        </p:grpSp>
        <p:grpSp>
          <p:nvGrpSpPr>
            <p:cNvPr id="126221" name="组合 650509"/>
            <p:cNvGrpSpPr/>
            <p:nvPr/>
          </p:nvGrpSpPr>
          <p:grpSpPr>
            <a:xfrm>
              <a:off x="4305" y="2335"/>
              <a:ext cx="211" cy="332"/>
              <a:chOff x="4305" y="2335"/>
              <a:chExt cx="211" cy="332"/>
            </a:xfrm>
          </p:grpSpPr>
          <p:sp>
            <p:nvSpPr>
              <p:cNvPr id="126222" name="任意多边形 650510"/>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6223" name="任意多边形 650511"/>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6224" name="任意多边形 650512"/>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6225" name="任意多边形 650513"/>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6226" name="矩形 650514"/>
              <p:cNvSpPr/>
              <p:nvPr/>
            </p:nvSpPr>
            <p:spPr>
              <a:xfrm>
                <a:off x="4305" y="2398"/>
                <a:ext cx="116"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27" name="矩形 650515"/>
              <p:cNvSpPr/>
              <p:nvPr/>
            </p:nvSpPr>
            <p:spPr>
              <a:xfrm>
                <a:off x="4310" y="241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28" name="直接连接符 650516"/>
              <p:cNvSpPr/>
              <p:nvPr/>
            </p:nvSpPr>
            <p:spPr>
              <a:xfrm>
                <a:off x="4320" y="2429"/>
                <a:ext cx="40" cy="1"/>
              </a:xfrm>
              <a:prstGeom prst="line">
                <a:avLst/>
              </a:prstGeom>
              <a:ln w="7938" cap="flat" cmpd="sng">
                <a:solidFill>
                  <a:srgbClr val="313124"/>
                </a:solidFill>
                <a:prstDash val="solid"/>
                <a:round/>
                <a:headEnd type="none" w="med" len="med"/>
                <a:tailEnd type="none" w="med" len="med"/>
              </a:ln>
            </p:spPr>
          </p:sp>
          <p:sp>
            <p:nvSpPr>
              <p:cNvPr id="126229" name="直接连接符 650517"/>
              <p:cNvSpPr/>
              <p:nvPr/>
            </p:nvSpPr>
            <p:spPr>
              <a:xfrm flipH="1">
                <a:off x="4310" y="2611"/>
                <a:ext cx="106" cy="1"/>
              </a:xfrm>
              <a:prstGeom prst="line">
                <a:avLst/>
              </a:prstGeom>
              <a:ln w="7938" cap="flat" cmpd="sng">
                <a:solidFill>
                  <a:srgbClr val="313124"/>
                </a:solidFill>
                <a:prstDash val="solid"/>
                <a:round/>
                <a:headEnd type="none" w="med" len="med"/>
                <a:tailEnd type="none" w="med" len="med"/>
              </a:ln>
            </p:spPr>
          </p:sp>
          <p:sp>
            <p:nvSpPr>
              <p:cNvPr id="126230" name="直接连接符 650518"/>
              <p:cNvSpPr/>
              <p:nvPr/>
            </p:nvSpPr>
            <p:spPr>
              <a:xfrm flipH="1">
                <a:off x="4310" y="2498"/>
                <a:ext cx="106" cy="1"/>
              </a:xfrm>
              <a:prstGeom prst="line">
                <a:avLst/>
              </a:prstGeom>
              <a:ln w="7938" cap="flat" cmpd="sng">
                <a:solidFill>
                  <a:srgbClr val="313124"/>
                </a:solidFill>
                <a:prstDash val="solid"/>
                <a:round/>
                <a:headEnd type="none" w="med" len="med"/>
                <a:tailEnd type="none" w="med" len="med"/>
              </a:ln>
            </p:spPr>
          </p:sp>
        </p:grpSp>
      </p:grpSp>
      <p:sp>
        <p:nvSpPr>
          <p:cNvPr id="126231" name="矩形 650519"/>
          <p:cNvSpPr/>
          <p:nvPr/>
        </p:nvSpPr>
        <p:spPr>
          <a:xfrm>
            <a:off x="6781800" y="3373438"/>
            <a:ext cx="1268413"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源点服务器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6232" name="矩形 650520"/>
          <p:cNvSpPr/>
          <p:nvPr/>
        </p:nvSpPr>
        <p:spPr>
          <a:xfrm>
            <a:off x="4178300" y="4381500"/>
            <a:ext cx="8175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33" name="矩形 650521"/>
          <p:cNvSpPr/>
          <p:nvPr/>
        </p:nvSpPr>
        <p:spPr>
          <a:xfrm>
            <a:off x="4716463" y="4448175"/>
            <a:ext cx="762000"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2 Mb/s</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126234" name="组合 650522"/>
          <p:cNvGrpSpPr/>
          <p:nvPr/>
        </p:nvGrpSpPr>
        <p:grpSpPr>
          <a:xfrm>
            <a:off x="2863850" y="5832475"/>
            <a:ext cx="522288" cy="260350"/>
            <a:chOff x="1872" y="3676"/>
            <a:chExt cx="227" cy="136"/>
          </a:xfrm>
        </p:grpSpPr>
        <p:sp>
          <p:nvSpPr>
            <p:cNvPr id="126235" name="直接连接符 650523"/>
            <p:cNvSpPr/>
            <p:nvPr/>
          </p:nvSpPr>
          <p:spPr>
            <a:xfrm>
              <a:off x="1919" y="3702"/>
              <a:ext cx="180" cy="110"/>
            </a:xfrm>
            <a:prstGeom prst="line">
              <a:avLst/>
            </a:prstGeom>
            <a:ln w="28575" cap="flat" cmpd="sng">
              <a:solidFill>
                <a:srgbClr val="333399"/>
              </a:solidFill>
              <a:prstDash val="solid"/>
              <a:round/>
              <a:headEnd type="none" w="med" len="med"/>
              <a:tailEnd type="none" w="med" len="med"/>
            </a:ln>
          </p:spPr>
        </p:sp>
        <p:sp>
          <p:nvSpPr>
            <p:cNvPr id="126236" name="任意多边形 650524"/>
            <p:cNvSpPr/>
            <p:nvPr/>
          </p:nvSpPr>
          <p:spPr>
            <a:xfrm>
              <a:off x="1872" y="3676"/>
              <a:ext cx="62" cy="47"/>
            </a:xfrm>
            <a:custGeom>
              <a:avLst/>
              <a:gdLst/>
              <a:ahLst/>
              <a:cxnLst/>
              <a:pathLst>
                <a:path w="62" h="47">
                  <a:moveTo>
                    <a:pt x="62" y="15"/>
                  </a:moveTo>
                  <a:lnTo>
                    <a:pt x="0" y="0"/>
                  </a:lnTo>
                  <a:lnTo>
                    <a:pt x="42" y="47"/>
                  </a:lnTo>
                  <a:lnTo>
                    <a:pt x="62" y="15"/>
                  </a:lnTo>
                  <a:close/>
                </a:path>
              </a:pathLst>
            </a:custGeom>
            <a:solidFill>
              <a:srgbClr val="000000"/>
            </a:solidFill>
            <a:ln w="28575" cap="flat" cmpd="sng">
              <a:solidFill>
                <a:srgbClr val="333399"/>
              </a:solidFill>
              <a:prstDash val="solid"/>
              <a:round/>
              <a:headEnd type="none" w="med" len="med"/>
              <a:tailEnd type="none" w="med" len="med"/>
            </a:ln>
          </p:spPr>
          <p:txBody>
            <a:bodyPr/>
            <a:p>
              <a:endParaRPr lang="zh-CN" altLang="en-US"/>
            </a:p>
          </p:txBody>
        </p:sp>
      </p:grpSp>
      <p:grpSp>
        <p:nvGrpSpPr>
          <p:cNvPr id="126237" name="组合 650525"/>
          <p:cNvGrpSpPr/>
          <p:nvPr/>
        </p:nvGrpSpPr>
        <p:grpSpPr>
          <a:xfrm>
            <a:off x="6070600" y="4576763"/>
            <a:ext cx="560388" cy="374650"/>
            <a:chOff x="3202" y="3033"/>
            <a:chExt cx="309" cy="192"/>
          </a:xfrm>
        </p:grpSpPr>
        <p:sp>
          <p:nvSpPr>
            <p:cNvPr id="126238" name="椭圆 650526"/>
            <p:cNvSpPr/>
            <p:nvPr/>
          </p:nvSpPr>
          <p:spPr>
            <a:xfrm>
              <a:off x="3203"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6239" name="矩形 650527"/>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40" name="矩形 650528"/>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41" name="椭圆 650529"/>
            <p:cNvSpPr/>
            <p:nvPr/>
          </p:nvSpPr>
          <p:spPr>
            <a:xfrm>
              <a:off x="3203"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6242" name="组合 650530"/>
            <p:cNvGrpSpPr/>
            <p:nvPr/>
          </p:nvGrpSpPr>
          <p:grpSpPr>
            <a:xfrm>
              <a:off x="3249" y="3046"/>
              <a:ext cx="214" cy="86"/>
              <a:chOff x="3249" y="3046"/>
              <a:chExt cx="214" cy="86"/>
            </a:xfrm>
          </p:grpSpPr>
          <p:grpSp>
            <p:nvGrpSpPr>
              <p:cNvPr id="126243" name="组合 650531"/>
              <p:cNvGrpSpPr/>
              <p:nvPr/>
            </p:nvGrpSpPr>
            <p:grpSpPr>
              <a:xfrm>
                <a:off x="3249" y="3046"/>
                <a:ext cx="212" cy="84"/>
                <a:chOff x="3249" y="3046"/>
                <a:chExt cx="212" cy="84"/>
              </a:xfrm>
            </p:grpSpPr>
            <p:sp>
              <p:nvSpPr>
                <p:cNvPr id="126244" name="任意多边形 650532"/>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6245" name="任意多边形 650533"/>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6246" name="任意多边形 650534"/>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6247" name="任意多边形 650535"/>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6248" name="任意多边形 650536"/>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6249" name="任意多边形 650537"/>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6250" name="任意多边形 650538"/>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sp>
              <p:nvSpPr>
                <p:cNvPr id="126251" name="任意多边形 650539"/>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grpSp>
          <p:grpSp>
            <p:nvGrpSpPr>
              <p:cNvPr id="126252" name="组合 650540"/>
              <p:cNvGrpSpPr/>
              <p:nvPr/>
            </p:nvGrpSpPr>
            <p:grpSpPr>
              <a:xfrm>
                <a:off x="3251" y="3048"/>
                <a:ext cx="212" cy="84"/>
                <a:chOff x="3251" y="3048"/>
                <a:chExt cx="212" cy="84"/>
              </a:xfrm>
            </p:grpSpPr>
            <p:sp>
              <p:nvSpPr>
                <p:cNvPr id="126253" name="任意多边形 650541"/>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6254" name="任意多边形 650542"/>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6255" name="任意多边形 650543"/>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6256" name="任意多边形 650544"/>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6257" name="任意多边形 650545"/>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6258" name="任意多边形 650546"/>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6259" name="任意多边形 650547"/>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sp>
              <p:nvSpPr>
                <p:cNvPr id="126260" name="任意多边形 650548"/>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grpSp>
        </p:grpSp>
        <p:sp>
          <p:nvSpPr>
            <p:cNvPr id="126261" name="直接连接符 650549"/>
            <p:cNvSpPr/>
            <p:nvPr/>
          </p:nvSpPr>
          <p:spPr>
            <a:xfrm>
              <a:off x="3202" y="3088"/>
              <a:ext cx="1" cy="80"/>
            </a:xfrm>
            <a:prstGeom prst="line">
              <a:avLst/>
            </a:prstGeom>
            <a:ln w="3175" cap="flat" cmpd="sng">
              <a:solidFill>
                <a:srgbClr val="AAE6FF"/>
              </a:solidFill>
              <a:prstDash val="solid"/>
              <a:round/>
              <a:headEnd type="none" w="med" len="med"/>
              <a:tailEnd type="none" w="med" len="med"/>
            </a:ln>
          </p:spPr>
        </p:sp>
        <p:sp>
          <p:nvSpPr>
            <p:cNvPr id="126262" name="直接连接符 650550"/>
            <p:cNvSpPr/>
            <p:nvPr/>
          </p:nvSpPr>
          <p:spPr>
            <a:xfrm>
              <a:off x="3510" y="3088"/>
              <a:ext cx="1" cy="80"/>
            </a:xfrm>
            <a:prstGeom prst="line">
              <a:avLst/>
            </a:prstGeom>
            <a:ln w="3175" cap="flat" cmpd="sng">
              <a:solidFill>
                <a:srgbClr val="AAE6FF"/>
              </a:solidFill>
              <a:prstDash val="solid"/>
              <a:round/>
              <a:headEnd type="none" w="med" len="med"/>
              <a:tailEnd type="none" w="med" len="med"/>
            </a:ln>
          </p:spPr>
        </p:sp>
      </p:grpSp>
      <p:sp>
        <p:nvSpPr>
          <p:cNvPr id="126263" name="矩形 650551"/>
          <p:cNvSpPr/>
          <p:nvPr/>
        </p:nvSpPr>
        <p:spPr>
          <a:xfrm>
            <a:off x="6642100" y="4152900"/>
            <a:ext cx="8556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64" name="矩形 650552"/>
          <p:cNvSpPr/>
          <p:nvPr/>
        </p:nvSpPr>
        <p:spPr>
          <a:xfrm>
            <a:off x="6948488" y="4581525"/>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6265" name="矩形 650553"/>
          <p:cNvSpPr/>
          <p:nvPr/>
        </p:nvSpPr>
        <p:spPr>
          <a:xfrm>
            <a:off x="3686175" y="4240213"/>
            <a:ext cx="384175" cy="366712"/>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66" name="矩形 650554"/>
          <p:cNvSpPr/>
          <p:nvPr/>
        </p:nvSpPr>
        <p:spPr>
          <a:xfrm>
            <a:off x="2863850" y="4948238"/>
            <a:ext cx="417513"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67" name="矩形 650555"/>
          <p:cNvSpPr/>
          <p:nvPr/>
        </p:nvSpPr>
        <p:spPr>
          <a:xfrm>
            <a:off x="1708150" y="4594225"/>
            <a:ext cx="419100"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6268" name="矩形 650556"/>
          <p:cNvSpPr/>
          <p:nvPr/>
        </p:nvSpPr>
        <p:spPr>
          <a:xfrm>
            <a:off x="427038" y="4254500"/>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6269" name="矩形 650557"/>
          <p:cNvSpPr/>
          <p:nvPr/>
        </p:nvSpPr>
        <p:spPr>
          <a:xfrm>
            <a:off x="3732213" y="42687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1</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6270" name="矩形 650558"/>
          <p:cNvSpPr/>
          <p:nvPr/>
        </p:nvSpPr>
        <p:spPr>
          <a:xfrm>
            <a:off x="5895975" y="42941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2</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6271" name="文本框 650559"/>
          <p:cNvSpPr txBox="1"/>
          <p:nvPr/>
        </p:nvSpPr>
        <p:spPr>
          <a:xfrm>
            <a:off x="468313" y="1474788"/>
            <a:ext cx="8228012" cy="946150"/>
          </a:xfrm>
          <a:prstGeom prst="rect">
            <a:avLst/>
          </a:prstGeom>
          <a:noFill/>
          <a:ln w="9525">
            <a:noFill/>
          </a:ln>
        </p:spPr>
        <p:txBody>
          <a:bodyPr anchor="t">
            <a:spAutoFit/>
          </a:bodyPr>
          <a:p>
            <a:r>
              <a:rPr lang="en-US" altLang="zh-CN" sz="2800" dirty="0">
                <a:solidFill>
                  <a:srgbClr val="333399"/>
                </a:solidFill>
                <a:latin typeface="Arial" panose="020B0604020202020204" pitchFamily="34" charset="0"/>
                <a:ea typeface="黑体" panose="02010609060101010101" pitchFamily="49" charset="-122"/>
              </a:rPr>
              <a:t>(4) </a:t>
            </a:r>
            <a:r>
              <a:rPr lang="zh-CN" altLang="en-US" sz="2800" dirty="0">
                <a:solidFill>
                  <a:srgbClr val="333399"/>
                </a:solidFill>
                <a:latin typeface="Arial" panose="020B0604020202020204" pitchFamily="34" charset="0"/>
                <a:ea typeface="黑体" panose="02010609060101010101" pitchFamily="49" charset="-122"/>
              </a:rPr>
              <a:t>源点服务器将所请求的对象放在 </a:t>
            </a:r>
            <a:r>
              <a:rPr lang="en-US" altLang="zh-CN" sz="2800" dirty="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Arial" panose="020B0604020202020204" pitchFamily="34" charset="0"/>
                <a:ea typeface="黑体" panose="02010609060101010101" pitchFamily="49" charset="-122"/>
              </a:rPr>
              <a:t>响应报文中返回给校园网的高速缓存。</a:t>
            </a:r>
            <a:endParaRPr lang="zh-CN" altLang="en-US" sz="2800" dirty="0">
              <a:solidFill>
                <a:srgbClr val="333399"/>
              </a:solidFill>
              <a:latin typeface="Arial" panose="020B0604020202020204" pitchFamily="34" charset="0"/>
              <a:ea typeface="黑体" panose="02010609060101010101" pitchFamily="49" charset="-122"/>
            </a:endParaRPr>
          </a:p>
        </p:txBody>
      </p:sp>
      <p:sp>
        <p:nvSpPr>
          <p:cNvPr id="650561" name="任意多边形 650560"/>
          <p:cNvSpPr/>
          <p:nvPr/>
        </p:nvSpPr>
        <p:spPr>
          <a:xfrm>
            <a:off x="2916238" y="3644900"/>
            <a:ext cx="5327650" cy="1871663"/>
          </a:xfrm>
          <a:custGeom>
            <a:avLst/>
            <a:gdLst/>
            <a:ahLst/>
            <a:cxnLst/>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ap="flat" cmpd="sng">
            <a:solidFill>
              <a:schemeClr val="hlink"/>
            </a:solidFill>
            <a:prstDash val="solid"/>
            <a:round/>
            <a:headEnd type="triangl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8001" name="标题 647169"/>
          <p:cNvSpPr>
            <a:spLocks noGrp="1"/>
          </p:cNvSpPr>
          <p:nvPr>
            <p:ph type="title" idx="4294967295"/>
          </p:nvPr>
        </p:nvSpPr>
        <p:spPr>
          <a:xfrm>
            <a:off x="755650" y="503238"/>
            <a:ext cx="7793038" cy="622300"/>
          </a:xfrm>
          <a:ln/>
        </p:spPr>
        <p:txBody>
          <a:bodyPr anchor="b"/>
          <a:p>
            <a:pPr algn="ctr"/>
            <a:r>
              <a:rPr lang="zh-CN" altLang="en-US" dirty="0"/>
              <a:t>使用高速缓存的情况</a:t>
            </a:r>
            <a:endParaRPr lang="zh-CN" altLang="en-US" dirty="0"/>
          </a:p>
        </p:txBody>
      </p:sp>
      <p:grpSp>
        <p:nvGrpSpPr>
          <p:cNvPr id="128002" name="组合 647170"/>
          <p:cNvGrpSpPr/>
          <p:nvPr/>
        </p:nvGrpSpPr>
        <p:grpSpPr>
          <a:xfrm>
            <a:off x="250825" y="3494088"/>
            <a:ext cx="3454400" cy="2570162"/>
            <a:chOff x="912" y="768"/>
            <a:chExt cx="2400" cy="1584"/>
          </a:xfrm>
        </p:grpSpPr>
        <p:sp>
          <p:nvSpPr>
            <p:cNvPr id="128003" name="椭圆 647171"/>
            <p:cNvSpPr/>
            <p:nvPr/>
          </p:nvSpPr>
          <p:spPr>
            <a:xfrm>
              <a:off x="1751" y="799"/>
              <a:ext cx="1026" cy="628"/>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04" name="椭圆 647172"/>
            <p:cNvSpPr/>
            <p:nvPr/>
          </p:nvSpPr>
          <p:spPr>
            <a:xfrm>
              <a:off x="1172" y="972"/>
              <a:ext cx="781" cy="627"/>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05" name="椭圆 647173"/>
            <p:cNvSpPr/>
            <p:nvPr/>
          </p:nvSpPr>
          <p:spPr>
            <a:xfrm>
              <a:off x="926" y="1364"/>
              <a:ext cx="521" cy="502"/>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06" name="椭圆 647174"/>
            <p:cNvSpPr/>
            <p:nvPr/>
          </p:nvSpPr>
          <p:spPr>
            <a:xfrm>
              <a:off x="1085" y="1599"/>
              <a:ext cx="796" cy="54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07" name="椭圆 647175"/>
            <p:cNvSpPr/>
            <p:nvPr/>
          </p:nvSpPr>
          <p:spPr>
            <a:xfrm>
              <a:off x="1664" y="1693"/>
              <a:ext cx="1200" cy="659"/>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08" name="椭圆 647176"/>
            <p:cNvSpPr/>
            <p:nvPr/>
          </p:nvSpPr>
          <p:spPr>
            <a:xfrm>
              <a:off x="2445" y="988"/>
              <a:ext cx="751"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09" name="椭圆 647177"/>
            <p:cNvSpPr/>
            <p:nvPr/>
          </p:nvSpPr>
          <p:spPr>
            <a:xfrm>
              <a:off x="2560" y="1317"/>
              <a:ext cx="752" cy="486"/>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0" name="椭圆 647178"/>
            <p:cNvSpPr/>
            <p:nvPr/>
          </p:nvSpPr>
          <p:spPr>
            <a:xfrm>
              <a:off x="2488" y="1427"/>
              <a:ext cx="752"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1" name="椭圆 647179"/>
            <p:cNvSpPr/>
            <p:nvPr/>
          </p:nvSpPr>
          <p:spPr>
            <a:xfrm>
              <a:off x="1360" y="1176"/>
              <a:ext cx="1547" cy="815"/>
            </a:xfrm>
            <a:prstGeom prst="ellipse">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nvGrpSpPr>
            <p:cNvPr id="128012" name="组合 647180"/>
            <p:cNvGrpSpPr/>
            <p:nvPr/>
          </p:nvGrpSpPr>
          <p:grpSpPr>
            <a:xfrm>
              <a:off x="912" y="768"/>
              <a:ext cx="2386" cy="1553"/>
              <a:chOff x="912" y="768"/>
              <a:chExt cx="2386" cy="1553"/>
            </a:xfrm>
          </p:grpSpPr>
          <p:sp>
            <p:nvSpPr>
              <p:cNvPr id="128013" name="椭圆 647181"/>
              <p:cNvSpPr/>
              <p:nvPr/>
            </p:nvSpPr>
            <p:spPr>
              <a:xfrm>
                <a:off x="1736" y="768"/>
                <a:ext cx="1027"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4" name="椭圆 647182"/>
              <p:cNvSpPr/>
              <p:nvPr/>
            </p:nvSpPr>
            <p:spPr>
              <a:xfrm>
                <a:off x="1158" y="941"/>
                <a:ext cx="781" cy="627"/>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5" name="椭圆 647183"/>
              <p:cNvSpPr/>
              <p:nvPr/>
            </p:nvSpPr>
            <p:spPr>
              <a:xfrm>
                <a:off x="912" y="1333"/>
                <a:ext cx="520" cy="501"/>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6" name="椭圆 647184"/>
              <p:cNvSpPr/>
              <p:nvPr/>
            </p:nvSpPr>
            <p:spPr>
              <a:xfrm>
                <a:off x="1071" y="1568"/>
                <a:ext cx="795" cy="54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7" name="椭圆 647185"/>
              <p:cNvSpPr/>
              <p:nvPr/>
            </p:nvSpPr>
            <p:spPr>
              <a:xfrm>
                <a:off x="1649" y="1662"/>
                <a:ext cx="1200" cy="659"/>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8" name="椭圆 647186"/>
              <p:cNvSpPr/>
              <p:nvPr/>
            </p:nvSpPr>
            <p:spPr>
              <a:xfrm>
                <a:off x="2430" y="95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19" name="椭圆 647187"/>
              <p:cNvSpPr/>
              <p:nvPr/>
            </p:nvSpPr>
            <p:spPr>
              <a:xfrm>
                <a:off x="2546" y="1286"/>
                <a:ext cx="752" cy="48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20" name="椭圆 647188"/>
              <p:cNvSpPr/>
              <p:nvPr/>
            </p:nvSpPr>
            <p:spPr>
              <a:xfrm>
                <a:off x="2473" y="1395"/>
                <a:ext cx="752"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21" name="椭圆 647189"/>
              <p:cNvSpPr/>
              <p:nvPr/>
            </p:nvSpPr>
            <p:spPr>
              <a:xfrm>
                <a:off x="1346" y="1144"/>
                <a:ext cx="1547" cy="816"/>
              </a:xfrm>
              <a:prstGeom prst="ellipse">
                <a:avLst/>
              </a:prstGeom>
              <a:solidFill>
                <a:srgbClr val="DDDDD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aphicFrame>
        <p:nvGraphicFramePr>
          <p:cNvPr id="128022" name="对象 647190"/>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3077" name="" r:id="rId1" imgW="1687195" imgH="964565" progId="Visio.Drawing.6">
                  <p:embed/>
                </p:oleObj>
              </mc:Choice>
              <mc:Fallback>
                <p:oleObj name="" r:id="rId1" imgW="1687195" imgH="964565" progId="Visio.Drawing.6">
                  <p:embed/>
                  <p:pic>
                    <p:nvPicPr>
                      <p:cNvPr id="0" name="图片 3076"/>
                      <p:cNvPicPr/>
                      <p:nvPr/>
                    </p:nvPicPr>
                    <p:blipFill>
                      <a:blip r:embed="rId2"/>
                      <a:stretch>
                        <a:fillRect/>
                      </a:stretch>
                    </p:blipFill>
                    <p:spPr>
                      <a:xfrm>
                        <a:off x="6542088" y="4217988"/>
                        <a:ext cx="1770062" cy="1149350"/>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28023" name="直接连接符 647191"/>
          <p:cNvSpPr/>
          <p:nvPr/>
        </p:nvSpPr>
        <p:spPr>
          <a:xfrm>
            <a:off x="3735388" y="4779963"/>
            <a:ext cx="2524125" cy="0"/>
          </a:xfrm>
          <a:prstGeom prst="line">
            <a:avLst/>
          </a:prstGeom>
          <a:ln w="38100" cap="flat" cmpd="sng">
            <a:solidFill>
              <a:srgbClr val="333399"/>
            </a:solidFill>
            <a:prstDash val="solid"/>
            <a:round/>
            <a:headEnd type="none" w="med" len="med"/>
            <a:tailEnd type="none" w="med" len="med"/>
          </a:ln>
        </p:spPr>
      </p:sp>
      <p:sp>
        <p:nvSpPr>
          <p:cNvPr id="128024" name="直接连接符 647192"/>
          <p:cNvSpPr/>
          <p:nvPr/>
        </p:nvSpPr>
        <p:spPr>
          <a:xfrm>
            <a:off x="7637463" y="5289550"/>
            <a:ext cx="649287" cy="542925"/>
          </a:xfrm>
          <a:prstGeom prst="line">
            <a:avLst/>
          </a:prstGeom>
          <a:ln w="28575" cap="flat" cmpd="sng">
            <a:solidFill>
              <a:srgbClr val="333399"/>
            </a:solidFill>
            <a:prstDash val="solid"/>
            <a:round/>
            <a:headEnd type="none" w="med" len="med"/>
            <a:tailEnd type="none" w="med" len="med"/>
          </a:ln>
        </p:spPr>
      </p:sp>
      <p:sp>
        <p:nvSpPr>
          <p:cNvPr id="128025" name="直接连接符 647193"/>
          <p:cNvSpPr/>
          <p:nvPr/>
        </p:nvSpPr>
        <p:spPr>
          <a:xfrm>
            <a:off x="8012113" y="5010150"/>
            <a:ext cx="520700" cy="115888"/>
          </a:xfrm>
          <a:prstGeom prst="line">
            <a:avLst/>
          </a:prstGeom>
          <a:ln w="28575" cap="flat" cmpd="sng">
            <a:solidFill>
              <a:srgbClr val="333399"/>
            </a:solidFill>
            <a:prstDash val="solid"/>
            <a:round/>
            <a:headEnd type="none" w="med" len="med"/>
            <a:tailEnd type="none" w="med" len="med"/>
          </a:ln>
        </p:spPr>
      </p:sp>
      <p:sp>
        <p:nvSpPr>
          <p:cNvPr id="128026" name="直接连接符 647194"/>
          <p:cNvSpPr/>
          <p:nvPr/>
        </p:nvSpPr>
        <p:spPr>
          <a:xfrm flipV="1">
            <a:off x="8040688" y="4329113"/>
            <a:ext cx="492125" cy="153987"/>
          </a:xfrm>
          <a:prstGeom prst="line">
            <a:avLst/>
          </a:prstGeom>
          <a:ln w="28575" cap="flat" cmpd="sng">
            <a:solidFill>
              <a:srgbClr val="333399"/>
            </a:solidFill>
            <a:prstDash val="solid"/>
            <a:round/>
            <a:headEnd type="none" w="med" len="med"/>
            <a:tailEnd type="none" w="med" len="med"/>
          </a:ln>
        </p:spPr>
      </p:sp>
      <p:sp>
        <p:nvSpPr>
          <p:cNvPr id="128027" name="直接连接符 647195"/>
          <p:cNvSpPr/>
          <p:nvPr/>
        </p:nvSpPr>
        <p:spPr>
          <a:xfrm flipV="1">
            <a:off x="7607300" y="3709988"/>
            <a:ext cx="679450" cy="595312"/>
          </a:xfrm>
          <a:prstGeom prst="line">
            <a:avLst/>
          </a:prstGeom>
          <a:ln w="28575" cap="flat" cmpd="sng">
            <a:solidFill>
              <a:srgbClr val="333399"/>
            </a:solidFill>
            <a:prstDash val="solid"/>
            <a:round/>
            <a:headEnd type="none" w="med" len="med"/>
            <a:tailEnd type="none" w="med" len="med"/>
          </a:ln>
        </p:spPr>
      </p:sp>
      <p:grpSp>
        <p:nvGrpSpPr>
          <p:cNvPr id="128028" name="组合 647196"/>
          <p:cNvGrpSpPr/>
          <p:nvPr/>
        </p:nvGrpSpPr>
        <p:grpSpPr>
          <a:xfrm>
            <a:off x="8399463" y="3984625"/>
            <a:ext cx="393700" cy="661988"/>
            <a:chOff x="4486" y="2730"/>
            <a:chExt cx="217" cy="339"/>
          </a:xfrm>
        </p:grpSpPr>
        <p:grpSp>
          <p:nvGrpSpPr>
            <p:cNvPr id="128029" name="组合 647197"/>
            <p:cNvGrpSpPr/>
            <p:nvPr/>
          </p:nvGrpSpPr>
          <p:grpSpPr>
            <a:xfrm>
              <a:off x="4491" y="2736"/>
              <a:ext cx="212" cy="333"/>
              <a:chOff x="4491" y="2736"/>
              <a:chExt cx="212" cy="333"/>
            </a:xfrm>
          </p:grpSpPr>
          <p:sp>
            <p:nvSpPr>
              <p:cNvPr id="128030" name="任意多边形 647198"/>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8031" name="任意多边形 647199"/>
              <p:cNvSpPr/>
              <p:nvPr/>
            </p:nvSpPr>
            <p:spPr>
              <a:xfrm>
                <a:off x="4557" y="2736"/>
                <a:ext cx="146" cy="333"/>
              </a:xfrm>
              <a:custGeom>
                <a:avLst/>
                <a:gdLst/>
                <a:ahLst/>
                <a:cxnLst/>
                <a:pathLst>
                  <a:path w="146" h="333">
                    <a:moveTo>
                      <a:pt x="50" y="333"/>
                    </a:moveTo>
                    <a:lnTo>
                      <a:pt x="0" y="51"/>
                    </a:lnTo>
                    <a:lnTo>
                      <a:pt x="146" y="0"/>
                    </a:lnTo>
                    <a:lnTo>
                      <a:pt x="146" y="270"/>
                    </a:lnTo>
                    <a:lnTo>
                      <a:pt x="50" y="333"/>
                    </a:lnTo>
                    <a:close/>
                  </a:path>
                </a:pathLst>
              </a:custGeom>
              <a:solidFill>
                <a:srgbClr val="000000"/>
              </a:solidFill>
              <a:ln w="9525">
                <a:noFill/>
              </a:ln>
            </p:spPr>
            <p:txBody>
              <a:bodyPr/>
              <a:p>
                <a:endParaRPr lang="zh-CN" altLang="en-US"/>
              </a:p>
            </p:txBody>
          </p:sp>
          <p:sp>
            <p:nvSpPr>
              <p:cNvPr id="128032" name="任意多边形 647200"/>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8033" name="任意多边形 647201"/>
              <p:cNvSpPr/>
              <p:nvPr/>
            </p:nvSpPr>
            <p:spPr>
              <a:xfrm>
                <a:off x="4491" y="273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8034" name="矩形 647202"/>
              <p:cNvSpPr/>
              <p:nvPr/>
            </p:nvSpPr>
            <p:spPr>
              <a:xfrm>
                <a:off x="4491" y="279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35" name="矩形 647203"/>
              <p:cNvSpPr/>
              <p:nvPr/>
            </p:nvSpPr>
            <p:spPr>
              <a:xfrm>
                <a:off x="4496" y="2812"/>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36" name="直接连接符 647204"/>
              <p:cNvSpPr/>
              <p:nvPr/>
            </p:nvSpPr>
            <p:spPr>
              <a:xfrm>
                <a:off x="4501" y="2837"/>
                <a:ext cx="51" cy="1"/>
              </a:xfrm>
              <a:prstGeom prst="line">
                <a:avLst/>
              </a:prstGeom>
              <a:ln w="15875" cap="flat" cmpd="sng">
                <a:solidFill>
                  <a:srgbClr val="000000"/>
                </a:solidFill>
                <a:prstDash val="solid"/>
                <a:round/>
                <a:headEnd type="none" w="med" len="med"/>
                <a:tailEnd type="none" w="med" len="med"/>
              </a:ln>
            </p:spPr>
          </p:sp>
          <p:sp>
            <p:nvSpPr>
              <p:cNvPr id="128037" name="直接连接符 647205"/>
              <p:cNvSpPr/>
              <p:nvPr/>
            </p:nvSpPr>
            <p:spPr>
              <a:xfrm flipH="1">
                <a:off x="4491" y="3013"/>
                <a:ext cx="116" cy="1"/>
              </a:xfrm>
              <a:prstGeom prst="line">
                <a:avLst/>
              </a:prstGeom>
              <a:ln w="15875" cap="flat" cmpd="sng">
                <a:solidFill>
                  <a:srgbClr val="000000"/>
                </a:solidFill>
                <a:prstDash val="solid"/>
                <a:round/>
                <a:headEnd type="none" w="med" len="med"/>
                <a:tailEnd type="none" w="med" len="med"/>
              </a:ln>
            </p:spPr>
          </p:sp>
          <p:sp>
            <p:nvSpPr>
              <p:cNvPr id="128038" name="直接连接符 647206"/>
              <p:cNvSpPr/>
              <p:nvPr/>
            </p:nvSpPr>
            <p:spPr>
              <a:xfrm flipH="1">
                <a:off x="4491" y="2900"/>
                <a:ext cx="116" cy="1"/>
              </a:xfrm>
              <a:prstGeom prst="line">
                <a:avLst/>
              </a:prstGeom>
              <a:ln w="15875" cap="flat" cmpd="sng">
                <a:solidFill>
                  <a:srgbClr val="000000"/>
                </a:solidFill>
                <a:prstDash val="solid"/>
                <a:round/>
                <a:headEnd type="none" w="med" len="med"/>
                <a:tailEnd type="none" w="med" len="med"/>
              </a:ln>
            </p:spPr>
          </p:sp>
        </p:grpSp>
        <p:grpSp>
          <p:nvGrpSpPr>
            <p:cNvPr id="128039" name="组合 647207"/>
            <p:cNvGrpSpPr/>
            <p:nvPr/>
          </p:nvGrpSpPr>
          <p:grpSpPr>
            <a:xfrm>
              <a:off x="4486" y="2730"/>
              <a:ext cx="212" cy="333"/>
              <a:chOff x="4486" y="2730"/>
              <a:chExt cx="212" cy="333"/>
            </a:xfrm>
          </p:grpSpPr>
          <p:sp>
            <p:nvSpPr>
              <p:cNvPr id="128040" name="任意多边形 647208"/>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8041" name="任意多边形 647209"/>
              <p:cNvSpPr/>
              <p:nvPr/>
            </p:nvSpPr>
            <p:spPr>
              <a:xfrm>
                <a:off x="4552" y="2730"/>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8042" name="任意多边形 647210"/>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8043" name="任意多边形 647211"/>
              <p:cNvSpPr/>
              <p:nvPr/>
            </p:nvSpPr>
            <p:spPr>
              <a:xfrm>
                <a:off x="4486" y="2730"/>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8044" name="矩形 647212"/>
              <p:cNvSpPr/>
              <p:nvPr/>
            </p:nvSpPr>
            <p:spPr>
              <a:xfrm>
                <a:off x="4486" y="2793"/>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45" name="矩形 647213"/>
              <p:cNvSpPr/>
              <p:nvPr/>
            </p:nvSpPr>
            <p:spPr>
              <a:xfrm>
                <a:off x="4491" y="2806"/>
                <a:ext cx="66" cy="43"/>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46" name="直接连接符 647214"/>
              <p:cNvSpPr/>
              <p:nvPr/>
            </p:nvSpPr>
            <p:spPr>
              <a:xfrm>
                <a:off x="4501" y="2824"/>
                <a:ext cx="41" cy="1"/>
              </a:xfrm>
              <a:prstGeom prst="line">
                <a:avLst/>
              </a:prstGeom>
              <a:ln w="7938" cap="flat" cmpd="sng">
                <a:solidFill>
                  <a:srgbClr val="313124"/>
                </a:solidFill>
                <a:prstDash val="solid"/>
                <a:round/>
                <a:headEnd type="none" w="med" len="med"/>
                <a:tailEnd type="none" w="med" len="med"/>
              </a:ln>
            </p:spPr>
          </p:sp>
          <p:sp>
            <p:nvSpPr>
              <p:cNvPr id="128047" name="直接连接符 647215"/>
              <p:cNvSpPr/>
              <p:nvPr/>
            </p:nvSpPr>
            <p:spPr>
              <a:xfrm flipH="1">
                <a:off x="4491" y="3006"/>
                <a:ext cx="106" cy="1"/>
              </a:xfrm>
              <a:prstGeom prst="line">
                <a:avLst/>
              </a:prstGeom>
              <a:ln w="7938" cap="flat" cmpd="sng">
                <a:solidFill>
                  <a:srgbClr val="313124"/>
                </a:solidFill>
                <a:prstDash val="solid"/>
                <a:round/>
                <a:headEnd type="none" w="med" len="med"/>
                <a:tailEnd type="none" w="med" len="med"/>
              </a:ln>
            </p:spPr>
          </p:sp>
          <p:sp>
            <p:nvSpPr>
              <p:cNvPr id="128048" name="直接连接符 647216"/>
              <p:cNvSpPr/>
              <p:nvPr/>
            </p:nvSpPr>
            <p:spPr>
              <a:xfrm flipH="1">
                <a:off x="4491" y="2893"/>
                <a:ext cx="106" cy="1"/>
              </a:xfrm>
              <a:prstGeom prst="line">
                <a:avLst/>
              </a:prstGeom>
              <a:ln w="7938" cap="flat" cmpd="sng">
                <a:solidFill>
                  <a:srgbClr val="313124"/>
                </a:solidFill>
                <a:prstDash val="solid"/>
                <a:round/>
                <a:headEnd type="none" w="med" len="med"/>
                <a:tailEnd type="none" w="med" len="med"/>
              </a:ln>
            </p:spPr>
          </p:sp>
        </p:grpSp>
      </p:grpSp>
      <p:grpSp>
        <p:nvGrpSpPr>
          <p:cNvPr id="128049" name="组合 647217"/>
          <p:cNvGrpSpPr/>
          <p:nvPr/>
        </p:nvGrpSpPr>
        <p:grpSpPr>
          <a:xfrm>
            <a:off x="8399463" y="4845050"/>
            <a:ext cx="393700" cy="661988"/>
            <a:chOff x="4486" y="3170"/>
            <a:chExt cx="217" cy="339"/>
          </a:xfrm>
        </p:grpSpPr>
        <p:grpSp>
          <p:nvGrpSpPr>
            <p:cNvPr id="128050" name="组合 647218"/>
            <p:cNvGrpSpPr/>
            <p:nvPr/>
          </p:nvGrpSpPr>
          <p:grpSpPr>
            <a:xfrm>
              <a:off x="4491" y="3176"/>
              <a:ext cx="212" cy="333"/>
              <a:chOff x="4491" y="3176"/>
              <a:chExt cx="212" cy="333"/>
            </a:xfrm>
          </p:grpSpPr>
          <p:sp>
            <p:nvSpPr>
              <p:cNvPr id="128051" name="任意多边形 647219"/>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8052" name="任意多边形 647220"/>
              <p:cNvSpPr/>
              <p:nvPr/>
            </p:nvSpPr>
            <p:spPr>
              <a:xfrm>
                <a:off x="4557" y="3176"/>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8053" name="任意多边形 647221"/>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8054" name="任意多边形 647222"/>
              <p:cNvSpPr/>
              <p:nvPr/>
            </p:nvSpPr>
            <p:spPr>
              <a:xfrm>
                <a:off x="4491" y="3176"/>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8055" name="矩形 647223"/>
              <p:cNvSpPr/>
              <p:nvPr/>
            </p:nvSpPr>
            <p:spPr>
              <a:xfrm>
                <a:off x="4491" y="3239"/>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56" name="矩形 647224"/>
              <p:cNvSpPr/>
              <p:nvPr/>
            </p:nvSpPr>
            <p:spPr>
              <a:xfrm>
                <a:off x="4496" y="3251"/>
                <a:ext cx="66"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57" name="直接连接符 647225"/>
              <p:cNvSpPr/>
              <p:nvPr/>
            </p:nvSpPr>
            <p:spPr>
              <a:xfrm>
                <a:off x="4501" y="3276"/>
                <a:ext cx="51" cy="1"/>
              </a:xfrm>
              <a:prstGeom prst="line">
                <a:avLst/>
              </a:prstGeom>
              <a:ln w="15875" cap="flat" cmpd="sng">
                <a:solidFill>
                  <a:srgbClr val="000000"/>
                </a:solidFill>
                <a:prstDash val="solid"/>
                <a:round/>
                <a:headEnd type="none" w="med" len="med"/>
                <a:tailEnd type="none" w="med" len="med"/>
              </a:ln>
            </p:spPr>
          </p:sp>
          <p:sp>
            <p:nvSpPr>
              <p:cNvPr id="128058" name="直接连接符 647226"/>
              <p:cNvSpPr/>
              <p:nvPr/>
            </p:nvSpPr>
            <p:spPr>
              <a:xfrm flipH="1">
                <a:off x="4491" y="3452"/>
                <a:ext cx="116" cy="1"/>
              </a:xfrm>
              <a:prstGeom prst="line">
                <a:avLst/>
              </a:prstGeom>
              <a:ln w="15875" cap="flat" cmpd="sng">
                <a:solidFill>
                  <a:srgbClr val="000000"/>
                </a:solidFill>
                <a:prstDash val="solid"/>
                <a:round/>
                <a:headEnd type="none" w="med" len="med"/>
                <a:tailEnd type="none" w="med" len="med"/>
              </a:ln>
            </p:spPr>
          </p:sp>
          <p:sp>
            <p:nvSpPr>
              <p:cNvPr id="128059" name="直接连接符 647227"/>
              <p:cNvSpPr/>
              <p:nvPr/>
            </p:nvSpPr>
            <p:spPr>
              <a:xfrm flipH="1">
                <a:off x="4491" y="3339"/>
                <a:ext cx="116" cy="1"/>
              </a:xfrm>
              <a:prstGeom prst="line">
                <a:avLst/>
              </a:prstGeom>
              <a:ln w="15875" cap="flat" cmpd="sng">
                <a:solidFill>
                  <a:srgbClr val="000000"/>
                </a:solidFill>
                <a:prstDash val="solid"/>
                <a:round/>
                <a:headEnd type="none" w="med" len="med"/>
                <a:tailEnd type="none" w="med" len="med"/>
              </a:ln>
            </p:spPr>
          </p:sp>
        </p:grpSp>
        <p:grpSp>
          <p:nvGrpSpPr>
            <p:cNvPr id="128060" name="组合 647228"/>
            <p:cNvGrpSpPr/>
            <p:nvPr/>
          </p:nvGrpSpPr>
          <p:grpSpPr>
            <a:xfrm>
              <a:off x="4486" y="3170"/>
              <a:ext cx="212" cy="332"/>
              <a:chOff x="4486" y="3170"/>
              <a:chExt cx="212" cy="332"/>
            </a:xfrm>
          </p:grpSpPr>
          <p:sp>
            <p:nvSpPr>
              <p:cNvPr id="128061" name="任意多边形 647229"/>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8062" name="任意多边形 647230"/>
              <p:cNvSpPr/>
              <p:nvPr/>
            </p:nvSpPr>
            <p:spPr>
              <a:xfrm>
                <a:off x="4552" y="3170"/>
                <a:ext cx="146" cy="332"/>
              </a:xfrm>
              <a:custGeom>
                <a:avLst/>
                <a:gdLst/>
                <a:ahLst/>
                <a:cxnLst/>
                <a:pathLst>
                  <a:path w="146" h="332">
                    <a:moveTo>
                      <a:pt x="50" y="332"/>
                    </a:moveTo>
                    <a:lnTo>
                      <a:pt x="0" y="50"/>
                    </a:lnTo>
                    <a:lnTo>
                      <a:pt x="146" y="0"/>
                    </a:lnTo>
                    <a:lnTo>
                      <a:pt x="146" y="269"/>
                    </a:lnTo>
                    <a:lnTo>
                      <a:pt x="50" y="332"/>
                    </a:lnTo>
                    <a:close/>
                  </a:path>
                </a:pathLst>
              </a:custGeom>
              <a:solidFill>
                <a:srgbClr val="A5A585"/>
              </a:solidFill>
              <a:ln w="9525">
                <a:noFill/>
              </a:ln>
            </p:spPr>
            <p:txBody>
              <a:bodyPr/>
              <a:p>
                <a:endParaRPr lang="zh-CN" altLang="en-US"/>
              </a:p>
            </p:txBody>
          </p:sp>
          <p:sp>
            <p:nvSpPr>
              <p:cNvPr id="128063" name="任意多边形 647231"/>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8064" name="任意多边形 647232"/>
              <p:cNvSpPr/>
              <p:nvPr/>
            </p:nvSpPr>
            <p:spPr>
              <a:xfrm>
                <a:off x="4486" y="3170"/>
                <a:ext cx="212" cy="62"/>
              </a:xfrm>
              <a:custGeom>
                <a:avLst/>
                <a:gdLst/>
                <a:ahLst/>
                <a:cxnLst/>
                <a:pathLst>
                  <a:path w="212" h="62">
                    <a:moveTo>
                      <a:pt x="0" y="62"/>
                    </a:moveTo>
                    <a:lnTo>
                      <a:pt x="91" y="0"/>
                    </a:lnTo>
                    <a:lnTo>
                      <a:pt x="212" y="0"/>
                    </a:lnTo>
                    <a:lnTo>
                      <a:pt x="116" y="62"/>
                    </a:lnTo>
                    <a:lnTo>
                      <a:pt x="0" y="62"/>
                    </a:lnTo>
                    <a:close/>
                  </a:path>
                </a:pathLst>
              </a:custGeom>
              <a:solidFill>
                <a:srgbClr val="C9C9B6"/>
              </a:solidFill>
              <a:ln w="9525">
                <a:noFill/>
              </a:ln>
            </p:spPr>
            <p:txBody>
              <a:bodyPr/>
              <a:p>
                <a:endParaRPr lang="zh-CN" altLang="en-US"/>
              </a:p>
            </p:txBody>
          </p:sp>
          <p:sp>
            <p:nvSpPr>
              <p:cNvPr id="128065" name="矩形 647233"/>
              <p:cNvSpPr/>
              <p:nvPr/>
            </p:nvSpPr>
            <p:spPr>
              <a:xfrm>
                <a:off x="4486" y="3232"/>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66" name="矩形 647234"/>
              <p:cNvSpPr/>
              <p:nvPr/>
            </p:nvSpPr>
            <p:spPr>
              <a:xfrm>
                <a:off x="4491" y="3245"/>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67" name="直接连接符 647235"/>
              <p:cNvSpPr/>
              <p:nvPr/>
            </p:nvSpPr>
            <p:spPr>
              <a:xfrm>
                <a:off x="4501" y="3264"/>
                <a:ext cx="41" cy="1"/>
              </a:xfrm>
              <a:prstGeom prst="line">
                <a:avLst/>
              </a:prstGeom>
              <a:ln w="7938" cap="flat" cmpd="sng">
                <a:solidFill>
                  <a:srgbClr val="313124"/>
                </a:solidFill>
                <a:prstDash val="solid"/>
                <a:round/>
                <a:headEnd type="none" w="med" len="med"/>
                <a:tailEnd type="none" w="med" len="med"/>
              </a:ln>
            </p:spPr>
          </p:sp>
          <p:sp>
            <p:nvSpPr>
              <p:cNvPr id="128068" name="直接连接符 647236"/>
              <p:cNvSpPr/>
              <p:nvPr/>
            </p:nvSpPr>
            <p:spPr>
              <a:xfrm flipH="1">
                <a:off x="4491" y="3446"/>
                <a:ext cx="106" cy="1"/>
              </a:xfrm>
              <a:prstGeom prst="line">
                <a:avLst/>
              </a:prstGeom>
              <a:ln w="7938" cap="flat" cmpd="sng">
                <a:solidFill>
                  <a:srgbClr val="313124"/>
                </a:solidFill>
                <a:prstDash val="solid"/>
                <a:round/>
                <a:headEnd type="none" w="med" len="med"/>
                <a:tailEnd type="none" w="med" len="med"/>
              </a:ln>
            </p:spPr>
          </p:sp>
          <p:sp>
            <p:nvSpPr>
              <p:cNvPr id="128069" name="直接连接符 647237"/>
              <p:cNvSpPr/>
              <p:nvPr/>
            </p:nvSpPr>
            <p:spPr>
              <a:xfrm flipH="1">
                <a:off x="4491" y="3333"/>
                <a:ext cx="106" cy="1"/>
              </a:xfrm>
              <a:prstGeom prst="line">
                <a:avLst/>
              </a:prstGeom>
              <a:ln w="7938" cap="flat" cmpd="sng">
                <a:solidFill>
                  <a:srgbClr val="313124"/>
                </a:solidFill>
                <a:prstDash val="solid"/>
                <a:round/>
                <a:headEnd type="none" w="med" len="med"/>
                <a:tailEnd type="none" w="med" len="med"/>
              </a:ln>
            </p:spPr>
          </p:sp>
        </p:grpSp>
      </p:grpSp>
      <p:grpSp>
        <p:nvGrpSpPr>
          <p:cNvPr id="128070" name="组合 647238"/>
          <p:cNvGrpSpPr/>
          <p:nvPr/>
        </p:nvGrpSpPr>
        <p:grpSpPr>
          <a:xfrm>
            <a:off x="7989888" y="5518150"/>
            <a:ext cx="390525" cy="661988"/>
            <a:chOff x="4260" y="3515"/>
            <a:chExt cx="216" cy="339"/>
          </a:xfrm>
        </p:grpSpPr>
        <p:grpSp>
          <p:nvGrpSpPr>
            <p:cNvPr id="128071" name="组合 647239"/>
            <p:cNvGrpSpPr/>
            <p:nvPr/>
          </p:nvGrpSpPr>
          <p:grpSpPr>
            <a:xfrm>
              <a:off x="4265" y="3521"/>
              <a:ext cx="211" cy="333"/>
              <a:chOff x="4265" y="3521"/>
              <a:chExt cx="211" cy="333"/>
            </a:xfrm>
          </p:grpSpPr>
          <p:sp>
            <p:nvSpPr>
              <p:cNvPr id="128072" name="任意多边形 647240"/>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8073" name="任意多边形 647241"/>
              <p:cNvSpPr/>
              <p:nvPr/>
            </p:nvSpPr>
            <p:spPr>
              <a:xfrm>
                <a:off x="4330" y="3521"/>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8074" name="任意多边形 647242"/>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8075" name="任意多边形 647243"/>
              <p:cNvSpPr/>
              <p:nvPr/>
            </p:nvSpPr>
            <p:spPr>
              <a:xfrm>
                <a:off x="4265" y="3521"/>
                <a:ext cx="211" cy="63"/>
              </a:xfrm>
              <a:custGeom>
                <a:avLst/>
                <a:gdLst/>
                <a:ahLst/>
                <a:cxnLst/>
                <a:pathLst>
                  <a:path w="211" h="63">
                    <a:moveTo>
                      <a:pt x="0" y="63"/>
                    </a:moveTo>
                    <a:lnTo>
                      <a:pt x="90" y="0"/>
                    </a:lnTo>
                    <a:lnTo>
                      <a:pt x="211" y="0"/>
                    </a:lnTo>
                    <a:lnTo>
                      <a:pt x="115" y="63"/>
                    </a:lnTo>
                    <a:lnTo>
                      <a:pt x="0" y="63"/>
                    </a:lnTo>
                    <a:close/>
                  </a:path>
                </a:pathLst>
              </a:custGeom>
              <a:solidFill>
                <a:srgbClr val="000000"/>
              </a:solidFill>
              <a:ln w="9525">
                <a:noFill/>
              </a:ln>
            </p:spPr>
            <p:txBody>
              <a:bodyPr/>
              <a:p>
                <a:endParaRPr lang="zh-CN" altLang="en-US"/>
              </a:p>
            </p:txBody>
          </p:sp>
          <p:sp>
            <p:nvSpPr>
              <p:cNvPr id="128076" name="矩形 647244"/>
              <p:cNvSpPr/>
              <p:nvPr/>
            </p:nvSpPr>
            <p:spPr>
              <a:xfrm>
                <a:off x="4265" y="3584"/>
                <a:ext cx="115"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77" name="矩形 647245"/>
              <p:cNvSpPr/>
              <p:nvPr/>
            </p:nvSpPr>
            <p:spPr>
              <a:xfrm>
                <a:off x="4270" y="359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78" name="直接连接符 647246"/>
              <p:cNvSpPr/>
              <p:nvPr/>
            </p:nvSpPr>
            <p:spPr>
              <a:xfrm>
                <a:off x="4275" y="3622"/>
                <a:ext cx="50" cy="1"/>
              </a:xfrm>
              <a:prstGeom prst="line">
                <a:avLst/>
              </a:prstGeom>
              <a:ln w="15875" cap="flat" cmpd="sng">
                <a:solidFill>
                  <a:srgbClr val="000000"/>
                </a:solidFill>
                <a:prstDash val="solid"/>
                <a:round/>
                <a:headEnd type="none" w="med" len="med"/>
                <a:tailEnd type="none" w="med" len="med"/>
              </a:ln>
            </p:spPr>
          </p:sp>
          <p:sp>
            <p:nvSpPr>
              <p:cNvPr id="128079" name="直接连接符 647247"/>
              <p:cNvSpPr/>
              <p:nvPr/>
            </p:nvSpPr>
            <p:spPr>
              <a:xfrm flipH="1">
                <a:off x="4265" y="3797"/>
                <a:ext cx="115" cy="1"/>
              </a:xfrm>
              <a:prstGeom prst="line">
                <a:avLst/>
              </a:prstGeom>
              <a:ln w="15875" cap="flat" cmpd="sng">
                <a:solidFill>
                  <a:srgbClr val="000000"/>
                </a:solidFill>
                <a:prstDash val="solid"/>
                <a:round/>
                <a:headEnd type="none" w="med" len="med"/>
                <a:tailEnd type="none" w="med" len="med"/>
              </a:ln>
            </p:spPr>
          </p:sp>
          <p:sp>
            <p:nvSpPr>
              <p:cNvPr id="128080" name="直接连接符 647248"/>
              <p:cNvSpPr/>
              <p:nvPr/>
            </p:nvSpPr>
            <p:spPr>
              <a:xfrm flipH="1">
                <a:off x="4265" y="3684"/>
                <a:ext cx="115" cy="1"/>
              </a:xfrm>
              <a:prstGeom prst="line">
                <a:avLst/>
              </a:prstGeom>
              <a:ln w="15875" cap="flat" cmpd="sng">
                <a:solidFill>
                  <a:srgbClr val="000000"/>
                </a:solidFill>
                <a:prstDash val="solid"/>
                <a:round/>
                <a:headEnd type="none" w="med" len="med"/>
                <a:tailEnd type="none" w="med" len="med"/>
              </a:ln>
            </p:spPr>
          </p:sp>
        </p:grpSp>
        <p:grpSp>
          <p:nvGrpSpPr>
            <p:cNvPr id="128081" name="组合 647249"/>
            <p:cNvGrpSpPr/>
            <p:nvPr/>
          </p:nvGrpSpPr>
          <p:grpSpPr>
            <a:xfrm>
              <a:off x="4260" y="3515"/>
              <a:ext cx="211" cy="332"/>
              <a:chOff x="4260" y="3515"/>
              <a:chExt cx="211" cy="332"/>
            </a:xfrm>
          </p:grpSpPr>
          <p:sp>
            <p:nvSpPr>
              <p:cNvPr id="128082" name="任意多边形 647250"/>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8083" name="任意多边形 647251"/>
              <p:cNvSpPr/>
              <p:nvPr/>
            </p:nvSpPr>
            <p:spPr>
              <a:xfrm>
                <a:off x="4325" y="3515"/>
                <a:ext cx="146" cy="332"/>
              </a:xfrm>
              <a:custGeom>
                <a:avLst/>
                <a:gdLst/>
                <a:ahLst/>
                <a:cxnLst/>
                <a:pathLst>
                  <a:path w="146" h="332">
                    <a:moveTo>
                      <a:pt x="50" y="332"/>
                    </a:moveTo>
                    <a:lnTo>
                      <a:pt x="0" y="50"/>
                    </a:lnTo>
                    <a:lnTo>
                      <a:pt x="146" y="0"/>
                    </a:lnTo>
                    <a:lnTo>
                      <a:pt x="146" y="270"/>
                    </a:lnTo>
                    <a:lnTo>
                      <a:pt x="50" y="332"/>
                    </a:lnTo>
                    <a:close/>
                  </a:path>
                </a:pathLst>
              </a:custGeom>
              <a:solidFill>
                <a:srgbClr val="A5A585"/>
              </a:solidFill>
              <a:ln w="9525">
                <a:noFill/>
              </a:ln>
            </p:spPr>
            <p:txBody>
              <a:bodyPr/>
              <a:p>
                <a:endParaRPr lang="zh-CN" altLang="en-US"/>
              </a:p>
            </p:txBody>
          </p:sp>
          <p:sp>
            <p:nvSpPr>
              <p:cNvPr id="128084" name="任意多边形 647252"/>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8085" name="任意多边形 647253"/>
              <p:cNvSpPr/>
              <p:nvPr/>
            </p:nvSpPr>
            <p:spPr>
              <a:xfrm>
                <a:off x="4260" y="3515"/>
                <a:ext cx="211" cy="63"/>
              </a:xfrm>
              <a:custGeom>
                <a:avLst/>
                <a:gdLst/>
                <a:ahLst/>
                <a:cxnLst/>
                <a:pathLst>
                  <a:path w="211" h="63">
                    <a:moveTo>
                      <a:pt x="0" y="63"/>
                    </a:moveTo>
                    <a:lnTo>
                      <a:pt x="90" y="0"/>
                    </a:lnTo>
                    <a:lnTo>
                      <a:pt x="211" y="0"/>
                    </a:lnTo>
                    <a:lnTo>
                      <a:pt x="115" y="63"/>
                    </a:lnTo>
                    <a:lnTo>
                      <a:pt x="0" y="63"/>
                    </a:lnTo>
                    <a:close/>
                  </a:path>
                </a:pathLst>
              </a:custGeom>
              <a:solidFill>
                <a:srgbClr val="C9C9B6"/>
              </a:solidFill>
              <a:ln w="9525">
                <a:noFill/>
              </a:ln>
            </p:spPr>
            <p:txBody>
              <a:bodyPr/>
              <a:p>
                <a:endParaRPr lang="zh-CN" altLang="en-US"/>
              </a:p>
            </p:txBody>
          </p:sp>
          <p:sp>
            <p:nvSpPr>
              <p:cNvPr id="128086" name="矩形 647254"/>
              <p:cNvSpPr/>
              <p:nvPr/>
            </p:nvSpPr>
            <p:spPr>
              <a:xfrm>
                <a:off x="4260" y="3578"/>
                <a:ext cx="115"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87" name="矩形 647255"/>
              <p:cNvSpPr/>
              <p:nvPr/>
            </p:nvSpPr>
            <p:spPr>
              <a:xfrm>
                <a:off x="4265" y="359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088" name="直接连接符 647256"/>
              <p:cNvSpPr/>
              <p:nvPr/>
            </p:nvSpPr>
            <p:spPr>
              <a:xfrm>
                <a:off x="4275" y="3609"/>
                <a:ext cx="40" cy="1"/>
              </a:xfrm>
              <a:prstGeom prst="line">
                <a:avLst/>
              </a:prstGeom>
              <a:ln w="7938" cap="flat" cmpd="sng">
                <a:solidFill>
                  <a:srgbClr val="313124"/>
                </a:solidFill>
                <a:prstDash val="solid"/>
                <a:round/>
                <a:headEnd type="none" w="med" len="med"/>
                <a:tailEnd type="none" w="med" len="med"/>
              </a:ln>
            </p:spPr>
          </p:sp>
          <p:sp>
            <p:nvSpPr>
              <p:cNvPr id="128089" name="直接连接符 647257"/>
              <p:cNvSpPr/>
              <p:nvPr/>
            </p:nvSpPr>
            <p:spPr>
              <a:xfrm flipH="1">
                <a:off x="4265" y="3791"/>
                <a:ext cx="105" cy="1"/>
              </a:xfrm>
              <a:prstGeom prst="line">
                <a:avLst/>
              </a:prstGeom>
              <a:ln w="7938" cap="flat" cmpd="sng">
                <a:solidFill>
                  <a:srgbClr val="313124"/>
                </a:solidFill>
                <a:prstDash val="solid"/>
                <a:round/>
                <a:headEnd type="none" w="med" len="med"/>
                <a:tailEnd type="none" w="med" len="med"/>
              </a:ln>
            </p:spPr>
          </p:sp>
          <p:sp>
            <p:nvSpPr>
              <p:cNvPr id="128090" name="直接连接符 647258"/>
              <p:cNvSpPr/>
              <p:nvPr/>
            </p:nvSpPr>
            <p:spPr>
              <a:xfrm flipH="1">
                <a:off x="4265" y="3678"/>
                <a:ext cx="105" cy="1"/>
              </a:xfrm>
              <a:prstGeom prst="line">
                <a:avLst/>
              </a:prstGeom>
              <a:ln w="7938" cap="flat" cmpd="sng">
                <a:solidFill>
                  <a:srgbClr val="313124"/>
                </a:solidFill>
                <a:prstDash val="solid"/>
                <a:round/>
                <a:headEnd type="none" w="med" len="med"/>
                <a:tailEnd type="none" w="med" len="med"/>
              </a:ln>
            </p:spPr>
          </p:sp>
        </p:grpSp>
      </p:grpSp>
      <p:sp>
        <p:nvSpPr>
          <p:cNvPr id="128091" name="矩形 647259"/>
          <p:cNvSpPr/>
          <p:nvPr/>
        </p:nvSpPr>
        <p:spPr>
          <a:xfrm>
            <a:off x="2109788" y="3444875"/>
            <a:ext cx="30162" cy="2598738"/>
          </a:xfrm>
          <a:prstGeom prst="rect">
            <a:avLst/>
          </a:prstGeom>
          <a:solidFill>
            <a:srgbClr val="000000"/>
          </a:solidFill>
          <a:ln w="2857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8092" name="直接连接符 647260"/>
          <p:cNvSpPr/>
          <p:nvPr/>
        </p:nvSpPr>
        <p:spPr>
          <a:xfrm>
            <a:off x="1303338" y="3825875"/>
            <a:ext cx="820737" cy="3175"/>
          </a:xfrm>
          <a:prstGeom prst="line">
            <a:avLst/>
          </a:prstGeom>
          <a:ln w="28575" cap="flat" cmpd="sng">
            <a:solidFill>
              <a:srgbClr val="333399"/>
            </a:solidFill>
            <a:prstDash val="solid"/>
            <a:round/>
            <a:headEnd type="none" w="med" len="med"/>
            <a:tailEnd type="none" w="med" len="med"/>
          </a:ln>
        </p:spPr>
      </p:sp>
      <p:sp>
        <p:nvSpPr>
          <p:cNvPr id="128093" name="直接连接符 647261"/>
          <p:cNvSpPr/>
          <p:nvPr/>
        </p:nvSpPr>
        <p:spPr>
          <a:xfrm>
            <a:off x="1549400" y="4535488"/>
            <a:ext cx="574675" cy="1587"/>
          </a:xfrm>
          <a:prstGeom prst="line">
            <a:avLst/>
          </a:prstGeom>
          <a:ln w="28575" cap="flat" cmpd="sng">
            <a:solidFill>
              <a:srgbClr val="333399"/>
            </a:solidFill>
            <a:prstDash val="solid"/>
            <a:round/>
            <a:headEnd type="none" w="med" len="med"/>
            <a:tailEnd type="none" w="med" len="med"/>
          </a:ln>
        </p:spPr>
      </p:sp>
      <p:sp>
        <p:nvSpPr>
          <p:cNvPr id="128094" name="直接连接符 647262"/>
          <p:cNvSpPr/>
          <p:nvPr/>
        </p:nvSpPr>
        <p:spPr>
          <a:xfrm>
            <a:off x="890588" y="5037138"/>
            <a:ext cx="1233487" cy="3175"/>
          </a:xfrm>
          <a:prstGeom prst="line">
            <a:avLst/>
          </a:prstGeom>
          <a:ln w="28575" cap="flat" cmpd="sng">
            <a:solidFill>
              <a:srgbClr val="333399"/>
            </a:solidFill>
            <a:prstDash val="solid"/>
            <a:round/>
            <a:headEnd type="none" w="med" len="med"/>
            <a:tailEnd type="none" w="med" len="med"/>
          </a:ln>
        </p:spPr>
      </p:sp>
      <p:sp>
        <p:nvSpPr>
          <p:cNvPr id="128095" name="直接连接符 647263"/>
          <p:cNvSpPr/>
          <p:nvPr/>
        </p:nvSpPr>
        <p:spPr>
          <a:xfrm>
            <a:off x="1384300" y="5654675"/>
            <a:ext cx="739775" cy="3175"/>
          </a:xfrm>
          <a:prstGeom prst="line">
            <a:avLst/>
          </a:prstGeom>
          <a:ln w="28575" cap="flat" cmpd="sng">
            <a:solidFill>
              <a:srgbClr val="333399"/>
            </a:solidFill>
            <a:prstDash val="solid"/>
            <a:round/>
            <a:headEnd type="none" w="med" len="med"/>
            <a:tailEnd type="none" w="med" len="med"/>
          </a:ln>
        </p:spPr>
      </p:sp>
      <p:sp>
        <p:nvSpPr>
          <p:cNvPr id="128096" name="直接连接符 647264"/>
          <p:cNvSpPr/>
          <p:nvPr/>
        </p:nvSpPr>
        <p:spPr>
          <a:xfrm>
            <a:off x="2124075" y="5832475"/>
            <a:ext cx="411163" cy="3175"/>
          </a:xfrm>
          <a:prstGeom prst="line">
            <a:avLst/>
          </a:prstGeom>
          <a:ln w="28575" cap="flat" cmpd="sng">
            <a:solidFill>
              <a:srgbClr val="333399"/>
            </a:solidFill>
            <a:prstDash val="solid"/>
            <a:round/>
            <a:headEnd type="none" w="med" len="med"/>
            <a:tailEnd type="none" w="med" len="med"/>
          </a:ln>
        </p:spPr>
      </p:sp>
      <p:sp>
        <p:nvSpPr>
          <p:cNvPr id="128097" name="直接连接符 647265"/>
          <p:cNvSpPr/>
          <p:nvPr/>
        </p:nvSpPr>
        <p:spPr>
          <a:xfrm flipV="1">
            <a:off x="2916238" y="4868863"/>
            <a:ext cx="719137" cy="647700"/>
          </a:xfrm>
          <a:prstGeom prst="line">
            <a:avLst/>
          </a:prstGeom>
          <a:ln w="28575" cap="flat" cmpd="sng">
            <a:solidFill>
              <a:srgbClr val="333399"/>
            </a:solidFill>
            <a:prstDash val="solid"/>
            <a:round/>
            <a:headEnd type="none" w="med" len="med"/>
            <a:tailEnd type="none" w="med" len="med"/>
          </a:ln>
        </p:spPr>
      </p:sp>
      <p:sp>
        <p:nvSpPr>
          <p:cNvPr id="128098" name="直接连接符 647266"/>
          <p:cNvSpPr/>
          <p:nvPr/>
        </p:nvSpPr>
        <p:spPr>
          <a:xfrm>
            <a:off x="2124075" y="4772025"/>
            <a:ext cx="1398588" cy="1588"/>
          </a:xfrm>
          <a:prstGeom prst="line">
            <a:avLst/>
          </a:prstGeom>
          <a:ln w="28575" cap="flat" cmpd="sng">
            <a:solidFill>
              <a:srgbClr val="333399"/>
            </a:solidFill>
            <a:prstDash val="solid"/>
            <a:round/>
            <a:headEnd type="none" w="med" len="med"/>
            <a:tailEnd type="none" w="med" len="med"/>
          </a:ln>
        </p:spPr>
      </p:sp>
      <p:grpSp>
        <p:nvGrpSpPr>
          <p:cNvPr id="128099" name="组合 647267"/>
          <p:cNvGrpSpPr/>
          <p:nvPr/>
        </p:nvGrpSpPr>
        <p:grpSpPr>
          <a:xfrm>
            <a:off x="3375025" y="4576763"/>
            <a:ext cx="560388" cy="374650"/>
            <a:chOff x="2154" y="3033"/>
            <a:chExt cx="309" cy="192"/>
          </a:xfrm>
        </p:grpSpPr>
        <p:sp>
          <p:nvSpPr>
            <p:cNvPr id="128100" name="椭圆 647268"/>
            <p:cNvSpPr/>
            <p:nvPr/>
          </p:nvSpPr>
          <p:spPr>
            <a:xfrm>
              <a:off x="2155"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8101" name="矩形 647269"/>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02" name="矩形 647270"/>
            <p:cNvSpPr/>
            <p:nvPr/>
          </p:nvSpPr>
          <p:spPr>
            <a:xfrm>
              <a:off x="2154"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03" name="椭圆 647271"/>
            <p:cNvSpPr/>
            <p:nvPr/>
          </p:nvSpPr>
          <p:spPr>
            <a:xfrm>
              <a:off x="2155"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8104" name="组合 647272"/>
            <p:cNvGrpSpPr/>
            <p:nvPr/>
          </p:nvGrpSpPr>
          <p:grpSpPr>
            <a:xfrm>
              <a:off x="2201" y="3046"/>
              <a:ext cx="214" cy="86"/>
              <a:chOff x="2201" y="3046"/>
              <a:chExt cx="214" cy="86"/>
            </a:xfrm>
          </p:grpSpPr>
          <p:grpSp>
            <p:nvGrpSpPr>
              <p:cNvPr id="128105" name="组合 647273"/>
              <p:cNvGrpSpPr/>
              <p:nvPr/>
            </p:nvGrpSpPr>
            <p:grpSpPr>
              <a:xfrm>
                <a:off x="2201" y="3046"/>
                <a:ext cx="212" cy="84"/>
                <a:chOff x="2201" y="3046"/>
                <a:chExt cx="212" cy="84"/>
              </a:xfrm>
            </p:grpSpPr>
            <p:sp>
              <p:nvSpPr>
                <p:cNvPr id="128106" name="任意多边形 647274"/>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8107" name="任意多边形 647275"/>
                <p:cNvSpPr/>
                <p:nvPr/>
              </p:nvSpPr>
              <p:spPr>
                <a:xfrm>
                  <a:off x="2312" y="3048"/>
                  <a:ext cx="101" cy="36"/>
                </a:xfrm>
                <a:custGeom>
                  <a:avLst/>
                  <a:gdLst/>
                  <a:ahLst/>
                  <a:cxnLst/>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ln>
              </p:spPr>
              <p:txBody>
                <a:bodyPr/>
                <a:p>
                  <a:endParaRPr lang="zh-CN" altLang="en-US"/>
                </a:p>
              </p:txBody>
            </p:sp>
            <p:sp>
              <p:nvSpPr>
                <p:cNvPr id="128108" name="任意多边形 647276"/>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8109" name="任意多边形 647277"/>
                <p:cNvSpPr/>
                <p:nvPr/>
              </p:nvSpPr>
              <p:spPr>
                <a:xfrm>
                  <a:off x="2201" y="3090"/>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ln>
              </p:spPr>
              <p:txBody>
                <a:bodyPr/>
                <a:p>
                  <a:endParaRPr lang="zh-CN" altLang="en-US"/>
                </a:p>
              </p:txBody>
            </p:sp>
            <p:sp>
              <p:nvSpPr>
                <p:cNvPr id="128110" name="任意多边形 647278"/>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8111" name="任意多边形 647279"/>
                <p:cNvSpPr/>
                <p:nvPr/>
              </p:nvSpPr>
              <p:spPr>
                <a:xfrm>
                  <a:off x="2206" y="3046"/>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ln>
              </p:spPr>
              <p:txBody>
                <a:bodyPr/>
                <a:p>
                  <a:endParaRPr lang="zh-CN" altLang="en-US"/>
                </a:p>
              </p:txBody>
            </p:sp>
            <p:sp>
              <p:nvSpPr>
                <p:cNvPr id="128112" name="任意多边形 647280"/>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sp>
              <p:nvSpPr>
                <p:cNvPr id="128113" name="任意多边形 647281"/>
                <p:cNvSpPr/>
                <p:nvPr/>
              </p:nvSpPr>
              <p:spPr>
                <a:xfrm>
                  <a:off x="2308" y="3094"/>
                  <a:ext cx="101" cy="36"/>
                </a:xfrm>
                <a:custGeom>
                  <a:avLst/>
                  <a:gdLst/>
                  <a:ahLst/>
                  <a:cxnLst/>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ln>
              </p:spPr>
              <p:txBody>
                <a:bodyPr/>
                <a:p>
                  <a:endParaRPr lang="zh-CN" altLang="en-US"/>
                </a:p>
              </p:txBody>
            </p:sp>
          </p:grpSp>
          <p:grpSp>
            <p:nvGrpSpPr>
              <p:cNvPr id="128114" name="组合 647282"/>
              <p:cNvGrpSpPr/>
              <p:nvPr/>
            </p:nvGrpSpPr>
            <p:grpSpPr>
              <a:xfrm>
                <a:off x="2203" y="3048"/>
                <a:ext cx="212" cy="84"/>
                <a:chOff x="2203" y="3048"/>
                <a:chExt cx="212" cy="84"/>
              </a:xfrm>
            </p:grpSpPr>
            <p:sp>
              <p:nvSpPr>
                <p:cNvPr id="128115" name="任意多边形 647283"/>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8116" name="任意多边形 647284"/>
                <p:cNvSpPr/>
                <p:nvPr/>
              </p:nvSpPr>
              <p:spPr>
                <a:xfrm>
                  <a:off x="2313" y="3050"/>
                  <a:ext cx="102" cy="36"/>
                </a:xfrm>
                <a:custGeom>
                  <a:avLst/>
                  <a:gdLst/>
                  <a:ahLst/>
                  <a:cxnLst/>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ln>
              </p:spPr>
              <p:txBody>
                <a:bodyPr/>
                <a:p>
                  <a:endParaRPr lang="zh-CN" altLang="en-US"/>
                </a:p>
              </p:txBody>
            </p:sp>
            <p:sp>
              <p:nvSpPr>
                <p:cNvPr id="128117" name="任意多边形 647285"/>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8118" name="任意多边形 647286"/>
                <p:cNvSpPr/>
                <p:nvPr/>
              </p:nvSpPr>
              <p:spPr>
                <a:xfrm>
                  <a:off x="2203" y="3092"/>
                  <a:ext cx="101" cy="38"/>
                </a:xfrm>
                <a:custGeom>
                  <a:avLst/>
                  <a:gdLst/>
                  <a:ahLst/>
                  <a:cxnLst/>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ln>
              </p:spPr>
              <p:txBody>
                <a:bodyPr/>
                <a:p>
                  <a:endParaRPr lang="zh-CN" altLang="en-US"/>
                </a:p>
              </p:txBody>
            </p:sp>
            <p:sp>
              <p:nvSpPr>
                <p:cNvPr id="128119" name="任意多边形 647287"/>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8120" name="任意多边形 647288"/>
                <p:cNvSpPr/>
                <p:nvPr/>
              </p:nvSpPr>
              <p:spPr>
                <a:xfrm>
                  <a:off x="2208" y="3048"/>
                  <a:ext cx="102" cy="36"/>
                </a:xfrm>
                <a:custGeom>
                  <a:avLst/>
                  <a:gdLst/>
                  <a:ahLst/>
                  <a:cxnLst/>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ln>
              </p:spPr>
              <p:txBody>
                <a:bodyPr/>
                <a:p>
                  <a:endParaRPr lang="zh-CN" altLang="en-US"/>
                </a:p>
              </p:txBody>
            </p:sp>
            <p:sp>
              <p:nvSpPr>
                <p:cNvPr id="128121" name="任意多边形 647289"/>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sp>
              <p:nvSpPr>
                <p:cNvPr id="128122" name="任意多边形 647290"/>
                <p:cNvSpPr/>
                <p:nvPr/>
              </p:nvSpPr>
              <p:spPr>
                <a:xfrm>
                  <a:off x="2310" y="3096"/>
                  <a:ext cx="101" cy="36"/>
                </a:xfrm>
                <a:custGeom>
                  <a:avLst/>
                  <a:gdLst/>
                  <a:ahLst/>
                  <a:cxnLst/>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ln>
              </p:spPr>
              <p:txBody>
                <a:bodyPr/>
                <a:p>
                  <a:endParaRPr lang="zh-CN" altLang="en-US"/>
                </a:p>
              </p:txBody>
            </p:sp>
          </p:grpSp>
        </p:grpSp>
        <p:sp>
          <p:nvSpPr>
            <p:cNvPr id="128123" name="直接连接符 647291"/>
            <p:cNvSpPr/>
            <p:nvPr/>
          </p:nvSpPr>
          <p:spPr>
            <a:xfrm>
              <a:off x="2154" y="3088"/>
              <a:ext cx="1" cy="80"/>
            </a:xfrm>
            <a:prstGeom prst="line">
              <a:avLst/>
            </a:prstGeom>
            <a:ln w="3175" cap="flat" cmpd="sng">
              <a:solidFill>
                <a:srgbClr val="AAE6FF"/>
              </a:solidFill>
              <a:prstDash val="solid"/>
              <a:round/>
              <a:headEnd type="none" w="med" len="med"/>
              <a:tailEnd type="none" w="med" len="med"/>
            </a:ln>
          </p:spPr>
        </p:sp>
        <p:sp>
          <p:nvSpPr>
            <p:cNvPr id="128124" name="直接连接符 647292"/>
            <p:cNvSpPr/>
            <p:nvPr/>
          </p:nvSpPr>
          <p:spPr>
            <a:xfrm>
              <a:off x="2462" y="3088"/>
              <a:ext cx="1" cy="80"/>
            </a:xfrm>
            <a:prstGeom prst="line">
              <a:avLst/>
            </a:prstGeom>
            <a:ln w="3175" cap="flat" cmpd="sng">
              <a:solidFill>
                <a:srgbClr val="AAE6FF"/>
              </a:solidFill>
              <a:prstDash val="solid"/>
              <a:round/>
              <a:headEnd type="none" w="med" len="med"/>
              <a:tailEnd type="none" w="med" len="med"/>
            </a:ln>
          </p:spPr>
        </p:sp>
      </p:grpSp>
      <p:grpSp>
        <p:nvGrpSpPr>
          <p:cNvPr id="128125" name="组合 647293"/>
          <p:cNvGrpSpPr/>
          <p:nvPr/>
        </p:nvGrpSpPr>
        <p:grpSpPr>
          <a:xfrm>
            <a:off x="1139825" y="3363913"/>
            <a:ext cx="514350" cy="517525"/>
            <a:chOff x="921" y="2412"/>
            <a:chExt cx="284" cy="265"/>
          </a:xfrm>
        </p:grpSpPr>
        <p:grpSp>
          <p:nvGrpSpPr>
            <p:cNvPr id="128126" name="组合 647294"/>
            <p:cNvGrpSpPr/>
            <p:nvPr/>
          </p:nvGrpSpPr>
          <p:grpSpPr>
            <a:xfrm>
              <a:off x="928" y="2417"/>
              <a:ext cx="277" cy="260"/>
              <a:chOff x="928" y="2417"/>
              <a:chExt cx="277" cy="260"/>
            </a:xfrm>
          </p:grpSpPr>
          <p:sp>
            <p:nvSpPr>
              <p:cNvPr id="128127" name="任意多边形 647295"/>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8128" name="任意多边形 647296"/>
              <p:cNvSpPr/>
              <p:nvPr/>
            </p:nvSpPr>
            <p:spPr>
              <a:xfrm>
                <a:off x="935" y="2552"/>
                <a:ext cx="262" cy="25"/>
              </a:xfrm>
              <a:custGeom>
                <a:avLst/>
                <a:gdLst/>
                <a:ahLst/>
                <a:cxnLst/>
                <a:pathLst>
                  <a:path w="262" h="25">
                    <a:moveTo>
                      <a:pt x="0" y="25"/>
                    </a:moveTo>
                    <a:lnTo>
                      <a:pt x="31" y="0"/>
                    </a:lnTo>
                    <a:lnTo>
                      <a:pt x="231" y="0"/>
                    </a:lnTo>
                    <a:lnTo>
                      <a:pt x="262" y="25"/>
                    </a:lnTo>
                    <a:lnTo>
                      <a:pt x="0" y="25"/>
                    </a:lnTo>
                    <a:close/>
                  </a:path>
                </a:pathLst>
              </a:custGeom>
              <a:solidFill>
                <a:srgbClr val="000000"/>
              </a:solidFill>
              <a:ln w="9525">
                <a:noFill/>
              </a:ln>
            </p:spPr>
            <p:txBody>
              <a:bodyPr/>
              <a:p>
                <a:endParaRPr lang="zh-CN" altLang="en-US"/>
              </a:p>
            </p:txBody>
          </p:sp>
          <p:sp>
            <p:nvSpPr>
              <p:cNvPr id="128129" name="任意多边形 647297"/>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8130" name="任意多边形 647298"/>
              <p:cNvSpPr/>
              <p:nvPr/>
            </p:nvSpPr>
            <p:spPr>
              <a:xfrm>
                <a:off x="974" y="2417"/>
                <a:ext cx="185" cy="17"/>
              </a:xfrm>
              <a:custGeom>
                <a:avLst/>
                <a:gdLst/>
                <a:ahLst/>
                <a:cxnLst/>
                <a:pathLst>
                  <a:path w="185" h="17">
                    <a:moveTo>
                      <a:pt x="0" y="17"/>
                    </a:moveTo>
                    <a:lnTo>
                      <a:pt x="23" y="0"/>
                    </a:lnTo>
                    <a:lnTo>
                      <a:pt x="163" y="0"/>
                    </a:lnTo>
                    <a:lnTo>
                      <a:pt x="185" y="17"/>
                    </a:lnTo>
                    <a:lnTo>
                      <a:pt x="0" y="17"/>
                    </a:lnTo>
                    <a:close/>
                  </a:path>
                </a:pathLst>
              </a:custGeom>
              <a:solidFill>
                <a:srgbClr val="000000"/>
              </a:solidFill>
              <a:ln w="9525">
                <a:noFill/>
              </a:ln>
            </p:spPr>
            <p:txBody>
              <a:bodyPr/>
              <a:p>
                <a:endParaRPr lang="zh-CN" altLang="en-US"/>
              </a:p>
            </p:txBody>
          </p:sp>
          <p:sp>
            <p:nvSpPr>
              <p:cNvPr id="128131" name="矩形 647299"/>
              <p:cNvSpPr/>
              <p:nvPr/>
            </p:nvSpPr>
            <p:spPr>
              <a:xfrm>
                <a:off x="974" y="2434"/>
                <a:ext cx="185"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32" name="矩形 647300"/>
              <p:cNvSpPr/>
              <p:nvPr/>
            </p:nvSpPr>
            <p:spPr>
              <a:xfrm>
                <a:off x="937" y="2576"/>
                <a:ext cx="260"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33" name="矩形 647301"/>
              <p:cNvSpPr/>
              <p:nvPr/>
            </p:nvSpPr>
            <p:spPr>
              <a:xfrm>
                <a:off x="992" y="2450"/>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34" name="直接连接符 647302"/>
              <p:cNvSpPr/>
              <p:nvPr/>
            </p:nvSpPr>
            <p:spPr>
              <a:xfrm flipH="1">
                <a:off x="1115" y="2598"/>
                <a:ext cx="61" cy="1"/>
              </a:xfrm>
              <a:prstGeom prst="line">
                <a:avLst/>
              </a:prstGeom>
              <a:ln w="7938" cap="flat" cmpd="sng">
                <a:solidFill>
                  <a:srgbClr val="000000"/>
                </a:solidFill>
                <a:prstDash val="solid"/>
                <a:round/>
                <a:headEnd type="none" w="med" len="med"/>
                <a:tailEnd type="none" w="med" len="med"/>
              </a:ln>
            </p:spPr>
          </p:sp>
          <p:grpSp>
            <p:nvGrpSpPr>
              <p:cNvPr id="128135" name="组合 647303"/>
              <p:cNvGrpSpPr/>
              <p:nvPr/>
            </p:nvGrpSpPr>
            <p:grpSpPr>
              <a:xfrm>
                <a:off x="928" y="2639"/>
                <a:ext cx="277" cy="38"/>
                <a:chOff x="928" y="2639"/>
                <a:chExt cx="277" cy="38"/>
              </a:xfrm>
            </p:grpSpPr>
            <p:sp>
              <p:nvSpPr>
                <p:cNvPr id="128136" name="任意多边形 647304"/>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8137" name="任意多边形 647305"/>
                <p:cNvSpPr/>
                <p:nvPr/>
              </p:nvSpPr>
              <p:spPr>
                <a:xfrm>
                  <a:off x="928" y="2639"/>
                  <a:ext cx="277" cy="29"/>
                </a:xfrm>
                <a:custGeom>
                  <a:avLst/>
                  <a:gdLst/>
                  <a:ahLst/>
                  <a:cxnLst/>
                  <a:pathLst>
                    <a:path w="277" h="29">
                      <a:moveTo>
                        <a:pt x="0" y="29"/>
                      </a:moveTo>
                      <a:lnTo>
                        <a:pt x="33" y="0"/>
                      </a:lnTo>
                      <a:lnTo>
                        <a:pt x="245" y="0"/>
                      </a:lnTo>
                      <a:lnTo>
                        <a:pt x="277" y="29"/>
                      </a:lnTo>
                      <a:lnTo>
                        <a:pt x="0" y="29"/>
                      </a:lnTo>
                      <a:close/>
                    </a:path>
                  </a:pathLst>
                </a:custGeom>
                <a:solidFill>
                  <a:srgbClr val="000000"/>
                </a:solidFill>
                <a:ln w="9525">
                  <a:noFill/>
                </a:ln>
              </p:spPr>
              <p:txBody>
                <a:bodyPr/>
                <a:p>
                  <a:endParaRPr lang="zh-CN" altLang="en-US"/>
                </a:p>
              </p:txBody>
            </p:sp>
            <p:sp>
              <p:nvSpPr>
                <p:cNvPr id="128138" name="矩形 647306"/>
                <p:cNvSpPr/>
                <p:nvPr/>
              </p:nvSpPr>
              <p:spPr>
                <a:xfrm>
                  <a:off x="930" y="2666"/>
                  <a:ext cx="274"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8139" name="组合 647307"/>
            <p:cNvGrpSpPr/>
            <p:nvPr/>
          </p:nvGrpSpPr>
          <p:grpSpPr>
            <a:xfrm>
              <a:off x="921" y="2412"/>
              <a:ext cx="277" cy="261"/>
              <a:chOff x="921" y="2412"/>
              <a:chExt cx="277" cy="261"/>
            </a:xfrm>
          </p:grpSpPr>
          <p:sp>
            <p:nvSpPr>
              <p:cNvPr id="128140" name="任意多边形 647308"/>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8141" name="任意多边形 647309"/>
              <p:cNvSpPr/>
              <p:nvPr/>
            </p:nvSpPr>
            <p:spPr>
              <a:xfrm>
                <a:off x="928" y="2547"/>
                <a:ext cx="262" cy="26"/>
              </a:xfrm>
              <a:custGeom>
                <a:avLst/>
                <a:gdLst/>
                <a:ahLst/>
                <a:cxnLst/>
                <a:pathLst>
                  <a:path w="262" h="26">
                    <a:moveTo>
                      <a:pt x="0" y="26"/>
                    </a:moveTo>
                    <a:lnTo>
                      <a:pt x="31" y="0"/>
                    </a:lnTo>
                    <a:lnTo>
                      <a:pt x="231" y="0"/>
                    </a:lnTo>
                    <a:lnTo>
                      <a:pt x="262" y="26"/>
                    </a:lnTo>
                    <a:lnTo>
                      <a:pt x="0" y="26"/>
                    </a:lnTo>
                    <a:close/>
                  </a:path>
                </a:pathLst>
              </a:custGeom>
              <a:solidFill>
                <a:srgbClr val="C9C9B6"/>
              </a:solidFill>
              <a:ln w="9525">
                <a:noFill/>
              </a:ln>
            </p:spPr>
            <p:txBody>
              <a:bodyPr/>
              <a:p>
                <a:endParaRPr lang="zh-CN" altLang="en-US"/>
              </a:p>
            </p:txBody>
          </p:sp>
          <p:sp>
            <p:nvSpPr>
              <p:cNvPr id="128142" name="任意多边形 647310"/>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8143" name="任意多边形 647311"/>
              <p:cNvSpPr/>
              <p:nvPr/>
            </p:nvSpPr>
            <p:spPr>
              <a:xfrm>
                <a:off x="968" y="2412"/>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8144" name="矩形 647312"/>
              <p:cNvSpPr/>
              <p:nvPr/>
            </p:nvSpPr>
            <p:spPr>
              <a:xfrm>
                <a:off x="968" y="2429"/>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45" name="矩形 647313"/>
              <p:cNvSpPr/>
              <p:nvPr/>
            </p:nvSpPr>
            <p:spPr>
              <a:xfrm>
                <a:off x="930" y="2571"/>
                <a:ext cx="260"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46" name="矩形 647314"/>
              <p:cNvSpPr/>
              <p:nvPr/>
            </p:nvSpPr>
            <p:spPr>
              <a:xfrm>
                <a:off x="985" y="2445"/>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47" name="直接连接符 647315"/>
              <p:cNvSpPr/>
              <p:nvPr/>
            </p:nvSpPr>
            <p:spPr>
              <a:xfrm flipH="1">
                <a:off x="1108" y="2593"/>
                <a:ext cx="61" cy="1"/>
              </a:xfrm>
              <a:prstGeom prst="line">
                <a:avLst/>
              </a:prstGeom>
              <a:ln w="7938" cap="flat" cmpd="sng">
                <a:solidFill>
                  <a:srgbClr val="000000"/>
                </a:solidFill>
                <a:prstDash val="solid"/>
                <a:round/>
                <a:headEnd type="none" w="med" len="med"/>
                <a:tailEnd type="none" w="med" len="med"/>
              </a:ln>
            </p:spPr>
          </p:sp>
          <p:grpSp>
            <p:nvGrpSpPr>
              <p:cNvPr id="128148" name="组合 647316"/>
              <p:cNvGrpSpPr/>
              <p:nvPr/>
            </p:nvGrpSpPr>
            <p:grpSpPr>
              <a:xfrm>
                <a:off x="921" y="2635"/>
                <a:ext cx="277" cy="38"/>
                <a:chOff x="921" y="2635"/>
                <a:chExt cx="277" cy="38"/>
              </a:xfrm>
            </p:grpSpPr>
            <p:sp>
              <p:nvSpPr>
                <p:cNvPr id="128149" name="任意多边形 647317"/>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8150" name="任意多边形 647318"/>
                <p:cNvSpPr/>
                <p:nvPr/>
              </p:nvSpPr>
              <p:spPr>
                <a:xfrm>
                  <a:off x="921" y="2635"/>
                  <a:ext cx="277" cy="28"/>
                </a:xfrm>
                <a:custGeom>
                  <a:avLst/>
                  <a:gdLst/>
                  <a:ahLst/>
                  <a:cxnLst/>
                  <a:pathLst>
                    <a:path w="277" h="28">
                      <a:moveTo>
                        <a:pt x="0" y="28"/>
                      </a:moveTo>
                      <a:lnTo>
                        <a:pt x="33" y="0"/>
                      </a:lnTo>
                      <a:lnTo>
                        <a:pt x="245" y="0"/>
                      </a:lnTo>
                      <a:lnTo>
                        <a:pt x="277" y="28"/>
                      </a:lnTo>
                      <a:lnTo>
                        <a:pt x="0" y="28"/>
                      </a:lnTo>
                      <a:close/>
                    </a:path>
                  </a:pathLst>
                </a:custGeom>
                <a:solidFill>
                  <a:srgbClr val="C9C9B6"/>
                </a:solidFill>
                <a:ln w="9525">
                  <a:noFill/>
                </a:ln>
              </p:spPr>
              <p:txBody>
                <a:bodyPr/>
                <a:p>
                  <a:endParaRPr lang="zh-CN" altLang="en-US"/>
                </a:p>
              </p:txBody>
            </p:sp>
            <p:sp>
              <p:nvSpPr>
                <p:cNvPr id="128151" name="矩形 647319"/>
                <p:cNvSpPr/>
                <p:nvPr/>
              </p:nvSpPr>
              <p:spPr>
                <a:xfrm>
                  <a:off x="923" y="2662"/>
                  <a:ext cx="274"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8152" name="组合 647320"/>
          <p:cNvGrpSpPr/>
          <p:nvPr/>
        </p:nvGrpSpPr>
        <p:grpSpPr>
          <a:xfrm>
            <a:off x="1277938" y="4073525"/>
            <a:ext cx="511175" cy="517525"/>
            <a:chOff x="997" y="2775"/>
            <a:chExt cx="282" cy="265"/>
          </a:xfrm>
        </p:grpSpPr>
        <p:grpSp>
          <p:nvGrpSpPr>
            <p:cNvPr id="128153" name="组合 647321"/>
            <p:cNvGrpSpPr/>
            <p:nvPr/>
          </p:nvGrpSpPr>
          <p:grpSpPr>
            <a:xfrm>
              <a:off x="1004" y="2779"/>
              <a:ext cx="275" cy="261"/>
              <a:chOff x="1004" y="2779"/>
              <a:chExt cx="275" cy="261"/>
            </a:xfrm>
          </p:grpSpPr>
          <p:sp>
            <p:nvSpPr>
              <p:cNvPr id="128154" name="任意多边形 647322"/>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8155" name="任意多边形 647323"/>
              <p:cNvSpPr/>
              <p:nvPr/>
            </p:nvSpPr>
            <p:spPr>
              <a:xfrm>
                <a:off x="1011" y="2914"/>
                <a:ext cx="260" cy="26"/>
              </a:xfrm>
              <a:custGeom>
                <a:avLst/>
                <a:gdLst/>
                <a:ahLst/>
                <a:cxnLst/>
                <a:pathLst>
                  <a:path w="260" h="26">
                    <a:moveTo>
                      <a:pt x="0" y="26"/>
                    </a:moveTo>
                    <a:lnTo>
                      <a:pt x="30" y="0"/>
                    </a:lnTo>
                    <a:lnTo>
                      <a:pt x="229" y="0"/>
                    </a:lnTo>
                    <a:lnTo>
                      <a:pt x="260" y="26"/>
                    </a:lnTo>
                    <a:lnTo>
                      <a:pt x="0" y="26"/>
                    </a:lnTo>
                    <a:close/>
                  </a:path>
                </a:pathLst>
              </a:custGeom>
              <a:solidFill>
                <a:srgbClr val="000000"/>
              </a:solidFill>
              <a:ln w="9525">
                <a:noFill/>
              </a:ln>
            </p:spPr>
            <p:txBody>
              <a:bodyPr/>
              <a:p>
                <a:endParaRPr lang="zh-CN" altLang="en-US"/>
              </a:p>
            </p:txBody>
          </p:sp>
          <p:sp>
            <p:nvSpPr>
              <p:cNvPr id="128156" name="任意多边形 647324"/>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8157" name="任意多边形 647325"/>
              <p:cNvSpPr/>
              <p:nvPr/>
            </p:nvSpPr>
            <p:spPr>
              <a:xfrm>
                <a:off x="1050" y="2779"/>
                <a:ext cx="183" cy="18"/>
              </a:xfrm>
              <a:custGeom>
                <a:avLst/>
                <a:gdLst/>
                <a:ahLst/>
                <a:cxnLst/>
                <a:pathLst>
                  <a:path w="183" h="18">
                    <a:moveTo>
                      <a:pt x="0" y="18"/>
                    </a:moveTo>
                    <a:lnTo>
                      <a:pt x="22" y="0"/>
                    </a:lnTo>
                    <a:lnTo>
                      <a:pt x="161" y="0"/>
                    </a:lnTo>
                    <a:lnTo>
                      <a:pt x="183" y="18"/>
                    </a:lnTo>
                    <a:lnTo>
                      <a:pt x="0" y="18"/>
                    </a:lnTo>
                    <a:close/>
                  </a:path>
                </a:pathLst>
              </a:custGeom>
              <a:solidFill>
                <a:srgbClr val="000000"/>
              </a:solidFill>
              <a:ln w="9525">
                <a:noFill/>
              </a:ln>
            </p:spPr>
            <p:txBody>
              <a:bodyPr/>
              <a:p>
                <a:endParaRPr lang="zh-CN" altLang="en-US"/>
              </a:p>
            </p:txBody>
          </p:sp>
          <p:sp>
            <p:nvSpPr>
              <p:cNvPr id="128158" name="矩形 647326"/>
              <p:cNvSpPr/>
              <p:nvPr/>
            </p:nvSpPr>
            <p:spPr>
              <a:xfrm>
                <a:off x="1050" y="2797"/>
                <a:ext cx="183"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59" name="矩形 647327"/>
              <p:cNvSpPr/>
              <p:nvPr/>
            </p:nvSpPr>
            <p:spPr>
              <a:xfrm>
                <a:off x="1013" y="293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60" name="矩形 647328"/>
              <p:cNvSpPr/>
              <p:nvPr/>
            </p:nvSpPr>
            <p:spPr>
              <a:xfrm>
                <a:off x="1067" y="2813"/>
                <a:ext cx="149"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61" name="直接连接符 647329"/>
              <p:cNvSpPr/>
              <p:nvPr/>
            </p:nvSpPr>
            <p:spPr>
              <a:xfrm flipH="1">
                <a:off x="1189" y="2961"/>
                <a:ext cx="61" cy="1"/>
              </a:xfrm>
              <a:prstGeom prst="line">
                <a:avLst/>
              </a:prstGeom>
              <a:ln w="7938" cap="flat" cmpd="sng">
                <a:solidFill>
                  <a:srgbClr val="000000"/>
                </a:solidFill>
                <a:prstDash val="solid"/>
                <a:round/>
                <a:headEnd type="none" w="med" len="med"/>
                <a:tailEnd type="none" w="med" len="med"/>
              </a:ln>
            </p:spPr>
          </p:sp>
          <p:grpSp>
            <p:nvGrpSpPr>
              <p:cNvPr id="128162" name="组合 647330"/>
              <p:cNvGrpSpPr/>
              <p:nvPr/>
            </p:nvGrpSpPr>
            <p:grpSpPr>
              <a:xfrm>
                <a:off x="1004" y="3002"/>
                <a:ext cx="275" cy="38"/>
                <a:chOff x="1004" y="3002"/>
                <a:chExt cx="275" cy="38"/>
              </a:xfrm>
            </p:grpSpPr>
            <p:sp>
              <p:nvSpPr>
                <p:cNvPr id="128163" name="任意多边形 647331"/>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8164" name="任意多边形 647332"/>
                <p:cNvSpPr/>
                <p:nvPr/>
              </p:nvSpPr>
              <p:spPr>
                <a:xfrm>
                  <a:off x="1004" y="3002"/>
                  <a:ext cx="275" cy="29"/>
                </a:xfrm>
                <a:custGeom>
                  <a:avLst/>
                  <a:gdLst/>
                  <a:ahLst/>
                  <a:cxnLst/>
                  <a:pathLst>
                    <a:path w="275" h="29">
                      <a:moveTo>
                        <a:pt x="0" y="29"/>
                      </a:moveTo>
                      <a:lnTo>
                        <a:pt x="32" y="0"/>
                      </a:lnTo>
                      <a:lnTo>
                        <a:pt x="243" y="0"/>
                      </a:lnTo>
                      <a:lnTo>
                        <a:pt x="275" y="29"/>
                      </a:lnTo>
                      <a:lnTo>
                        <a:pt x="0" y="29"/>
                      </a:lnTo>
                      <a:close/>
                    </a:path>
                  </a:pathLst>
                </a:custGeom>
                <a:solidFill>
                  <a:srgbClr val="000000"/>
                </a:solidFill>
                <a:ln w="9525">
                  <a:noFill/>
                </a:ln>
              </p:spPr>
              <p:txBody>
                <a:bodyPr/>
                <a:p>
                  <a:endParaRPr lang="zh-CN" altLang="en-US"/>
                </a:p>
              </p:txBody>
            </p:sp>
            <p:sp>
              <p:nvSpPr>
                <p:cNvPr id="128165" name="矩形 647333"/>
                <p:cNvSpPr/>
                <p:nvPr/>
              </p:nvSpPr>
              <p:spPr>
                <a:xfrm>
                  <a:off x="1006" y="3029"/>
                  <a:ext cx="271"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8166" name="组合 647334"/>
            <p:cNvGrpSpPr/>
            <p:nvPr/>
          </p:nvGrpSpPr>
          <p:grpSpPr>
            <a:xfrm>
              <a:off x="997" y="2775"/>
              <a:ext cx="275" cy="260"/>
              <a:chOff x="997" y="2775"/>
              <a:chExt cx="275" cy="260"/>
            </a:xfrm>
          </p:grpSpPr>
          <p:sp>
            <p:nvSpPr>
              <p:cNvPr id="128167" name="任意多边形 647335"/>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8168" name="任意多边形 647336"/>
              <p:cNvSpPr/>
              <p:nvPr/>
            </p:nvSpPr>
            <p:spPr>
              <a:xfrm>
                <a:off x="1004" y="2910"/>
                <a:ext cx="260" cy="25"/>
              </a:xfrm>
              <a:custGeom>
                <a:avLst/>
                <a:gdLst/>
                <a:ahLst/>
                <a:cxnLst/>
                <a:pathLst>
                  <a:path w="260" h="25">
                    <a:moveTo>
                      <a:pt x="0" y="25"/>
                    </a:moveTo>
                    <a:lnTo>
                      <a:pt x="31" y="0"/>
                    </a:lnTo>
                    <a:lnTo>
                      <a:pt x="229" y="0"/>
                    </a:lnTo>
                    <a:lnTo>
                      <a:pt x="260" y="25"/>
                    </a:lnTo>
                    <a:lnTo>
                      <a:pt x="0" y="25"/>
                    </a:lnTo>
                    <a:close/>
                  </a:path>
                </a:pathLst>
              </a:custGeom>
              <a:solidFill>
                <a:srgbClr val="C9C9B6"/>
              </a:solidFill>
              <a:ln w="9525">
                <a:noFill/>
              </a:ln>
            </p:spPr>
            <p:txBody>
              <a:bodyPr/>
              <a:p>
                <a:endParaRPr lang="zh-CN" altLang="en-US"/>
              </a:p>
            </p:txBody>
          </p:sp>
          <p:sp>
            <p:nvSpPr>
              <p:cNvPr id="128169" name="任意多边形 647337"/>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8170" name="任意多边形 647338"/>
              <p:cNvSpPr/>
              <p:nvPr/>
            </p:nvSpPr>
            <p:spPr>
              <a:xfrm>
                <a:off x="1043" y="2775"/>
                <a:ext cx="184" cy="17"/>
              </a:xfrm>
              <a:custGeom>
                <a:avLst/>
                <a:gdLst/>
                <a:ahLst/>
                <a:cxnLst/>
                <a:pathLst>
                  <a:path w="184" h="17">
                    <a:moveTo>
                      <a:pt x="0" y="17"/>
                    </a:moveTo>
                    <a:lnTo>
                      <a:pt x="22" y="0"/>
                    </a:lnTo>
                    <a:lnTo>
                      <a:pt x="161" y="0"/>
                    </a:lnTo>
                    <a:lnTo>
                      <a:pt x="184" y="17"/>
                    </a:lnTo>
                    <a:lnTo>
                      <a:pt x="0" y="17"/>
                    </a:lnTo>
                    <a:close/>
                  </a:path>
                </a:pathLst>
              </a:custGeom>
              <a:solidFill>
                <a:srgbClr val="C9C9B6"/>
              </a:solidFill>
              <a:ln w="9525">
                <a:noFill/>
              </a:ln>
            </p:spPr>
            <p:txBody>
              <a:bodyPr/>
              <a:p>
                <a:endParaRPr lang="zh-CN" altLang="en-US"/>
              </a:p>
            </p:txBody>
          </p:sp>
          <p:sp>
            <p:nvSpPr>
              <p:cNvPr id="128171" name="矩形 647339"/>
              <p:cNvSpPr/>
              <p:nvPr/>
            </p:nvSpPr>
            <p:spPr>
              <a:xfrm>
                <a:off x="1043" y="279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72" name="矩形 647340"/>
              <p:cNvSpPr/>
              <p:nvPr/>
            </p:nvSpPr>
            <p:spPr>
              <a:xfrm>
                <a:off x="1006" y="2934"/>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73" name="矩形 647341"/>
              <p:cNvSpPr/>
              <p:nvPr/>
            </p:nvSpPr>
            <p:spPr>
              <a:xfrm>
                <a:off x="1060" y="280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74" name="直接连接符 647342"/>
              <p:cNvSpPr/>
              <p:nvPr/>
            </p:nvSpPr>
            <p:spPr>
              <a:xfrm flipH="1">
                <a:off x="1182" y="2956"/>
                <a:ext cx="62" cy="1"/>
              </a:xfrm>
              <a:prstGeom prst="line">
                <a:avLst/>
              </a:prstGeom>
              <a:ln w="7938" cap="flat" cmpd="sng">
                <a:solidFill>
                  <a:srgbClr val="000000"/>
                </a:solidFill>
                <a:prstDash val="solid"/>
                <a:round/>
                <a:headEnd type="none" w="med" len="med"/>
                <a:tailEnd type="none" w="med" len="med"/>
              </a:ln>
            </p:spPr>
          </p:sp>
          <p:grpSp>
            <p:nvGrpSpPr>
              <p:cNvPr id="128175" name="组合 647343"/>
              <p:cNvGrpSpPr/>
              <p:nvPr/>
            </p:nvGrpSpPr>
            <p:grpSpPr>
              <a:xfrm>
                <a:off x="997" y="2997"/>
                <a:ext cx="275" cy="38"/>
                <a:chOff x="997" y="2997"/>
                <a:chExt cx="275" cy="38"/>
              </a:xfrm>
            </p:grpSpPr>
            <p:sp>
              <p:nvSpPr>
                <p:cNvPr id="128176" name="任意多边形 647344"/>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8177" name="任意多边形 647345"/>
                <p:cNvSpPr/>
                <p:nvPr/>
              </p:nvSpPr>
              <p:spPr>
                <a:xfrm>
                  <a:off x="997" y="2997"/>
                  <a:ext cx="275" cy="29"/>
                </a:xfrm>
                <a:custGeom>
                  <a:avLst/>
                  <a:gdLst/>
                  <a:ahLst/>
                  <a:cxnLst/>
                  <a:pathLst>
                    <a:path w="275" h="29">
                      <a:moveTo>
                        <a:pt x="0" y="29"/>
                      </a:moveTo>
                      <a:lnTo>
                        <a:pt x="33" y="0"/>
                      </a:lnTo>
                      <a:lnTo>
                        <a:pt x="243" y="0"/>
                      </a:lnTo>
                      <a:lnTo>
                        <a:pt x="275" y="29"/>
                      </a:lnTo>
                      <a:lnTo>
                        <a:pt x="0" y="29"/>
                      </a:lnTo>
                      <a:close/>
                    </a:path>
                  </a:pathLst>
                </a:custGeom>
                <a:solidFill>
                  <a:srgbClr val="C9C9B6"/>
                </a:solidFill>
                <a:ln w="9525">
                  <a:noFill/>
                </a:ln>
              </p:spPr>
              <p:txBody>
                <a:bodyPr/>
                <a:p>
                  <a:endParaRPr lang="zh-CN" altLang="en-US"/>
                </a:p>
              </p:txBody>
            </p:sp>
            <p:sp>
              <p:nvSpPr>
                <p:cNvPr id="128178" name="矩形 647346"/>
                <p:cNvSpPr/>
                <p:nvPr/>
              </p:nvSpPr>
              <p:spPr>
                <a:xfrm>
                  <a:off x="999" y="3024"/>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8179" name="组合 647347"/>
          <p:cNvGrpSpPr/>
          <p:nvPr/>
        </p:nvGrpSpPr>
        <p:grpSpPr>
          <a:xfrm>
            <a:off x="539750" y="4603750"/>
            <a:ext cx="511175" cy="517525"/>
            <a:chOff x="590" y="3047"/>
            <a:chExt cx="282" cy="265"/>
          </a:xfrm>
        </p:grpSpPr>
        <p:grpSp>
          <p:nvGrpSpPr>
            <p:cNvPr id="128180" name="组合 647348"/>
            <p:cNvGrpSpPr/>
            <p:nvPr/>
          </p:nvGrpSpPr>
          <p:grpSpPr>
            <a:xfrm>
              <a:off x="596" y="3051"/>
              <a:ext cx="276" cy="261"/>
              <a:chOff x="596" y="3051"/>
              <a:chExt cx="276" cy="261"/>
            </a:xfrm>
          </p:grpSpPr>
          <p:sp>
            <p:nvSpPr>
              <p:cNvPr id="128181" name="任意多边形 647349"/>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8182" name="任意多边形 647350"/>
              <p:cNvSpPr/>
              <p:nvPr/>
            </p:nvSpPr>
            <p:spPr>
              <a:xfrm>
                <a:off x="603" y="3186"/>
                <a:ext cx="260" cy="26"/>
              </a:xfrm>
              <a:custGeom>
                <a:avLst/>
                <a:gdLst/>
                <a:ahLst/>
                <a:cxnLst/>
                <a:pathLst>
                  <a:path w="260" h="26">
                    <a:moveTo>
                      <a:pt x="0" y="26"/>
                    </a:moveTo>
                    <a:lnTo>
                      <a:pt x="31" y="0"/>
                    </a:lnTo>
                    <a:lnTo>
                      <a:pt x="230" y="0"/>
                    </a:lnTo>
                    <a:lnTo>
                      <a:pt x="260" y="26"/>
                    </a:lnTo>
                    <a:lnTo>
                      <a:pt x="0" y="26"/>
                    </a:lnTo>
                    <a:close/>
                  </a:path>
                </a:pathLst>
              </a:custGeom>
              <a:solidFill>
                <a:srgbClr val="000000"/>
              </a:solidFill>
              <a:ln w="9525">
                <a:noFill/>
              </a:ln>
            </p:spPr>
            <p:txBody>
              <a:bodyPr/>
              <a:p>
                <a:endParaRPr lang="zh-CN" altLang="en-US"/>
              </a:p>
            </p:txBody>
          </p:sp>
          <p:sp>
            <p:nvSpPr>
              <p:cNvPr id="128183" name="任意多边形 647351"/>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8184" name="任意多边形 647352"/>
              <p:cNvSpPr/>
              <p:nvPr/>
            </p:nvSpPr>
            <p:spPr>
              <a:xfrm>
                <a:off x="642" y="3051"/>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8185" name="矩形 647353"/>
              <p:cNvSpPr/>
              <p:nvPr/>
            </p:nvSpPr>
            <p:spPr>
              <a:xfrm>
                <a:off x="642" y="3069"/>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86" name="矩形 647354"/>
              <p:cNvSpPr/>
              <p:nvPr/>
            </p:nvSpPr>
            <p:spPr>
              <a:xfrm>
                <a:off x="605" y="3210"/>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87" name="矩形 647355"/>
              <p:cNvSpPr/>
              <p:nvPr/>
            </p:nvSpPr>
            <p:spPr>
              <a:xfrm>
                <a:off x="659" y="3085"/>
                <a:ext cx="150" cy="10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88" name="直接连接符 647356"/>
              <p:cNvSpPr/>
              <p:nvPr/>
            </p:nvSpPr>
            <p:spPr>
              <a:xfrm flipH="1">
                <a:off x="782" y="3233"/>
                <a:ext cx="61" cy="1"/>
              </a:xfrm>
              <a:prstGeom prst="line">
                <a:avLst/>
              </a:prstGeom>
              <a:ln w="7938" cap="flat" cmpd="sng">
                <a:solidFill>
                  <a:srgbClr val="000000"/>
                </a:solidFill>
                <a:prstDash val="solid"/>
                <a:round/>
                <a:headEnd type="none" w="med" len="med"/>
                <a:tailEnd type="none" w="med" len="med"/>
              </a:ln>
            </p:spPr>
          </p:sp>
          <p:grpSp>
            <p:nvGrpSpPr>
              <p:cNvPr id="128189" name="组合 647357"/>
              <p:cNvGrpSpPr/>
              <p:nvPr/>
            </p:nvGrpSpPr>
            <p:grpSpPr>
              <a:xfrm>
                <a:off x="596" y="3274"/>
                <a:ext cx="276" cy="38"/>
                <a:chOff x="596" y="3274"/>
                <a:chExt cx="276" cy="38"/>
              </a:xfrm>
            </p:grpSpPr>
            <p:sp>
              <p:nvSpPr>
                <p:cNvPr id="128190" name="任意多边形 647358"/>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8191" name="任意多边形 647359"/>
                <p:cNvSpPr/>
                <p:nvPr/>
              </p:nvSpPr>
              <p:spPr>
                <a:xfrm>
                  <a:off x="596" y="3274"/>
                  <a:ext cx="276" cy="29"/>
                </a:xfrm>
                <a:custGeom>
                  <a:avLst/>
                  <a:gdLst/>
                  <a:ahLst/>
                  <a:cxnLst/>
                  <a:pathLst>
                    <a:path w="276" h="29">
                      <a:moveTo>
                        <a:pt x="0" y="29"/>
                      </a:moveTo>
                      <a:lnTo>
                        <a:pt x="33" y="0"/>
                      </a:lnTo>
                      <a:lnTo>
                        <a:pt x="243" y="0"/>
                      </a:lnTo>
                      <a:lnTo>
                        <a:pt x="276" y="29"/>
                      </a:lnTo>
                      <a:lnTo>
                        <a:pt x="0" y="29"/>
                      </a:lnTo>
                      <a:close/>
                    </a:path>
                  </a:pathLst>
                </a:custGeom>
                <a:solidFill>
                  <a:srgbClr val="000000"/>
                </a:solidFill>
                <a:ln w="9525">
                  <a:noFill/>
                </a:ln>
              </p:spPr>
              <p:txBody>
                <a:bodyPr/>
                <a:p>
                  <a:endParaRPr lang="zh-CN" altLang="en-US"/>
                </a:p>
              </p:txBody>
            </p:sp>
            <p:sp>
              <p:nvSpPr>
                <p:cNvPr id="128192" name="矩形 647360"/>
                <p:cNvSpPr/>
                <p:nvPr/>
              </p:nvSpPr>
              <p:spPr>
                <a:xfrm>
                  <a:off x="598" y="3301"/>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8193" name="组合 647361"/>
            <p:cNvGrpSpPr/>
            <p:nvPr/>
          </p:nvGrpSpPr>
          <p:grpSpPr>
            <a:xfrm>
              <a:off x="590" y="3047"/>
              <a:ext cx="275" cy="260"/>
              <a:chOff x="590" y="3047"/>
              <a:chExt cx="275" cy="260"/>
            </a:xfrm>
          </p:grpSpPr>
          <p:sp>
            <p:nvSpPr>
              <p:cNvPr id="128194" name="任意多边形 647362"/>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8195" name="任意多边形 647363"/>
              <p:cNvSpPr/>
              <p:nvPr/>
            </p:nvSpPr>
            <p:spPr>
              <a:xfrm>
                <a:off x="596" y="3182"/>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8196" name="任意多边形 647364"/>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8197" name="任意多边形 647365"/>
              <p:cNvSpPr/>
              <p:nvPr/>
            </p:nvSpPr>
            <p:spPr>
              <a:xfrm>
                <a:off x="636" y="3047"/>
                <a:ext cx="183" cy="17"/>
              </a:xfrm>
              <a:custGeom>
                <a:avLst/>
                <a:gdLst/>
                <a:ahLst/>
                <a:cxnLst/>
                <a:pathLst>
                  <a:path w="183" h="17">
                    <a:moveTo>
                      <a:pt x="0" y="17"/>
                    </a:moveTo>
                    <a:lnTo>
                      <a:pt x="22" y="0"/>
                    </a:lnTo>
                    <a:lnTo>
                      <a:pt x="161" y="0"/>
                    </a:lnTo>
                    <a:lnTo>
                      <a:pt x="183" y="17"/>
                    </a:lnTo>
                    <a:lnTo>
                      <a:pt x="0" y="17"/>
                    </a:lnTo>
                    <a:close/>
                  </a:path>
                </a:pathLst>
              </a:custGeom>
              <a:solidFill>
                <a:srgbClr val="C9C9B6"/>
              </a:solidFill>
              <a:ln w="9525">
                <a:noFill/>
              </a:ln>
            </p:spPr>
            <p:txBody>
              <a:bodyPr/>
              <a:p>
                <a:endParaRPr lang="zh-CN" altLang="en-US"/>
              </a:p>
            </p:txBody>
          </p:sp>
          <p:sp>
            <p:nvSpPr>
              <p:cNvPr id="128198" name="矩形 647366"/>
              <p:cNvSpPr/>
              <p:nvPr/>
            </p:nvSpPr>
            <p:spPr>
              <a:xfrm>
                <a:off x="636" y="3064"/>
                <a:ext cx="183"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199" name="矩形 647367"/>
              <p:cNvSpPr/>
              <p:nvPr/>
            </p:nvSpPr>
            <p:spPr>
              <a:xfrm>
                <a:off x="598" y="3206"/>
                <a:ext cx="258" cy="58"/>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00" name="矩形 647368"/>
              <p:cNvSpPr/>
              <p:nvPr/>
            </p:nvSpPr>
            <p:spPr>
              <a:xfrm>
                <a:off x="653" y="3080"/>
                <a:ext cx="149"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01" name="直接连接符 647369"/>
              <p:cNvSpPr/>
              <p:nvPr/>
            </p:nvSpPr>
            <p:spPr>
              <a:xfrm flipH="1">
                <a:off x="775" y="3228"/>
                <a:ext cx="61" cy="1"/>
              </a:xfrm>
              <a:prstGeom prst="line">
                <a:avLst/>
              </a:prstGeom>
              <a:ln w="7938" cap="flat" cmpd="sng">
                <a:solidFill>
                  <a:srgbClr val="000000"/>
                </a:solidFill>
                <a:prstDash val="solid"/>
                <a:round/>
                <a:headEnd type="none" w="med" len="med"/>
                <a:tailEnd type="none" w="med" len="med"/>
              </a:ln>
            </p:spPr>
          </p:sp>
          <p:grpSp>
            <p:nvGrpSpPr>
              <p:cNvPr id="128202" name="组合 647370"/>
              <p:cNvGrpSpPr/>
              <p:nvPr/>
            </p:nvGrpSpPr>
            <p:grpSpPr>
              <a:xfrm>
                <a:off x="590" y="3269"/>
                <a:ext cx="275" cy="38"/>
                <a:chOff x="590" y="3269"/>
                <a:chExt cx="275" cy="38"/>
              </a:xfrm>
            </p:grpSpPr>
            <p:sp>
              <p:nvSpPr>
                <p:cNvPr id="128203" name="任意多边形 647371"/>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8204" name="任意多边形 647372"/>
                <p:cNvSpPr/>
                <p:nvPr/>
              </p:nvSpPr>
              <p:spPr>
                <a:xfrm>
                  <a:off x="590" y="3269"/>
                  <a:ext cx="275" cy="29"/>
                </a:xfrm>
                <a:custGeom>
                  <a:avLst/>
                  <a:gdLst/>
                  <a:ahLst/>
                  <a:cxnLst/>
                  <a:pathLst>
                    <a:path w="275" h="29">
                      <a:moveTo>
                        <a:pt x="0" y="29"/>
                      </a:moveTo>
                      <a:lnTo>
                        <a:pt x="32" y="0"/>
                      </a:lnTo>
                      <a:lnTo>
                        <a:pt x="243" y="0"/>
                      </a:lnTo>
                      <a:lnTo>
                        <a:pt x="275" y="29"/>
                      </a:lnTo>
                      <a:lnTo>
                        <a:pt x="0" y="29"/>
                      </a:lnTo>
                      <a:close/>
                    </a:path>
                  </a:pathLst>
                </a:custGeom>
                <a:solidFill>
                  <a:srgbClr val="C9C9B6"/>
                </a:solidFill>
                <a:ln w="9525">
                  <a:noFill/>
                </a:ln>
              </p:spPr>
              <p:txBody>
                <a:bodyPr/>
                <a:p>
                  <a:endParaRPr lang="zh-CN" altLang="en-US"/>
                </a:p>
              </p:txBody>
            </p:sp>
            <p:sp>
              <p:nvSpPr>
                <p:cNvPr id="128205" name="矩形 647373"/>
                <p:cNvSpPr/>
                <p:nvPr/>
              </p:nvSpPr>
              <p:spPr>
                <a:xfrm>
                  <a:off x="591" y="3296"/>
                  <a:ext cx="272" cy="11"/>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8206" name="组合 647374"/>
          <p:cNvGrpSpPr/>
          <p:nvPr/>
        </p:nvGrpSpPr>
        <p:grpSpPr>
          <a:xfrm>
            <a:off x="1112838" y="5226050"/>
            <a:ext cx="509587" cy="517525"/>
            <a:chOff x="906" y="3365"/>
            <a:chExt cx="281" cy="265"/>
          </a:xfrm>
        </p:grpSpPr>
        <p:grpSp>
          <p:nvGrpSpPr>
            <p:cNvPr id="128207" name="组合 647375"/>
            <p:cNvGrpSpPr/>
            <p:nvPr/>
          </p:nvGrpSpPr>
          <p:grpSpPr>
            <a:xfrm>
              <a:off x="912" y="3369"/>
              <a:ext cx="275" cy="261"/>
              <a:chOff x="912" y="3369"/>
              <a:chExt cx="275" cy="261"/>
            </a:xfrm>
          </p:grpSpPr>
          <p:sp>
            <p:nvSpPr>
              <p:cNvPr id="128208" name="任意多边形 647376"/>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8209" name="任意多边形 647377"/>
              <p:cNvSpPr/>
              <p:nvPr/>
            </p:nvSpPr>
            <p:spPr>
              <a:xfrm>
                <a:off x="919" y="3505"/>
                <a:ext cx="260" cy="25"/>
              </a:xfrm>
              <a:custGeom>
                <a:avLst/>
                <a:gdLst/>
                <a:ahLst/>
                <a:cxnLst/>
                <a:pathLst>
                  <a:path w="260" h="25">
                    <a:moveTo>
                      <a:pt x="0" y="25"/>
                    </a:moveTo>
                    <a:lnTo>
                      <a:pt x="31" y="0"/>
                    </a:lnTo>
                    <a:lnTo>
                      <a:pt x="229" y="0"/>
                    </a:lnTo>
                    <a:lnTo>
                      <a:pt x="260" y="25"/>
                    </a:lnTo>
                    <a:lnTo>
                      <a:pt x="0" y="25"/>
                    </a:lnTo>
                    <a:close/>
                  </a:path>
                </a:pathLst>
              </a:custGeom>
              <a:solidFill>
                <a:srgbClr val="000000"/>
              </a:solidFill>
              <a:ln w="9525">
                <a:noFill/>
              </a:ln>
            </p:spPr>
            <p:txBody>
              <a:bodyPr/>
              <a:p>
                <a:endParaRPr lang="zh-CN" altLang="en-US"/>
              </a:p>
            </p:txBody>
          </p:sp>
          <p:sp>
            <p:nvSpPr>
              <p:cNvPr id="128210" name="任意多边形 647378"/>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8211" name="任意多边形 647379"/>
              <p:cNvSpPr/>
              <p:nvPr/>
            </p:nvSpPr>
            <p:spPr>
              <a:xfrm>
                <a:off x="958" y="3369"/>
                <a:ext cx="184" cy="18"/>
              </a:xfrm>
              <a:custGeom>
                <a:avLst/>
                <a:gdLst/>
                <a:ahLst/>
                <a:cxnLst/>
                <a:pathLst>
                  <a:path w="184" h="18">
                    <a:moveTo>
                      <a:pt x="0" y="18"/>
                    </a:moveTo>
                    <a:lnTo>
                      <a:pt x="22" y="0"/>
                    </a:lnTo>
                    <a:lnTo>
                      <a:pt x="162" y="0"/>
                    </a:lnTo>
                    <a:lnTo>
                      <a:pt x="184" y="18"/>
                    </a:lnTo>
                    <a:lnTo>
                      <a:pt x="0" y="18"/>
                    </a:lnTo>
                    <a:close/>
                  </a:path>
                </a:pathLst>
              </a:custGeom>
              <a:solidFill>
                <a:srgbClr val="000000"/>
              </a:solidFill>
              <a:ln w="9525">
                <a:noFill/>
              </a:ln>
            </p:spPr>
            <p:txBody>
              <a:bodyPr/>
              <a:p>
                <a:endParaRPr lang="zh-CN" altLang="en-US"/>
              </a:p>
            </p:txBody>
          </p:sp>
          <p:sp>
            <p:nvSpPr>
              <p:cNvPr id="128212" name="矩形 647380"/>
              <p:cNvSpPr/>
              <p:nvPr/>
            </p:nvSpPr>
            <p:spPr>
              <a:xfrm>
                <a:off x="958" y="3387"/>
                <a:ext cx="184" cy="13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13" name="矩形 647381"/>
              <p:cNvSpPr/>
              <p:nvPr/>
            </p:nvSpPr>
            <p:spPr>
              <a:xfrm>
                <a:off x="921" y="3528"/>
                <a:ext cx="258" cy="59"/>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14" name="矩形 647382"/>
              <p:cNvSpPr/>
              <p:nvPr/>
            </p:nvSpPr>
            <p:spPr>
              <a:xfrm>
                <a:off x="975" y="3403"/>
                <a:ext cx="150" cy="102"/>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15" name="直接连接符 647383"/>
              <p:cNvSpPr/>
              <p:nvPr/>
            </p:nvSpPr>
            <p:spPr>
              <a:xfrm flipH="1">
                <a:off x="1097" y="3551"/>
                <a:ext cx="62" cy="1"/>
              </a:xfrm>
              <a:prstGeom prst="line">
                <a:avLst/>
              </a:prstGeom>
              <a:ln w="7938" cap="flat" cmpd="sng">
                <a:solidFill>
                  <a:srgbClr val="000000"/>
                </a:solidFill>
                <a:prstDash val="solid"/>
                <a:round/>
                <a:headEnd type="none" w="med" len="med"/>
                <a:tailEnd type="none" w="med" len="med"/>
              </a:ln>
            </p:spPr>
          </p:sp>
          <p:grpSp>
            <p:nvGrpSpPr>
              <p:cNvPr id="128216" name="组合 647384"/>
              <p:cNvGrpSpPr/>
              <p:nvPr/>
            </p:nvGrpSpPr>
            <p:grpSpPr>
              <a:xfrm>
                <a:off x="912" y="3592"/>
                <a:ext cx="275" cy="38"/>
                <a:chOff x="912" y="3592"/>
                <a:chExt cx="275" cy="38"/>
              </a:xfrm>
            </p:grpSpPr>
            <p:sp>
              <p:nvSpPr>
                <p:cNvPr id="128217" name="任意多边形 647385"/>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8218" name="任意多边形 647386"/>
                <p:cNvSpPr/>
                <p:nvPr/>
              </p:nvSpPr>
              <p:spPr>
                <a:xfrm>
                  <a:off x="912" y="3592"/>
                  <a:ext cx="275" cy="29"/>
                </a:xfrm>
                <a:custGeom>
                  <a:avLst/>
                  <a:gdLst/>
                  <a:ahLst/>
                  <a:cxnLst/>
                  <a:pathLst>
                    <a:path w="275" h="29">
                      <a:moveTo>
                        <a:pt x="0" y="29"/>
                      </a:moveTo>
                      <a:lnTo>
                        <a:pt x="33" y="0"/>
                      </a:lnTo>
                      <a:lnTo>
                        <a:pt x="243" y="0"/>
                      </a:lnTo>
                      <a:lnTo>
                        <a:pt x="275" y="29"/>
                      </a:lnTo>
                      <a:lnTo>
                        <a:pt x="0" y="29"/>
                      </a:lnTo>
                      <a:close/>
                    </a:path>
                  </a:pathLst>
                </a:custGeom>
                <a:solidFill>
                  <a:srgbClr val="000000"/>
                </a:solidFill>
                <a:ln w="9525">
                  <a:noFill/>
                </a:ln>
              </p:spPr>
              <p:txBody>
                <a:bodyPr/>
                <a:p>
                  <a:endParaRPr lang="zh-CN" altLang="en-US"/>
                </a:p>
              </p:txBody>
            </p:sp>
            <p:sp>
              <p:nvSpPr>
                <p:cNvPr id="128219" name="矩形 647387"/>
                <p:cNvSpPr/>
                <p:nvPr/>
              </p:nvSpPr>
              <p:spPr>
                <a:xfrm>
                  <a:off x="914" y="3619"/>
                  <a:ext cx="272" cy="11"/>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nvGrpSpPr>
            <p:cNvPr id="128220" name="组合 647388"/>
            <p:cNvGrpSpPr/>
            <p:nvPr/>
          </p:nvGrpSpPr>
          <p:grpSpPr>
            <a:xfrm>
              <a:off x="906" y="3365"/>
              <a:ext cx="275" cy="261"/>
              <a:chOff x="906" y="3365"/>
              <a:chExt cx="275" cy="261"/>
            </a:xfrm>
          </p:grpSpPr>
          <p:sp>
            <p:nvSpPr>
              <p:cNvPr id="128221" name="任意多边形 647389"/>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8222" name="任意多边形 647390"/>
              <p:cNvSpPr/>
              <p:nvPr/>
            </p:nvSpPr>
            <p:spPr>
              <a:xfrm>
                <a:off x="912" y="3500"/>
                <a:ext cx="260" cy="25"/>
              </a:xfrm>
              <a:custGeom>
                <a:avLst/>
                <a:gdLst/>
                <a:ahLst/>
                <a:cxnLst/>
                <a:pathLst>
                  <a:path w="260" h="25">
                    <a:moveTo>
                      <a:pt x="0" y="25"/>
                    </a:moveTo>
                    <a:lnTo>
                      <a:pt x="31" y="0"/>
                    </a:lnTo>
                    <a:lnTo>
                      <a:pt x="230" y="0"/>
                    </a:lnTo>
                    <a:lnTo>
                      <a:pt x="260" y="25"/>
                    </a:lnTo>
                    <a:lnTo>
                      <a:pt x="0" y="25"/>
                    </a:lnTo>
                    <a:close/>
                  </a:path>
                </a:pathLst>
              </a:custGeom>
              <a:solidFill>
                <a:srgbClr val="C9C9B6"/>
              </a:solidFill>
              <a:ln w="9525">
                <a:noFill/>
              </a:ln>
            </p:spPr>
            <p:txBody>
              <a:bodyPr/>
              <a:p>
                <a:endParaRPr lang="zh-CN" altLang="en-US"/>
              </a:p>
            </p:txBody>
          </p:sp>
          <p:sp>
            <p:nvSpPr>
              <p:cNvPr id="128223" name="任意多边形 647391"/>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8224" name="任意多边形 647392"/>
              <p:cNvSpPr/>
              <p:nvPr/>
            </p:nvSpPr>
            <p:spPr>
              <a:xfrm>
                <a:off x="951" y="3365"/>
                <a:ext cx="184" cy="17"/>
              </a:xfrm>
              <a:custGeom>
                <a:avLst/>
                <a:gdLst/>
                <a:ahLst/>
                <a:cxnLst/>
                <a:pathLst>
                  <a:path w="184" h="17">
                    <a:moveTo>
                      <a:pt x="0" y="17"/>
                    </a:moveTo>
                    <a:lnTo>
                      <a:pt x="22" y="0"/>
                    </a:lnTo>
                    <a:lnTo>
                      <a:pt x="162" y="0"/>
                    </a:lnTo>
                    <a:lnTo>
                      <a:pt x="184" y="17"/>
                    </a:lnTo>
                    <a:lnTo>
                      <a:pt x="0" y="17"/>
                    </a:lnTo>
                    <a:close/>
                  </a:path>
                </a:pathLst>
              </a:custGeom>
              <a:solidFill>
                <a:srgbClr val="C9C9B6"/>
              </a:solidFill>
              <a:ln w="9525">
                <a:noFill/>
              </a:ln>
            </p:spPr>
            <p:txBody>
              <a:bodyPr/>
              <a:p>
                <a:endParaRPr lang="zh-CN" altLang="en-US"/>
              </a:p>
            </p:txBody>
          </p:sp>
          <p:sp>
            <p:nvSpPr>
              <p:cNvPr id="128225" name="矩形 647393"/>
              <p:cNvSpPr/>
              <p:nvPr/>
            </p:nvSpPr>
            <p:spPr>
              <a:xfrm>
                <a:off x="951" y="3382"/>
                <a:ext cx="184" cy="132"/>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26" name="矩形 647394"/>
              <p:cNvSpPr/>
              <p:nvPr/>
            </p:nvSpPr>
            <p:spPr>
              <a:xfrm>
                <a:off x="914" y="3524"/>
                <a:ext cx="258" cy="5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27" name="矩形 647395"/>
              <p:cNvSpPr/>
              <p:nvPr/>
            </p:nvSpPr>
            <p:spPr>
              <a:xfrm>
                <a:off x="968" y="3398"/>
                <a:ext cx="150" cy="102"/>
              </a:xfrm>
              <a:prstGeom prst="rect">
                <a:avLst/>
              </a:prstGeom>
              <a:solidFill>
                <a:srgbClr val="FFFF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28" name="直接连接符 647396"/>
              <p:cNvSpPr/>
              <p:nvPr/>
            </p:nvSpPr>
            <p:spPr>
              <a:xfrm flipH="1">
                <a:off x="1091" y="3546"/>
                <a:ext cx="61" cy="1"/>
              </a:xfrm>
              <a:prstGeom prst="line">
                <a:avLst/>
              </a:prstGeom>
              <a:ln w="7938" cap="flat" cmpd="sng">
                <a:solidFill>
                  <a:srgbClr val="000000"/>
                </a:solidFill>
                <a:prstDash val="solid"/>
                <a:round/>
                <a:headEnd type="none" w="med" len="med"/>
                <a:tailEnd type="none" w="med" len="med"/>
              </a:ln>
            </p:spPr>
          </p:sp>
          <p:grpSp>
            <p:nvGrpSpPr>
              <p:cNvPr id="128229" name="组合 647397"/>
              <p:cNvGrpSpPr/>
              <p:nvPr/>
            </p:nvGrpSpPr>
            <p:grpSpPr>
              <a:xfrm>
                <a:off x="906" y="3587"/>
                <a:ext cx="275" cy="39"/>
                <a:chOff x="906" y="3587"/>
                <a:chExt cx="275" cy="39"/>
              </a:xfrm>
            </p:grpSpPr>
            <p:sp>
              <p:nvSpPr>
                <p:cNvPr id="128230" name="任意多边形 647398"/>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8231" name="任意多边形 647399"/>
                <p:cNvSpPr/>
                <p:nvPr/>
              </p:nvSpPr>
              <p:spPr>
                <a:xfrm>
                  <a:off x="906" y="3587"/>
                  <a:ext cx="275" cy="29"/>
                </a:xfrm>
                <a:custGeom>
                  <a:avLst/>
                  <a:gdLst/>
                  <a:ahLst/>
                  <a:cxnLst/>
                  <a:pathLst>
                    <a:path w="275" h="29">
                      <a:moveTo>
                        <a:pt x="0" y="29"/>
                      </a:moveTo>
                      <a:lnTo>
                        <a:pt x="32" y="0"/>
                      </a:lnTo>
                      <a:lnTo>
                        <a:pt x="242" y="0"/>
                      </a:lnTo>
                      <a:lnTo>
                        <a:pt x="275" y="29"/>
                      </a:lnTo>
                      <a:lnTo>
                        <a:pt x="0" y="29"/>
                      </a:lnTo>
                      <a:close/>
                    </a:path>
                  </a:pathLst>
                </a:custGeom>
                <a:solidFill>
                  <a:srgbClr val="C9C9B6"/>
                </a:solidFill>
                <a:ln w="9525">
                  <a:noFill/>
                </a:ln>
              </p:spPr>
              <p:txBody>
                <a:bodyPr/>
                <a:p>
                  <a:endParaRPr lang="zh-CN" altLang="en-US"/>
                </a:p>
              </p:txBody>
            </p:sp>
            <p:sp>
              <p:nvSpPr>
                <p:cNvPr id="128232" name="矩形 647400"/>
                <p:cNvSpPr/>
                <p:nvPr/>
              </p:nvSpPr>
              <p:spPr>
                <a:xfrm>
                  <a:off x="907" y="3614"/>
                  <a:ext cx="272" cy="12"/>
                </a:xfrm>
                <a:prstGeom prst="rect">
                  <a:avLst/>
                </a:prstGeom>
                <a:solidFill>
                  <a:srgbClr val="BAB79D"/>
                </a:solidFill>
                <a:ln w="9525">
                  <a:noFill/>
                </a:ln>
              </p:spPr>
              <p:txBody>
                <a:bodyPr anchor="t"/>
                <a:p>
                  <a:endParaRPr lang="zh-CN" altLang="en-US">
                    <a:latin typeface="Tahoma" panose="020B0604030504040204" pitchFamily="34" charset="0"/>
                    <a:ea typeface="宋体" panose="02010600030101010101" pitchFamily="2" charset="-122"/>
                  </a:endParaRPr>
                </a:p>
              </p:txBody>
            </p:sp>
          </p:grpSp>
        </p:grpSp>
      </p:grpSp>
      <p:grpSp>
        <p:nvGrpSpPr>
          <p:cNvPr id="128233" name="组合 647401"/>
          <p:cNvGrpSpPr/>
          <p:nvPr/>
        </p:nvGrpSpPr>
        <p:grpSpPr>
          <a:xfrm>
            <a:off x="2603500" y="5346700"/>
            <a:ext cx="444500" cy="839788"/>
            <a:chOff x="1660" y="3427"/>
            <a:chExt cx="217" cy="339"/>
          </a:xfrm>
        </p:grpSpPr>
        <p:grpSp>
          <p:nvGrpSpPr>
            <p:cNvPr id="128234" name="组合 647402"/>
            <p:cNvGrpSpPr/>
            <p:nvPr/>
          </p:nvGrpSpPr>
          <p:grpSpPr>
            <a:xfrm>
              <a:off x="1665" y="3433"/>
              <a:ext cx="212" cy="333"/>
              <a:chOff x="1665" y="3433"/>
              <a:chExt cx="212" cy="333"/>
            </a:xfrm>
          </p:grpSpPr>
          <p:sp>
            <p:nvSpPr>
              <p:cNvPr id="128235" name="任意多边形 647403"/>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8236" name="任意多边形 647404"/>
              <p:cNvSpPr/>
              <p:nvPr/>
            </p:nvSpPr>
            <p:spPr>
              <a:xfrm>
                <a:off x="1731" y="3433"/>
                <a:ext cx="146" cy="333"/>
              </a:xfrm>
              <a:custGeom>
                <a:avLst/>
                <a:gdLst/>
                <a:ahLst/>
                <a:cxnLst/>
                <a:pathLst>
                  <a:path w="146" h="333">
                    <a:moveTo>
                      <a:pt x="50" y="333"/>
                    </a:moveTo>
                    <a:lnTo>
                      <a:pt x="0" y="50"/>
                    </a:lnTo>
                    <a:lnTo>
                      <a:pt x="146" y="0"/>
                    </a:lnTo>
                    <a:lnTo>
                      <a:pt x="146" y="270"/>
                    </a:lnTo>
                    <a:lnTo>
                      <a:pt x="50" y="333"/>
                    </a:lnTo>
                    <a:close/>
                  </a:path>
                </a:pathLst>
              </a:custGeom>
              <a:solidFill>
                <a:srgbClr val="000000"/>
              </a:solidFill>
              <a:ln w="9525">
                <a:noFill/>
              </a:ln>
            </p:spPr>
            <p:txBody>
              <a:bodyPr/>
              <a:p>
                <a:endParaRPr lang="zh-CN" altLang="en-US"/>
              </a:p>
            </p:txBody>
          </p:sp>
          <p:sp>
            <p:nvSpPr>
              <p:cNvPr id="128237" name="任意多边形 647405"/>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8238" name="任意多边形 647406"/>
              <p:cNvSpPr/>
              <p:nvPr/>
            </p:nvSpPr>
            <p:spPr>
              <a:xfrm>
                <a:off x="1665" y="3433"/>
                <a:ext cx="212" cy="63"/>
              </a:xfrm>
              <a:custGeom>
                <a:avLst/>
                <a:gdLst/>
                <a:ahLst/>
                <a:cxnLst/>
                <a:pathLst>
                  <a:path w="212" h="63">
                    <a:moveTo>
                      <a:pt x="0" y="63"/>
                    </a:moveTo>
                    <a:lnTo>
                      <a:pt x="91" y="0"/>
                    </a:lnTo>
                    <a:lnTo>
                      <a:pt x="212" y="0"/>
                    </a:lnTo>
                    <a:lnTo>
                      <a:pt x="116" y="63"/>
                    </a:lnTo>
                    <a:lnTo>
                      <a:pt x="0" y="63"/>
                    </a:lnTo>
                    <a:close/>
                  </a:path>
                </a:pathLst>
              </a:custGeom>
              <a:solidFill>
                <a:srgbClr val="000000"/>
              </a:solidFill>
              <a:ln w="9525">
                <a:noFill/>
              </a:ln>
            </p:spPr>
            <p:txBody>
              <a:bodyPr/>
              <a:p>
                <a:endParaRPr lang="zh-CN" altLang="en-US"/>
              </a:p>
            </p:txBody>
          </p:sp>
          <p:sp>
            <p:nvSpPr>
              <p:cNvPr id="128239" name="矩形 647407"/>
              <p:cNvSpPr/>
              <p:nvPr/>
            </p:nvSpPr>
            <p:spPr>
              <a:xfrm>
                <a:off x="1665" y="3496"/>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40" name="矩形 647408"/>
              <p:cNvSpPr/>
              <p:nvPr/>
            </p:nvSpPr>
            <p:spPr>
              <a:xfrm>
                <a:off x="1671" y="3509"/>
                <a:ext cx="65" cy="43"/>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41" name="直接连接符 647409"/>
              <p:cNvSpPr/>
              <p:nvPr/>
            </p:nvSpPr>
            <p:spPr>
              <a:xfrm>
                <a:off x="1676" y="3534"/>
                <a:ext cx="50" cy="1"/>
              </a:xfrm>
              <a:prstGeom prst="line">
                <a:avLst/>
              </a:prstGeom>
              <a:ln w="15875" cap="flat" cmpd="sng">
                <a:solidFill>
                  <a:srgbClr val="000000"/>
                </a:solidFill>
                <a:prstDash val="solid"/>
                <a:round/>
                <a:headEnd type="none" w="med" len="med"/>
                <a:tailEnd type="none" w="med" len="med"/>
              </a:ln>
            </p:spPr>
          </p:sp>
          <p:sp>
            <p:nvSpPr>
              <p:cNvPr id="128242" name="直接连接符 647410"/>
              <p:cNvSpPr/>
              <p:nvPr/>
            </p:nvSpPr>
            <p:spPr>
              <a:xfrm flipH="1">
                <a:off x="1665" y="3709"/>
                <a:ext cx="116" cy="1"/>
              </a:xfrm>
              <a:prstGeom prst="line">
                <a:avLst/>
              </a:prstGeom>
              <a:ln w="15875" cap="flat" cmpd="sng">
                <a:solidFill>
                  <a:srgbClr val="000000"/>
                </a:solidFill>
                <a:prstDash val="solid"/>
                <a:round/>
                <a:headEnd type="none" w="med" len="med"/>
                <a:tailEnd type="none" w="med" len="med"/>
              </a:ln>
            </p:spPr>
          </p:sp>
          <p:sp>
            <p:nvSpPr>
              <p:cNvPr id="128243" name="直接连接符 647411"/>
              <p:cNvSpPr/>
              <p:nvPr/>
            </p:nvSpPr>
            <p:spPr>
              <a:xfrm flipH="1">
                <a:off x="1665" y="3596"/>
                <a:ext cx="116" cy="1"/>
              </a:xfrm>
              <a:prstGeom prst="line">
                <a:avLst/>
              </a:prstGeom>
              <a:ln w="15875" cap="flat" cmpd="sng">
                <a:solidFill>
                  <a:srgbClr val="000000"/>
                </a:solidFill>
                <a:prstDash val="solid"/>
                <a:round/>
                <a:headEnd type="none" w="med" len="med"/>
                <a:tailEnd type="none" w="med" len="med"/>
              </a:ln>
            </p:spPr>
          </p:sp>
        </p:grpSp>
        <p:grpSp>
          <p:nvGrpSpPr>
            <p:cNvPr id="128244" name="组合 647412"/>
            <p:cNvGrpSpPr/>
            <p:nvPr/>
          </p:nvGrpSpPr>
          <p:grpSpPr>
            <a:xfrm>
              <a:off x="1660" y="3427"/>
              <a:ext cx="212" cy="333"/>
              <a:chOff x="1660" y="3427"/>
              <a:chExt cx="212" cy="333"/>
            </a:xfrm>
          </p:grpSpPr>
          <p:sp>
            <p:nvSpPr>
              <p:cNvPr id="128245" name="任意多边形 647413"/>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8246" name="任意多边形 647414"/>
              <p:cNvSpPr/>
              <p:nvPr/>
            </p:nvSpPr>
            <p:spPr>
              <a:xfrm>
                <a:off x="1726" y="3427"/>
                <a:ext cx="146" cy="333"/>
              </a:xfrm>
              <a:custGeom>
                <a:avLst/>
                <a:gdLst/>
                <a:ahLst/>
                <a:cxnLst/>
                <a:pathLst>
                  <a:path w="146" h="333">
                    <a:moveTo>
                      <a:pt x="50" y="333"/>
                    </a:moveTo>
                    <a:lnTo>
                      <a:pt x="0" y="50"/>
                    </a:lnTo>
                    <a:lnTo>
                      <a:pt x="146" y="0"/>
                    </a:lnTo>
                    <a:lnTo>
                      <a:pt x="146" y="270"/>
                    </a:lnTo>
                    <a:lnTo>
                      <a:pt x="50" y="333"/>
                    </a:lnTo>
                    <a:close/>
                  </a:path>
                </a:pathLst>
              </a:custGeom>
              <a:solidFill>
                <a:srgbClr val="A5A585"/>
              </a:solidFill>
              <a:ln w="9525">
                <a:noFill/>
              </a:ln>
            </p:spPr>
            <p:txBody>
              <a:bodyPr/>
              <a:p>
                <a:endParaRPr lang="zh-CN" altLang="en-US"/>
              </a:p>
            </p:txBody>
          </p:sp>
          <p:sp>
            <p:nvSpPr>
              <p:cNvPr id="128247" name="任意多边形 647415"/>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8248" name="任意多边形 647416"/>
              <p:cNvSpPr/>
              <p:nvPr/>
            </p:nvSpPr>
            <p:spPr>
              <a:xfrm>
                <a:off x="1660" y="3427"/>
                <a:ext cx="212" cy="63"/>
              </a:xfrm>
              <a:custGeom>
                <a:avLst/>
                <a:gdLst/>
                <a:ahLst/>
                <a:cxnLst/>
                <a:pathLst>
                  <a:path w="212" h="63">
                    <a:moveTo>
                      <a:pt x="0" y="63"/>
                    </a:moveTo>
                    <a:lnTo>
                      <a:pt x="91" y="0"/>
                    </a:lnTo>
                    <a:lnTo>
                      <a:pt x="212" y="0"/>
                    </a:lnTo>
                    <a:lnTo>
                      <a:pt x="116" y="63"/>
                    </a:lnTo>
                    <a:lnTo>
                      <a:pt x="0" y="63"/>
                    </a:lnTo>
                    <a:close/>
                  </a:path>
                </a:pathLst>
              </a:custGeom>
              <a:solidFill>
                <a:srgbClr val="C9C9B6"/>
              </a:solidFill>
              <a:ln w="9525">
                <a:noFill/>
              </a:ln>
            </p:spPr>
            <p:txBody>
              <a:bodyPr/>
              <a:p>
                <a:endParaRPr lang="zh-CN" altLang="en-US"/>
              </a:p>
            </p:txBody>
          </p:sp>
          <p:sp>
            <p:nvSpPr>
              <p:cNvPr id="128249" name="矩形 647417"/>
              <p:cNvSpPr/>
              <p:nvPr/>
            </p:nvSpPr>
            <p:spPr>
              <a:xfrm>
                <a:off x="1660" y="3490"/>
                <a:ext cx="116" cy="270"/>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50" name="矩形 647418"/>
              <p:cNvSpPr/>
              <p:nvPr/>
            </p:nvSpPr>
            <p:spPr>
              <a:xfrm>
                <a:off x="1665" y="3502"/>
                <a:ext cx="66"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51" name="直接连接符 647419"/>
              <p:cNvSpPr/>
              <p:nvPr/>
            </p:nvSpPr>
            <p:spPr>
              <a:xfrm>
                <a:off x="1676" y="3521"/>
                <a:ext cx="40" cy="1"/>
              </a:xfrm>
              <a:prstGeom prst="line">
                <a:avLst/>
              </a:prstGeom>
              <a:ln w="7938" cap="flat" cmpd="sng">
                <a:solidFill>
                  <a:srgbClr val="313124"/>
                </a:solidFill>
                <a:prstDash val="solid"/>
                <a:round/>
                <a:headEnd type="none" w="med" len="med"/>
                <a:tailEnd type="none" w="med" len="med"/>
              </a:ln>
            </p:spPr>
          </p:sp>
          <p:sp>
            <p:nvSpPr>
              <p:cNvPr id="128252" name="直接连接符 647420"/>
              <p:cNvSpPr/>
              <p:nvPr/>
            </p:nvSpPr>
            <p:spPr>
              <a:xfrm flipH="1">
                <a:off x="1665" y="3703"/>
                <a:ext cx="106" cy="1"/>
              </a:xfrm>
              <a:prstGeom prst="line">
                <a:avLst/>
              </a:prstGeom>
              <a:ln w="7938" cap="flat" cmpd="sng">
                <a:solidFill>
                  <a:srgbClr val="313124"/>
                </a:solidFill>
                <a:prstDash val="solid"/>
                <a:round/>
                <a:headEnd type="none" w="med" len="med"/>
                <a:tailEnd type="none" w="med" len="med"/>
              </a:ln>
            </p:spPr>
          </p:sp>
          <p:sp>
            <p:nvSpPr>
              <p:cNvPr id="128253" name="直接连接符 647421"/>
              <p:cNvSpPr/>
              <p:nvPr/>
            </p:nvSpPr>
            <p:spPr>
              <a:xfrm flipH="1">
                <a:off x="1665" y="3590"/>
                <a:ext cx="106" cy="1"/>
              </a:xfrm>
              <a:prstGeom prst="line">
                <a:avLst/>
              </a:prstGeom>
              <a:ln w="7938" cap="flat" cmpd="sng">
                <a:solidFill>
                  <a:srgbClr val="313124"/>
                </a:solidFill>
                <a:prstDash val="solid"/>
                <a:round/>
                <a:headEnd type="none" w="med" len="med"/>
                <a:tailEnd type="none" w="med" len="med"/>
              </a:ln>
            </p:spPr>
          </p:sp>
        </p:grpSp>
      </p:grpSp>
      <p:sp>
        <p:nvSpPr>
          <p:cNvPr id="128254" name="矩形 647422"/>
          <p:cNvSpPr/>
          <p:nvPr/>
        </p:nvSpPr>
        <p:spPr>
          <a:xfrm>
            <a:off x="2370138" y="3798888"/>
            <a:ext cx="857250" cy="619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55" name="矩形 647423"/>
          <p:cNvSpPr/>
          <p:nvPr/>
        </p:nvSpPr>
        <p:spPr>
          <a:xfrm>
            <a:off x="2470150" y="3938588"/>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8256" name="矩形 647424"/>
          <p:cNvSpPr/>
          <p:nvPr/>
        </p:nvSpPr>
        <p:spPr>
          <a:xfrm>
            <a:off x="3192463" y="5832475"/>
            <a:ext cx="1074737" cy="620713"/>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57" name="矩形 647425"/>
          <p:cNvSpPr/>
          <p:nvPr/>
        </p:nvSpPr>
        <p:spPr>
          <a:xfrm>
            <a:off x="3527425" y="5949950"/>
            <a:ext cx="2032000" cy="609600"/>
          </a:xfrm>
          <a:prstGeom prst="rect">
            <a:avLst/>
          </a:prstGeom>
          <a:noFill/>
          <a:ln w="9525">
            <a:noFill/>
          </a:ln>
        </p:spPr>
        <p:txBody>
          <a:bodyPr wrap="none" lIns="0" tIns="0" rIns="0" bIns="0" anchor="t">
            <a:spAutoFit/>
          </a:bodyPr>
          <a:p>
            <a:pPr algn="ctr"/>
            <a:r>
              <a:rPr lang="zh-CN" altLang="en-US" sz="2000" dirty="0">
                <a:solidFill>
                  <a:srgbClr val="333399"/>
                </a:solidFill>
                <a:latin typeface="Arial" panose="020B0604020202020204" pitchFamily="34" charset="0"/>
                <a:ea typeface="黑体" panose="02010609060101010101" pitchFamily="49" charset="-122"/>
              </a:rPr>
              <a:t>校园网的高速缓存</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（代理服务器）</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8258" name="组合 647426"/>
          <p:cNvGrpSpPr/>
          <p:nvPr/>
        </p:nvGrpSpPr>
        <p:grpSpPr>
          <a:xfrm>
            <a:off x="8070850" y="3213100"/>
            <a:ext cx="392113" cy="661988"/>
            <a:chOff x="4305" y="2335"/>
            <a:chExt cx="216" cy="339"/>
          </a:xfrm>
        </p:grpSpPr>
        <p:grpSp>
          <p:nvGrpSpPr>
            <p:cNvPr id="128259" name="组合 647427"/>
            <p:cNvGrpSpPr/>
            <p:nvPr/>
          </p:nvGrpSpPr>
          <p:grpSpPr>
            <a:xfrm>
              <a:off x="4310" y="2341"/>
              <a:ext cx="211" cy="333"/>
              <a:chOff x="4310" y="2341"/>
              <a:chExt cx="211" cy="333"/>
            </a:xfrm>
          </p:grpSpPr>
          <p:sp>
            <p:nvSpPr>
              <p:cNvPr id="128260" name="任意多边形 647428"/>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8261" name="任意多边形 647429"/>
              <p:cNvSpPr/>
              <p:nvPr/>
            </p:nvSpPr>
            <p:spPr>
              <a:xfrm>
                <a:off x="4375" y="2341"/>
                <a:ext cx="146" cy="333"/>
              </a:xfrm>
              <a:custGeom>
                <a:avLst/>
                <a:gdLst/>
                <a:ahLst/>
                <a:cxnLst/>
                <a:pathLst>
                  <a:path w="146" h="333">
                    <a:moveTo>
                      <a:pt x="51" y="333"/>
                    </a:moveTo>
                    <a:lnTo>
                      <a:pt x="0" y="50"/>
                    </a:lnTo>
                    <a:lnTo>
                      <a:pt x="146" y="0"/>
                    </a:lnTo>
                    <a:lnTo>
                      <a:pt x="146" y="270"/>
                    </a:lnTo>
                    <a:lnTo>
                      <a:pt x="51" y="333"/>
                    </a:lnTo>
                    <a:close/>
                  </a:path>
                </a:pathLst>
              </a:custGeom>
              <a:solidFill>
                <a:srgbClr val="000000"/>
              </a:solidFill>
              <a:ln w="9525">
                <a:noFill/>
              </a:ln>
            </p:spPr>
            <p:txBody>
              <a:bodyPr/>
              <a:p>
                <a:endParaRPr lang="zh-CN" altLang="en-US"/>
              </a:p>
            </p:txBody>
          </p:sp>
          <p:sp>
            <p:nvSpPr>
              <p:cNvPr id="128262" name="任意多边形 647430"/>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8263" name="任意多边形 647431"/>
              <p:cNvSpPr/>
              <p:nvPr/>
            </p:nvSpPr>
            <p:spPr>
              <a:xfrm>
                <a:off x="4310" y="2341"/>
                <a:ext cx="211" cy="63"/>
              </a:xfrm>
              <a:custGeom>
                <a:avLst/>
                <a:gdLst/>
                <a:ahLst/>
                <a:cxnLst/>
                <a:pathLst>
                  <a:path w="211" h="63">
                    <a:moveTo>
                      <a:pt x="0" y="63"/>
                    </a:moveTo>
                    <a:lnTo>
                      <a:pt x="91" y="0"/>
                    </a:lnTo>
                    <a:lnTo>
                      <a:pt x="211" y="0"/>
                    </a:lnTo>
                    <a:lnTo>
                      <a:pt x="116" y="63"/>
                    </a:lnTo>
                    <a:lnTo>
                      <a:pt x="0" y="63"/>
                    </a:lnTo>
                    <a:close/>
                  </a:path>
                </a:pathLst>
              </a:custGeom>
              <a:solidFill>
                <a:srgbClr val="000000"/>
              </a:solidFill>
              <a:ln w="9525">
                <a:noFill/>
              </a:ln>
            </p:spPr>
            <p:txBody>
              <a:bodyPr/>
              <a:p>
                <a:endParaRPr lang="zh-CN" altLang="en-US"/>
              </a:p>
            </p:txBody>
          </p:sp>
          <p:sp>
            <p:nvSpPr>
              <p:cNvPr id="128264" name="矩形 647432"/>
              <p:cNvSpPr/>
              <p:nvPr/>
            </p:nvSpPr>
            <p:spPr>
              <a:xfrm>
                <a:off x="4310" y="2404"/>
                <a:ext cx="116" cy="270"/>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65" name="矩形 647433"/>
              <p:cNvSpPr/>
              <p:nvPr/>
            </p:nvSpPr>
            <p:spPr>
              <a:xfrm>
                <a:off x="4315" y="2416"/>
                <a:ext cx="65" cy="44"/>
              </a:xfrm>
              <a:prstGeom prst="rect">
                <a:avLst/>
              </a:prstGeom>
              <a:solidFill>
                <a:srgbClr val="000000"/>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66" name="直接连接符 647434"/>
              <p:cNvSpPr/>
              <p:nvPr/>
            </p:nvSpPr>
            <p:spPr>
              <a:xfrm>
                <a:off x="4320" y="2441"/>
                <a:ext cx="50" cy="1"/>
              </a:xfrm>
              <a:prstGeom prst="line">
                <a:avLst/>
              </a:prstGeom>
              <a:ln w="15875" cap="flat" cmpd="sng">
                <a:solidFill>
                  <a:srgbClr val="000000"/>
                </a:solidFill>
                <a:prstDash val="solid"/>
                <a:round/>
                <a:headEnd type="none" w="med" len="med"/>
                <a:tailEnd type="none" w="med" len="med"/>
              </a:ln>
            </p:spPr>
          </p:sp>
          <p:sp>
            <p:nvSpPr>
              <p:cNvPr id="128267" name="直接连接符 647435"/>
              <p:cNvSpPr/>
              <p:nvPr/>
            </p:nvSpPr>
            <p:spPr>
              <a:xfrm flipH="1">
                <a:off x="4310" y="2617"/>
                <a:ext cx="116" cy="1"/>
              </a:xfrm>
              <a:prstGeom prst="line">
                <a:avLst/>
              </a:prstGeom>
              <a:ln w="15875" cap="flat" cmpd="sng">
                <a:solidFill>
                  <a:srgbClr val="000000"/>
                </a:solidFill>
                <a:prstDash val="solid"/>
                <a:round/>
                <a:headEnd type="none" w="med" len="med"/>
                <a:tailEnd type="none" w="med" len="med"/>
              </a:ln>
            </p:spPr>
          </p:sp>
          <p:sp>
            <p:nvSpPr>
              <p:cNvPr id="128268" name="直接连接符 647436"/>
              <p:cNvSpPr/>
              <p:nvPr/>
            </p:nvSpPr>
            <p:spPr>
              <a:xfrm flipH="1">
                <a:off x="4310" y="2504"/>
                <a:ext cx="116" cy="1"/>
              </a:xfrm>
              <a:prstGeom prst="line">
                <a:avLst/>
              </a:prstGeom>
              <a:ln w="15875" cap="flat" cmpd="sng">
                <a:solidFill>
                  <a:srgbClr val="000000"/>
                </a:solidFill>
                <a:prstDash val="solid"/>
                <a:round/>
                <a:headEnd type="none" w="med" len="med"/>
                <a:tailEnd type="none" w="med" len="med"/>
              </a:ln>
            </p:spPr>
          </p:sp>
        </p:grpSp>
        <p:grpSp>
          <p:nvGrpSpPr>
            <p:cNvPr id="128269" name="组合 647437"/>
            <p:cNvGrpSpPr/>
            <p:nvPr/>
          </p:nvGrpSpPr>
          <p:grpSpPr>
            <a:xfrm>
              <a:off x="4305" y="2335"/>
              <a:ext cx="211" cy="332"/>
              <a:chOff x="4305" y="2335"/>
              <a:chExt cx="211" cy="332"/>
            </a:xfrm>
          </p:grpSpPr>
          <p:sp>
            <p:nvSpPr>
              <p:cNvPr id="128270" name="任意多边形 647438"/>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8271" name="任意多边形 647439"/>
              <p:cNvSpPr/>
              <p:nvPr/>
            </p:nvSpPr>
            <p:spPr>
              <a:xfrm>
                <a:off x="4370" y="2335"/>
                <a:ext cx="146" cy="332"/>
              </a:xfrm>
              <a:custGeom>
                <a:avLst/>
                <a:gdLst/>
                <a:ahLst/>
                <a:cxnLst/>
                <a:pathLst>
                  <a:path w="146" h="332">
                    <a:moveTo>
                      <a:pt x="51" y="332"/>
                    </a:moveTo>
                    <a:lnTo>
                      <a:pt x="0" y="50"/>
                    </a:lnTo>
                    <a:lnTo>
                      <a:pt x="146" y="0"/>
                    </a:lnTo>
                    <a:lnTo>
                      <a:pt x="146" y="270"/>
                    </a:lnTo>
                    <a:lnTo>
                      <a:pt x="51" y="332"/>
                    </a:lnTo>
                    <a:close/>
                  </a:path>
                </a:pathLst>
              </a:custGeom>
              <a:solidFill>
                <a:srgbClr val="A5A585"/>
              </a:solidFill>
              <a:ln w="9525">
                <a:noFill/>
              </a:ln>
            </p:spPr>
            <p:txBody>
              <a:bodyPr/>
              <a:p>
                <a:endParaRPr lang="zh-CN" altLang="en-US"/>
              </a:p>
            </p:txBody>
          </p:sp>
          <p:sp>
            <p:nvSpPr>
              <p:cNvPr id="128272" name="任意多边形 647440"/>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8273" name="任意多边形 647441"/>
              <p:cNvSpPr/>
              <p:nvPr/>
            </p:nvSpPr>
            <p:spPr>
              <a:xfrm>
                <a:off x="4305" y="2335"/>
                <a:ext cx="211" cy="63"/>
              </a:xfrm>
              <a:custGeom>
                <a:avLst/>
                <a:gdLst/>
                <a:ahLst/>
                <a:cxnLst/>
                <a:pathLst>
                  <a:path w="211" h="63">
                    <a:moveTo>
                      <a:pt x="0" y="63"/>
                    </a:moveTo>
                    <a:lnTo>
                      <a:pt x="91" y="0"/>
                    </a:lnTo>
                    <a:lnTo>
                      <a:pt x="211" y="0"/>
                    </a:lnTo>
                    <a:lnTo>
                      <a:pt x="116" y="63"/>
                    </a:lnTo>
                    <a:lnTo>
                      <a:pt x="0" y="63"/>
                    </a:lnTo>
                    <a:close/>
                  </a:path>
                </a:pathLst>
              </a:custGeom>
              <a:solidFill>
                <a:srgbClr val="C9C9B6"/>
              </a:solidFill>
              <a:ln w="9525">
                <a:noFill/>
              </a:ln>
            </p:spPr>
            <p:txBody>
              <a:bodyPr/>
              <a:p>
                <a:endParaRPr lang="zh-CN" altLang="en-US"/>
              </a:p>
            </p:txBody>
          </p:sp>
          <p:sp>
            <p:nvSpPr>
              <p:cNvPr id="128274" name="矩形 647442"/>
              <p:cNvSpPr/>
              <p:nvPr/>
            </p:nvSpPr>
            <p:spPr>
              <a:xfrm>
                <a:off x="4305" y="2398"/>
                <a:ext cx="116" cy="269"/>
              </a:xfrm>
              <a:prstGeom prst="rect">
                <a:avLst/>
              </a:prstGeom>
              <a:solidFill>
                <a:srgbClr val="B7B79D"/>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75" name="矩形 647443"/>
              <p:cNvSpPr/>
              <p:nvPr/>
            </p:nvSpPr>
            <p:spPr>
              <a:xfrm>
                <a:off x="4310" y="2410"/>
                <a:ext cx="65" cy="44"/>
              </a:xfrm>
              <a:prstGeom prst="rect">
                <a:avLst/>
              </a:prstGeom>
              <a:solidFill>
                <a:srgbClr val="7A7A5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76" name="直接连接符 647444"/>
              <p:cNvSpPr/>
              <p:nvPr/>
            </p:nvSpPr>
            <p:spPr>
              <a:xfrm>
                <a:off x="4320" y="2429"/>
                <a:ext cx="40" cy="1"/>
              </a:xfrm>
              <a:prstGeom prst="line">
                <a:avLst/>
              </a:prstGeom>
              <a:ln w="7938" cap="flat" cmpd="sng">
                <a:solidFill>
                  <a:srgbClr val="313124"/>
                </a:solidFill>
                <a:prstDash val="solid"/>
                <a:round/>
                <a:headEnd type="none" w="med" len="med"/>
                <a:tailEnd type="none" w="med" len="med"/>
              </a:ln>
            </p:spPr>
          </p:sp>
          <p:sp>
            <p:nvSpPr>
              <p:cNvPr id="128277" name="直接连接符 647445"/>
              <p:cNvSpPr/>
              <p:nvPr/>
            </p:nvSpPr>
            <p:spPr>
              <a:xfrm flipH="1">
                <a:off x="4310" y="2611"/>
                <a:ext cx="106" cy="1"/>
              </a:xfrm>
              <a:prstGeom prst="line">
                <a:avLst/>
              </a:prstGeom>
              <a:ln w="7938" cap="flat" cmpd="sng">
                <a:solidFill>
                  <a:srgbClr val="313124"/>
                </a:solidFill>
                <a:prstDash val="solid"/>
                <a:round/>
                <a:headEnd type="none" w="med" len="med"/>
                <a:tailEnd type="none" w="med" len="med"/>
              </a:ln>
            </p:spPr>
          </p:sp>
          <p:sp>
            <p:nvSpPr>
              <p:cNvPr id="128278" name="直接连接符 647446"/>
              <p:cNvSpPr/>
              <p:nvPr/>
            </p:nvSpPr>
            <p:spPr>
              <a:xfrm flipH="1">
                <a:off x="4310" y="2498"/>
                <a:ext cx="106" cy="1"/>
              </a:xfrm>
              <a:prstGeom prst="line">
                <a:avLst/>
              </a:prstGeom>
              <a:ln w="7938" cap="flat" cmpd="sng">
                <a:solidFill>
                  <a:srgbClr val="313124"/>
                </a:solidFill>
                <a:prstDash val="solid"/>
                <a:round/>
                <a:headEnd type="none" w="med" len="med"/>
                <a:tailEnd type="none" w="med" len="med"/>
              </a:ln>
            </p:spPr>
          </p:sp>
        </p:grpSp>
      </p:grpSp>
      <p:sp>
        <p:nvSpPr>
          <p:cNvPr id="128279" name="矩形 647447"/>
          <p:cNvSpPr/>
          <p:nvPr/>
        </p:nvSpPr>
        <p:spPr>
          <a:xfrm>
            <a:off x="6781800" y="3373438"/>
            <a:ext cx="1268413"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源点服务器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8280" name="矩形 647448"/>
          <p:cNvSpPr/>
          <p:nvPr/>
        </p:nvSpPr>
        <p:spPr>
          <a:xfrm>
            <a:off x="4178300" y="4381500"/>
            <a:ext cx="8175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81" name="矩形 647449"/>
          <p:cNvSpPr/>
          <p:nvPr/>
        </p:nvSpPr>
        <p:spPr>
          <a:xfrm>
            <a:off x="4643438" y="4448175"/>
            <a:ext cx="762000"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2 Mb/s</a:t>
            </a:r>
            <a:endParaRPr lang="en-US" altLang="zh-CN" sz="2000">
              <a:solidFill>
                <a:srgbClr val="333399"/>
              </a:solidFill>
              <a:latin typeface="Arial" panose="020B0604020202020204" pitchFamily="34" charset="0"/>
              <a:ea typeface="黑体" panose="02010609060101010101" pitchFamily="49" charset="-122"/>
            </a:endParaRPr>
          </a:p>
        </p:txBody>
      </p:sp>
      <p:grpSp>
        <p:nvGrpSpPr>
          <p:cNvPr id="128282" name="组合 647450"/>
          <p:cNvGrpSpPr/>
          <p:nvPr/>
        </p:nvGrpSpPr>
        <p:grpSpPr>
          <a:xfrm>
            <a:off x="2863850" y="5832475"/>
            <a:ext cx="522288" cy="260350"/>
            <a:chOff x="1872" y="3676"/>
            <a:chExt cx="227" cy="136"/>
          </a:xfrm>
        </p:grpSpPr>
        <p:sp>
          <p:nvSpPr>
            <p:cNvPr id="128283" name="直接连接符 647451"/>
            <p:cNvSpPr/>
            <p:nvPr/>
          </p:nvSpPr>
          <p:spPr>
            <a:xfrm>
              <a:off x="1919" y="3702"/>
              <a:ext cx="180" cy="110"/>
            </a:xfrm>
            <a:prstGeom prst="line">
              <a:avLst/>
            </a:prstGeom>
            <a:ln w="28575" cap="flat" cmpd="sng">
              <a:solidFill>
                <a:srgbClr val="333399"/>
              </a:solidFill>
              <a:prstDash val="solid"/>
              <a:round/>
              <a:headEnd type="none" w="med" len="med"/>
              <a:tailEnd type="none" w="med" len="med"/>
            </a:ln>
          </p:spPr>
        </p:sp>
        <p:sp>
          <p:nvSpPr>
            <p:cNvPr id="128284" name="任意多边形 647452"/>
            <p:cNvSpPr/>
            <p:nvPr/>
          </p:nvSpPr>
          <p:spPr>
            <a:xfrm>
              <a:off x="1872" y="3676"/>
              <a:ext cx="62" cy="47"/>
            </a:xfrm>
            <a:custGeom>
              <a:avLst/>
              <a:gdLst/>
              <a:ahLst/>
              <a:cxnLst/>
              <a:pathLst>
                <a:path w="62" h="47">
                  <a:moveTo>
                    <a:pt x="62" y="15"/>
                  </a:moveTo>
                  <a:lnTo>
                    <a:pt x="0" y="0"/>
                  </a:lnTo>
                  <a:lnTo>
                    <a:pt x="42" y="47"/>
                  </a:lnTo>
                  <a:lnTo>
                    <a:pt x="62" y="15"/>
                  </a:lnTo>
                  <a:close/>
                </a:path>
              </a:pathLst>
            </a:custGeom>
            <a:solidFill>
              <a:srgbClr val="000000"/>
            </a:solidFill>
            <a:ln w="28575" cap="flat" cmpd="sng">
              <a:solidFill>
                <a:srgbClr val="333399"/>
              </a:solidFill>
              <a:prstDash val="solid"/>
              <a:round/>
              <a:headEnd type="none" w="med" len="med"/>
              <a:tailEnd type="none" w="med" len="med"/>
            </a:ln>
          </p:spPr>
          <p:txBody>
            <a:bodyPr/>
            <a:p>
              <a:endParaRPr lang="zh-CN" altLang="en-US"/>
            </a:p>
          </p:txBody>
        </p:sp>
      </p:grpSp>
      <p:grpSp>
        <p:nvGrpSpPr>
          <p:cNvPr id="128285" name="组合 647453"/>
          <p:cNvGrpSpPr/>
          <p:nvPr/>
        </p:nvGrpSpPr>
        <p:grpSpPr>
          <a:xfrm>
            <a:off x="6070600" y="4576763"/>
            <a:ext cx="560388" cy="374650"/>
            <a:chOff x="3202" y="3033"/>
            <a:chExt cx="309" cy="192"/>
          </a:xfrm>
        </p:grpSpPr>
        <p:sp>
          <p:nvSpPr>
            <p:cNvPr id="128286" name="椭圆 647454"/>
            <p:cNvSpPr/>
            <p:nvPr/>
          </p:nvSpPr>
          <p:spPr>
            <a:xfrm>
              <a:off x="3203" y="3113"/>
              <a:ext cx="308" cy="112"/>
            </a:xfrm>
            <a:prstGeom prst="ellipse">
              <a:avLst/>
            </a:prstGeom>
            <a:solidFill>
              <a:srgbClr val="0078AA"/>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28287" name="矩形 647455"/>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88" name="矩形 647456"/>
            <p:cNvSpPr/>
            <p:nvPr/>
          </p:nvSpPr>
          <p:spPr>
            <a:xfrm>
              <a:off x="3202" y="3090"/>
              <a:ext cx="308" cy="80"/>
            </a:xfrm>
            <a:prstGeom prst="rect">
              <a:avLst/>
            </a:prstGeom>
            <a:solidFill>
              <a:srgbClr val="0078AA"/>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289" name="椭圆 647457"/>
            <p:cNvSpPr/>
            <p:nvPr/>
          </p:nvSpPr>
          <p:spPr>
            <a:xfrm>
              <a:off x="3203" y="3033"/>
              <a:ext cx="308" cy="112"/>
            </a:xfrm>
            <a:prstGeom prst="ellipse">
              <a:avLst/>
            </a:prstGeom>
            <a:solidFill>
              <a:srgbClr val="00B4FF"/>
            </a:solidFill>
            <a:ln w="3175" cap="flat" cmpd="sng">
              <a:solidFill>
                <a:srgbClr val="AAE6FF"/>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grpSp>
          <p:nvGrpSpPr>
            <p:cNvPr id="128290" name="组合 647458"/>
            <p:cNvGrpSpPr/>
            <p:nvPr/>
          </p:nvGrpSpPr>
          <p:grpSpPr>
            <a:xfrm>
              <a:off x="3249" y="3046"/>
              <a:ext cx="214" cy="86"/>
              <a:chOff x="3249" y="3046"/>
              <a:chExt cx="214" cy="86"/>
            </a:xfrm>
          </p:grpSpPr>
          <p:grpSp>
            <p:nvGrpSpPr>
              <p:cNvPr id="128291" name="组合 647459"/>
              <p:cNvGrpSpPr/>
              <p:nvPr/>
            </p:nvGrpSpPr>
            <p:grpSpPr>
              <a:xfrm>
                <a:off x="3249" y="3046"/>
                <a:ext cx="212" cy="84"/>
                <a:chOff x="3249" y="3046"/>
                <a:chExt cx="212" cy="84"/>
              </a:xfrm>
            </p:grpSpPr>
            <p:sp>
              <p:nvSpPr>
                <p:cNvPr id="128292" name="任意多边形 647460"/>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8293" name="任意多边形 647461"/>
                <p:cNvSpPr/>
                <p:nvPr/>
              </p:nvSpPr>
              <p:spPr>
                <a:xfrm>
                  <a:off x="3360" y="3048"/>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ln>
              </p:spPr>
              <p:txBody>
                <a:bodyPr/>
                <a:p>
                  <a:endParaRPr lang="zh-CN" altLang="en-US"/>
                </a:p>
              </p:txBody>
            </p:sp>
            <p:sp>
              <p:nvSpPr>
                <p:cNvPr id="128294" name="任意多边形 647462"/>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8295" name="任意多边形 647463"/>
                <p:cNvSpPr/>
                <p:nvPr/>
              </p:nvSpPr>
              <p:spPr>
                <a:xfrm>
                  <a:off x="3249" y="3090"/>
                  <a:ext cx="102" cy="38"/>
                </a:xfrm>
                <a:custGeom>
                  <a:avLst/>
                  <a:gdLst/>
                  <a:ahLst/>
                  <a:cxnLst/>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ln>
              </p:spPr>
              <p:txBody>
                <a:bodyPr/>
                <a:p>
                  <a:endParaRPr lang="zh-CN" altLang="en-US"/>
                </a:p>
              </p:txBody>
            </p:sp>
            <p:sp>
              <p:nvSpPr>
                <p:cNvPr id="128296" name="任意多边形 647464"/>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8297" name="任意多边形 647465"/>
                <p:cNvSpPr/>
                <p:nvPr/>
              </p:nvSpPr>
              <p:spPr>
                <a:xfrm>
                  <a:off x="3255" y="3046"/>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ln>
              </p:spPr>
              <p:txBody>
                <a:bodyPr/>
                <a:p>
                  <a:endParaRPr lang="zh-CN" altLang="en-US"/>
                </a:p>
              </p:txBody>
            </p:sp>
            <p:sp>
              <p:nvSpPr>
                <p:cNvPr id="128298" name="任意多边形 647466"/>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sp>
              <p:nvSpPr>
                <p:cNvPr id="128299" name="任意多边形 647467"/>
                <p:cNvSpPr/>
                <p:nvPr/>
              </p:nvSpPr>
              <p:spPr>
                <a:xfrm>
                  <a:off x="3356" y="3094"/>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ln>
              </p:spPr>
              <p:txBody>
                <a:bodyPr/>
                <a:p>
                  <a:endParaRPr lang="zh-CN" altLang="en-US"/>
                </a:p>
              </p:txBody>
            </p:sp>
          </p:grpSp>
          <p:grpSp>
            <p:nvGrpSpPr>
              <p:cNvPr id="128300" name="组合 647468"/>
              <p:cNvGrpSpPr/>
              <p:nvPr/>
            </p:nvGrpSpPr>
            <p:grpSpPr>
              <a:xfrm>
                <a:off x="3251" y="3048"/>
                <a:ext cx="212" cy="84"/>
                <a:chOff x="3251" y="3048"/>
                <a:chExt cx="212" cy="84"/>
              </a:xfrm>
            </p:grpSpPr>
            <p:sp>
              <p:nvSpPr>
                <p:cNvPr id="128301" name="任意多边形 647469"/>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8302" name="任意多边形 647470"/>
                <p:cNvSpPr/>
                <p:nvPr/>
              </p:nvSpPr>
              <p:spPr>
                <a:xfrm>
                  <a:off x="3362" y="3050"/>
                  <a:ext cx="101" cy="36"/>
                </a:xfrm>
                <a:custGeom>
                  <a:avLst/>
                  <a:gdLst/>
                  <a:ahLst/>
                  <a:cxnLst/>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ln>
              </p:spPr>
              <p:txBody>
                <a:bodyPr/>
                <a:p>
                  <a:endParaRPr lang="zh-CN" altLang="en-US"/>
                </a:p>
              </p:txBody>
            </p:sp>
            <p:sp>
              <p:nvSpPr>
                <p:cNvPr id="128303" name="任意多边形 647471"/>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8304" name="任意多边形 647472"/>
                <p:cNvSpPr/>
                <p:nvPr/>
              </p:nvSpPr>
              <p:spPr>
                <a:xfrm>
                  <a:off x="3251" y="3092"/>
                  <a:ext cx="101" cy="38"/>
                </a:xfrm>
                <a:custGeom>
                  <a:avLst/>
                  <a:gdLst/>
                  <a:ahLst/>
                  <a:cxnLst/>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ln>
              </p:spPr>
              <p:txBody>
                <a:bodyPr/>
                <a:p>
                  <a:endParaRPr lang="zh-CN" altLang="en-US"/>
                </a:p>
              </p:txBody>
            </p:sp>
            <p:sp>
              <p:nvSpPr>
                <p:cNvPr id="128305" name="任意多边形 647473"/>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8306" name="任意多边形 647474"/>
                <p:cNvSpPr/>
                <p:nvPr/>
              </p:nvSpPr>
              <p:spPr>
                <a:xfrm>
                  <a:off x="3257" y="3048"/>
                  <a:ext cx="101" cy="36"/>
                </a:xfrm>
                <a:custGeom>
                  <a:avLst/>
                  <a:gdLst/>
                  <a:ahLst/>
                  <a:cxnLst/>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ln>
              </p:spPr>
              <p:txBody>
                <a:bodyPr/>
                <a:p>
                  <a:endParaRPr lang="zh-CN" altLang="en-US"/>
                </a:p>
              </p:txBody>
            </p:sp>
            <p:sp>
              <p:nvSpPr>
                <p:cNvPr id="128307" name="任意多边形 647475"/>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sp>
              <p:nvSpPr>
                <p:cNvPr id="128308" name="任意多边形 647476"/>
                <p:cNvSpPr/>
                <p:nvPr/>
              </p:nvSpPr>
              <p:spPr>
                <a:xfrm>
                  <a:off x="3358" y="3096"/>
                  <a:ext cx="102" cy="36"/>
                </a:xfrm>
                <a:custGeom>
                  <a:avLst/>
                  <a:gdLst/>
                  <a:ahLst/>
                  <a:cxnLst/>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ln>
              </p:spPr>
              <p:txBody>
                <a:bodyPr/>
                <a:p>
                  <a:endParaRPr lang="zh-CN" altLang="en-US"/>
                </a:p>
              </p:txBody>
            </p:sp>
          </p:grpSp>
        </p:grpSp>
        <p:sp>
          <p:nvSpPr>
            <p:cNvPr id="128309" name="直接连接符 647477"/>
            <p:cNvSpPr/>
            <p:nvPr/>
          </p:nvSpPr>
          <p:spPr>
            <a:xfrm>
              <a:off x="3202" y="3088"/>
              <a:ext cx="1" cy="80"/>
            </a:xfrm>
            <a:prstGeom prst="line">
              <a:avLst/>
            </a:prstGeom>
            <a:ln w="3175" cap="flat" cmpd="sng">
              <a:solidFill>
                <a:srgbClr val="AAE6FF"/>
              </a:solidFill>
              <a:prstDash val="solid"/>
              <a:round/>
              <a:headEnd type="none" w="med" len="med"/>
              <a:tailEnd type="none" w="med" len="med"/>
            </a:ln>
          </p:spPr>
        </p:sp>
        <p:sp>
          <p:nvSpPr>
            <p:cNvPr id="128310" name="直接连接符 647478"/>
            <p:cNvSpPr/>
            <p:nvPr/>
          </p:nvSpPr>
          <p:spPr>
            <a:xfrm>
              <a:off x="3510" y="3088"/>
              <a:ext cx="1" cy="80"/>
            </a:xfrm>
            <a:prstGeom prst="line">
              <a:avLst/>
            </a:prstGeom>
            <a:ln w="3175" cap="flat" cmpd="sng">
              <a:solidFill>
                <a:srgbClr val="AAE6FF"/>
              </a:solidFill>
              <a:prstDash val="solid"/>
              <a:round/>
              <a:headEnd type="none" w="med" len="med"/>
              <a:tailEnd type="none" w="med" len="med"/>
            </a:ln>
          </p:spPr>
        </p:sp>
      </p:grpSp>
      <p:sp>
        <p:nvSpPr>
          <p:cNvPr id="128311" name="矩形 647479"/>
          <p:cNvSpPr/>
          <p:nvPr/>
        </p:nvSpPr>
        <p:spPr>
          <a:xfrm>
            <a:off x="6642100" y="4152900"/>
            <a:ext cx="855663" cy="3905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312" name="矩形 647480"/>
          <p:cNvSpPr/>
          <p:nvPr/>
        </p:nvSpPr>
        <p:spPr>
          <a:xfrm>
            <a:off x="6978650" y="4637088"/>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因特网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8313" name="矩形 647481"/>
          <p:cNvSpPr/>
          <p:nvPr/>
        </p:nvSpPr>
        <p:spPr>
          <a:xfrm>
            <a:off x="3686175" y="4240213"/>
            <a:ext cx="384175" cy="366712"/>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314" name="矩形 647482"/>
          <p:cNvSpPr/>
          <p:nvPr/>
        </p:nvSpPr>
        <p:spPr>
          <a:xfrm>
            <a:off x="2863850" y="4948238"/>
            <a:ext cx="417513"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315" name="矩形 647484"/>
          <p:cNvSpPr/>
          <p:nvPr/>
        </p:nvSpPr>
        <p:spPr>
          <a:xfrm>
            <a:off x="1708150" y="4594225"/>
            <a:ext cx="419100" cy="365125"/>
          </a:xfrm>
          <a:prstGeom prst="rect">
            <a:avLst/>
          </a:prstGeom>
          <a:no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28316" name="矩形 647486"/>
          <p:cNvSpPr/>
          <p:nvPr/>
        </p:nvSpPr>
        <p:spPr>
          <a:xfrm>
            <a:off x="427038" y="4254500"/>
            <a:ext cx="762000" cy="304800"/>
          </a:xfrm>
          <a:prstGeom prst="rect">
            <a:avLst/>
          </a:prstGeom>
          <a:noFill/>
          <a:ln w="9525">
            <a:noFill/>
          </a:ln>
        </p:spPr>
        <p:txBody>
          <a:bodyPr wrap="none" lIns="0" tIns="0" rIns="0" bIns="0" anchor="t">
            <a:spAutoFit/>
          </a:bodyPr>
          <a:p>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8317" name="矩形 647487"/>
          <p:cNvSpPr/>
          <p:nvPr/>
        </p:nvSpPr>
        <p:spPr>
          <a:xfrm>
            <a:off x="3732213" y="42687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1</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128318" name="矩形 647488"/>
          <p:cNvSpPr/>
          <p:nvPr/>
        </p:nvSpPr>
        <p:spPr>
          <a:xfrm>
            <a:off x="5895975" y="4294188"/>
            <a:ext cx="276225" cy="304800"/>
          </a:xfrm>
          <a:prstGeom prst="rect">
            <a:avLst/>
          </a:prstGeom>
          <a:noFill/>
          <a:ln w="9525">
            <a:noFill/>
          </a:ln>
        </p:spPr>
        <p:txBody>
          <a:bodyPr wrap="none" lIns="0" tIns="0" rIns="0" bIns="0" anchor="t">
            <a:spAutoFit/>
          </a:bodyPr>
          <a:p>
            <a:r>
              <a:rPr lang="en-US" altLang="zh-CN" sz="2000">
                <a:solidFill>
                  <a:srgbClr val="333399"/>
                </a:solidFill>
                <a:latin typeface="Arial" panose="020B0604020202020204" pitchFamily="34" charset="0"/>
                <a:ea typeface="黑体" panose="02010609060101010101" pitchFamily="49" charset="-122"/>
              </a:rPr>
              <a:t>R</a:t>
            </a:r>
            <a:r>
              <a:rPr lang="en-US" altLang="zh-CN" sz="2000" baseline="-25000">
                <a:solidFill>
                  <a:srgbClr val="333399"/>
                </a:solidFill>
                <a:latin typeface="Arial" panose="020B0604020202020204" pitchFamily="34" charset="0"/>
                <a:ea typeface="黑体" panose="02010609060101010101" pitchFamily="49" charset="-122"/>
              </a:rPr>
              <a:t>2</a:t>
            </a:r>
            <a:endParaRPr lang="en-US" altLang="zh-CN" sz="2000" baseline="-25000">
              <a:solidFill>
                <a:srgbClr val="333399"/>
              </a:solidFill>
              <a:latin typeface="Arial" panose="020B0604020202020204" pitchFamily="34" charset="0"/>
              <a:ea typeface="黑体" panose="02010609060101010101" pitchFamily="49" charset="-122"/>
            </a:endParaRPr>
          </a:p>
        </p:txBody>
      </p:sp>
      <p:sp>
        <p:nvSpPr>
          <p:cNvPr id="647490" name="任意多边形 647489"/>
          <p:cNvSpPr/>
          <p:nvPr/>
        </p:nvSpPr>
        <p:spPr>
          <a:xfrm>
            <a:off x="1695450" y="4557713"/>
            <a:ext cx="914400" cy="1023937"/>
          </a:xfrm>
          <a:custGeom>
            <a:avLst/>
            <a:gdLst/>
            <a:ahLst/>
            <a:cxnLst/>
            <a:pathLst>
              <a:path w="504" h="524">
                <a:moveTo>
                  <a:pt x="0" y="0"/>
                </a:moveTo>
                <a:cubicBezTo>
                  <a:pt x="84" y="87"/>
                  <a:pt x="399" y="415"/>
                  <a:pt x="504" y="524"/>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647494" name="任意多边形 647493"/>
          <p:cNvSpPr/>
          <p:nvPr/>
        </p:nvSpPr>
        <p:spPr>
          <a:xfrm>
            <a:off x="990600" y="4913313"/>
            <a:ext cx="1663700" cy="871537"/>
          </a:xfrm>
          <a:custGeom>
            <a:avLst/>
            <a:gdLst/>
            <a:ahLst/>
            <a:cxnLst/>
            <a:pathLst>
              <a:path w="917" h="446">
                <a:moveTo>
                  <a:pt x="0" y="0"/>
                </a:moveTo>
                <a:cubicBezTo>
                  <a:pt x="153" y="74"/>
                  <a:pt x="726" y="353"/>
                  <a:pt x="917" y="446"/>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647495" name="任意多边形 647494"/>
          <p:cNvSpPr/>
          <p:nvPr/>
        </p:nvSpPr>
        <p:spPr>
          <a:xfrm>
            <a:off x="1554163" y="5565775"/>
            <a:ext cx="1066800" cy="366713"/>
          </a:xfrm>
          <a:custGeom>
            <a:avLst/>
            <a:gdLst/>
            <a:ahLst/>
            <a:cxnLst/>
            <a:pathLst>
              <a:path w="588" h="188">
                <a:moveTo>
                  <a:pt x="0" y="0"/>
                </a:moveTo>
                <a:cubicBezTo>
                  <a:pt x="98" y="31"/>
                  <a:pt x="466" y="149"/>
                  <a:pt x="588" y="188"/>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647496" name="任意多边形 647495"/>
          <p:cNvSpPr/>
          <p:nvPr/>
        </p:nvSpPr>
        <p:spPr>
          <a:xfrm>
            <a:off x="1565275" y="3671888"/>
            <a:ext cx="1125538" cy="1776412"/>
          </a:xfrm>
          <a:custGeom>
            <a:avLst/>
            <a:gdLst/>
            <a:ahLst/>
            <a:cxnLst/>
            <a:pathLst>
              <a:path w="620" h="909">
                <a:moveTo>
                  <a:pt x="0" y="0"/>
                </a:moveTo>
                <a:cubicBezTo>
                  <a:pt x="103" y="151"/>
                  <a:pt x="491" y="720"/>
                  <a:pt x="620" y="909"/>
                </a:cubicBezTo>
              </a:path>
            </a:pathLst>
          </a:custGeom>
          <a:noFill/>
          <a:ln w="38100" cap="flat" cmpd="sng">
            <a:solidFill>
              <a:schemeClr val="hlink"/>
            </a:solidFill>
            <a:prstDash val="solid"/>
            <a:round/>
            <a:headEnd type="triangle" w="med" len="med"/>
            <a:tailEnd type="none" w="med" len="lg"/>
          </a:ln>
        </p:spPr>
        <p:txBody>
          <a:bodyPr/>
          <a:p>
            <a:endParaRPr lang="zh-CN" altLang="en-US"/>
          </a:p>
        </p:txBody>
      </p:sp>
      <p:sp>
        <p:nvSpPr>
          <p:cNvPr id="128323" name="文本框 647501"/>
          <p:cNvSpPr txBox="1"/>
          <p:nvPr/>
        </p:nvSpPr>
        <p:spPr>
          <a:xfrm>
            <a:off x="468313" y="1341438"/>
            <a:ext cx="8228012" cy="1800225"/>
          </a:xfrm>
          <a:prstGeom prst="rect">
            <a:avLst/>
          </a:prstGeom>
          <a:noFill/>
          <a:ln w="9525">
            <a:noFill/>
          </a:ln>
        </p:spPr>
        <p:txBody>
          <a:bodyPr anchor="t">
            <a:spAutoFit/>
          </a:bodyPr>
          <a:p>
            <a:r>
              <a:rPr lang="en-US" altLang="zh-CN" sz="2800" dirty="0">
                <a:solidFill>
                  <a:srgbClr val="333399"/>
                </a:solidFill>
                <a:latin typeface="Arial" panose="020B0604020202020204" pitchFamily="34" charset="0"/>
                <a:ea typeface="黑体" panose="02010609060101010101" pitchFamily="49" charset="-122"/>
              </a:rPr>
              <a:t>(5) </a:t>
            </a:r>
            <a:r>
              <a:rPr lang="zh-CN" altLang="en-US" sz="2800" dirty="0">
                <a:solidFill>
                  <a:srgbClr val="333399"/>
                </a:solidFill>
                <a:latin typeface="Arial" panose="020B0604020202020204" pitchFamily="34" charset="0"/>
                <a:ea typeface="黑体" panose="02010609060101010101" pitchFamily="49" charset="-122"/>
              </a:rPr>
              <a:t>高速缓存收到此对象后，先复制在其本地存储器中（为今后使用），然后再将该对象放在 </a:t>
            </a:r>
            <a:r>
              <a:rPr lang="en-US" altLang="zh-CN" sz="2800" dirty="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Arial" panose="020B0604020202020204" pitchFamily="34" charset="0"/>
                <a:ea typeface="黑体" panose="02010609060101010101" pitchFamily="49" charset="-122"/>
              </a:rPr>
              <a:t>响应报文中，通过已建立的 </a:t>
            </a:r>
            <a:r>
              <a:rPr lang="en-US" altLang="zh-CN" sz="2800" dirty="0">
                <a:solidFill>
                  <a:srgbClr val="333399"/>
                </a:solidFill>
                <a:latin typeface="Arial" panose="020B0604020202020204" pitchFamily="34" charset="0"/>
                <a:ea typeface="黑体" panose="02010609060101010101" pitchFamily="49" charset="-122"/>
              </a:rPr>
              <a:t>TCP </a:t>
            </a:r>
            <a:r>
              <a:rPr lang="zh-CN" altLang="en-US" sz="2800" dirty="0">
                <a:solidFill>
                  <a:srgbClr val="333399"/>
                </a:solidFill>
                <a:latin typeface="Arial" panose="020B0604020202020204" pitchFamily="34" charset="0"/>
                <a:ea typeface="黑体" panose="02010609060101010101" pitchFamily="49" charset="-122"/>
              </a:rPr>
              <a:t>连接，返回给请求该对象的浏览器。</a:t>
            </a:r>
            <a:endParaRPr lang="zh-CN" altLang="en-US" sz="2800" dirty="0">
              <a:solidFill>
                <a:srgbClr val="333399"/>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p:stCondLst>
                              <p:cond delay="1500"/>
                            </p:stCondLst>
                            <p:childTnLst>
                              <p:par>
                                <p:cTn id="13" presetID="22" presetClass="entr" presetSubtype="2" fill="hold"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p:stCondLst>
                              <p:cond delay="2500"/>
                            </p:stCondLst>
                            <p:childTnLst>
                              <p:par>
                                <p:cTn id="17" presetID="22" presetClass="entr" presetSubtype="2" fill="hold"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30050" name="标题 563235"/>
          <p:cNvSpPr>
            <a:spLocks noGrp="1"/>
          </p:cNvSpPr>
          <p:nvPr>
            <p:ph type="title"/>
          </p:nvPr>
        </p:nvSpPr>
        <p:spPr>
          <a:xfrm>
            <a:off x="1150938" y="214313"/>
            <a:ext cx="6300787" cy="1462087"/>
          </a:xfrm>
          <a:ln/>
        </p:spPr>
        <p:txBody>
          <a:bodyPr anchor="b"/>
          <a:p>
            <a:pPr algn="ctr"/>
            <a:r>
              <a:rPr lang="en-US" altLang="zh-CN" dirty="0"/>
              <a:t>3.  HTTP </a:t>
            </a:r>
            <a:r>
              <a:rPr lang="zh-CN" altLang="en-US" dirty="0"/>
              <a:t>的报文结构 </a:t>
            </a:r>
            <a:endParaRPr lang="zh-CN" altLang="en-US" dirty="0"/>
          </a:p>
        </p:txBody>
      </p:sp>
      <p:sp>
        <p:nvSpPr>
          <p:cNvPr id="130051" name="文本占位符 563236"/>
          <p:cNvSpPr>
            <a:spLocks noGrp="1"/>
          </p:cNvSpPr>
          <p:nvPr>
            <p:ph idx="1"/>
          </p:nvPr>
        </p:nvSpPr>
        <p:spPr>
          <a:xfrm>
            <a:off x="1042988" y="1978025"/>
            <a:ext cx="7772400" cy="4114800"/>
          </a:xfrm>
          <a:ln/>
        </p:spPr>
        <p:txBody>
          <a:bodyPr anchor="t"/>
          <a:p>
            <a:pPr>
              <a:buNone/>
            </a:pPr>
            <a:r>
              <a:rPr lang="en-US" altLang="zh-CN" sz="2800" dirty="0"/>
              <a:t>HTTP </a:t>
            </a:r>
            <a:r>
              <a:rPr lang="zh-CN" altLang="en-US" sz="2800" dirty="0"/>
              <a:t>有两类报文：</a:t>
            </a:r>
            <a:endParaRPr lang="zh-CN" altLang="en-US" sz="2800" dirty="0"/>
          </a:p>
          <a:p>
            <a:r>
              <a:rPr lang="zh-CN" altLang="en-US" sz="2800" dirty="0"/>
              <a:t>请求报文</a:t>
            </a:r>
            <a:r>
              <a:rPr lang="en-US" altLang="zh-CN" sz="2800"/>
              <a:t>——</a:t>
            </a:r>
            <a:r>
              <a:rPr lang="zh-CN" altLang="en-US" sz="2800" dirty="0"/>
              <a:t>从客户向服务器发送请求报文。</a:t>
            </a:r>
            <a:endParaRPr lang="zh-CN" altLang="en-US" sz="2800" dirty="0"/>
          </a:p>
          <a:p>
            <a:r>
              <a:rPr lang="zh-CN" altLang="en-US" sz="2800" dirty="0"/>
              <a:t>响应报文</a:t>
            </a:r>
            <a:r>
              <a:rPr lang="en-US" altLang="zh-CN" sz="2800"/>
              <a:t>——</a:t>
            </a:r>
            <a:r>
              <a:rPr lang="zh-CN" altLang="en-US" sz="2800" dirty="0"/>
              <a:t>从服务器到客户的回答。</a:t>
            </a:r>
            <a:endParaRPr lang="zh-CN" altLang="en-US" sz="2800" dirty="0"/>
          </a:p>
          <a:p>
            <a:r>
              <a:rPr lang="zh-CN" altLang="en-US" sz="2800" dirty="0"/>
              <a:t>由于 </a:t>
            </a:r>
            <a:r>
              <a:rPr lang="en-US" altLang="zh-CN" sz="2800" dirty="0"/>
              <a:t>HTTP </a:t>
            </a:r>
            <a:r>
              <a:rPr lang="zh-CN" altLang="en-US" sz="2800" dirty="0"/>
              <a:t>是面向正文的</a:t>
            </a:r>
            <a:r>
              <a:rPr lang="en-US" altLang="zh-CN" sz="2800" dirty="0"/>
              <a:t>(text-oriented)</a:t>
            </a:r>
            <a:r>
              <a:rPr lang="zh-CN" altLang="en-US" sz="2800" dirty="0"/>
              <a:t>，因此在报文中的每一个字段都是一些 </a:t>
            </a:r>
            <a:r>
              <a:rPr lang="en-US" altLang="zh-CN" sz="2800" dirty="0"/>
              <a:t>ASCII </a:t>
            </a:r>
            <a:r>
              <a:rPr lang="zh-CN" altLang="en-US" sz="2800" dirty="0"/>
              <a:t>码串，因而每个字段的长度都是不确定的。</a:t>
            </a:r>
            <a:endParaRPr lang="zh-CN" alt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2097" name="矩形 564274"/>
          <p:cNvSpPr/>
          <p:nvPr/>
        </p:nvSpPr>
        <p:spPr>
          <a:xfrm>
            <a:off x="1884363" y="2935288"/>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2098" name="矩形 564266"/>
          <p:cNvSpPr/>
          <p:nvPr/>
        </p:nvSpPr>
        <p:spPr>
          <a:xfrm>
            <a:off x="1884363" y="2119313"/>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2099" name="矩形 564257"/>
          <p:cNvSpPr/>
          <p:nvPr/>
        </p:nvSpPr>
        <p:spPr>
          <a:xfrm>
            <a:off x="1884363" y="1712913"/>
            <a:ext cx="4802187" cy="406400"/>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2100" name="标题 564225"/>
          <p:cNvSpPr>
            <a:spLocks noGrp="1"/>
          </p:cNvSpPr>
          <p:nvPr>
            <p:ph type="title"/>
          </p:nvPr>
        </p:nvSpPr>
        <p:spPr>
          <a:xfrm>
            <a:off x="1042988" y="188913"/>
            <a:ext cx="7793037" cy="839787"/>
          </a:xfrm>
          <a:ln/>
        </p:spPr>
        <p:txBody>
          <a:bodyPr anchor="b"/>
          <a:p>
            <a:pPr algn="ctr"/>
            <a:r>
              <a:rPr lang="en-US" altLang="zh-CN" sz="4000" dirty="0"/>
              <a:t>HTTP </a:t>
            </a:r>
            <a:r>
              <a:rPr lang="zh-CN" altLang="en-US" sz="4000" dirty="0"/>
              <a:t>的报文结构（请求报文） </a:t>
            </a:r>
            <a:endParaRPr lang="zh-CN" altLang="en-US" sz="4000" dirty="0"/>
          </a:p>
        </p:txBody>
      </p:sp>
      <p:sp>
        <p:nvSpPr>
          <p:cNvPr id="132101" name="矩形 564246"/>
          <p:cNvSpPr/>
          <p:nvPr/>
        </p:nvSpPr>
        <p:spPr>
          <a:xfrm>
            <a:off x="4133850" y="2944813"/>
            <a:ext cx="887413" cy="388937"/>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02" name="矩形 564247"/>
          <p:cNvSpPr/>
          <p:nvPr/>
        </p:nvSpPr>
        <p:spPr>
          <a:xfrm>
            <a:off x="1890713" y="3362325"/>
            <a:ext cx="909637" cy="387350"/>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03" name="矩形 564248"/>
          <p:cNvSpPr/>
          <p:nvPr/>
        </p:nvSpPr>
        <p:spPr>
          <a:xfrm>
            <a:off x="4133850" y="2128838"/>
            <a:ext cx="887413"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04" name="矩形 564249"/>
          <p:cNvSpPr/>
          <p:nvPr/>
        </p:nvSpPr>
        <p:spPr>
          <a:xfrm>
            <a:off x="3578225" y="2944813"/>
            <a:ext cx="120650"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05" name="矩形 564250"/>
          <p:cNvSpPr/>
          <p:nvPr/>
        </p:nvSpPr>
        <p:spPr>
          <a:xfrm>
            <a:off x="3578225" y="2128838"/>
            <a:ext cx="111125"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06" name="直接连接符 564251"/>
          <p:cNvSpPr/>
          <p:nvPr/>
        </p:nvSpPr>
        <p:spPr>
          <a:xfrm>
            <a:off x="3440113" y="2935288"/>
            <a:ext cx="0" cy="407987"/>
          </a:xfrm>
          <a:prstGeom prst="line">
            <a:avLst/>
          </a:prstGeom>
          <a:ln w="9525" cap="flat" cmpd="sng">
            <a:solidFill>
              <a:schemeClr val="tx1"/>
            </a:solidFill>
            <a:prstDash val="solid"/>
            <a:round/>
            <a:headEnd type="none" w="med" len="med"/>
            <a:tailEnd type="none" w="med" len="med"/>
          </a:ln>
        </p:spPr>
      </p:sp>
      <p:sp>
        <p:nvSpPr>
          <p:cNvPr id="132107" name="直接连接符 564252"/>
          <p:cNvSpPr/>
          <p:nvPr/>
        </p:nvSpPr>
        <p:spPr>
          <a:xfrm>
            <a:off x="4133850" y="2935288"/>
            <a:ext cx="0" cy="407987"/>
          </a:xfrm>
          <a:prstGeom prst="line">
            <a:avLst/>
          </a:prstGeom>
          <a:ln w="9525" cap="flat" cmpd="sng">
            <a:solidFill>
              <a:schemeClr val="tx1"/>
            </a:solidFill>
            <a:prstDash val="solid"/>
            <a:round/>
            <a:headEnd type="none" w="med" len="med"/>
            <a:tailEnd type="none" w="med" len="med"/>
          </a:ln>
        </p:spPr>
      </p:sp>
      <p:sp>
        <p:nvSpPr>
          <p:cNvPr id="132108" name="直接连接符 564253"/>
          <p:cNvSpPr/>
          <p:nvPr/>
        </p:nvSpPr>
        <p:spPr>
          <a:xfrm>
            <a:off x="3578225" y="2935288"/>
            <a:ext cx="0" cy="407987"/>
          </a:xfrm>
          <a:prstGeom prst="line">
            <a:avLst/>
          </a:prstGeom>
          <a:ln w="9525" cap="flat" cmpd="sng">
            <a:solidFill>
              <a:schemeClr val="tx1"/>
            </a:solidFill>
            <a:prstDash val="solid"/>
            <a:round/>
            <a:headEnd type="none" w="med" len="med"/>
            <a:tailEnd type="none" w="med" len="med"/>
          </a:ln>
        </p:spPr>
      </p:sp>
      <p:sp>
        <p:nvSpPr>
          <p:cNvPr id="132109" name="矩形 564254"/>
          <p:cNvSpPr/>
          <p:nvPr/>
        </p:nvSpPr>
        <p:spPr>
          <a:xfrm>
            <a:off x="5770563" y="1722438"/>
            <a:ext cx="915987"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10" name="矩形 564255"/>
          <p:cNvSpPr/>
          <p:nvPr/>
        </p:nvSpPr>
        <p:spPr>
          <a:xfrm>
            <a:off x="4438650"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11" name="矩形 564256"/>
          <p:cNvSpPr/>
          <p:nvPr/>
        </p:nvSpPr>
        <p:spPr>
          <a:xfrm>
            <a:off x="3106738"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2112" name="文本框 564258"/>
          <p:cNvSpPr txBox="1"/>
          <p:nvPr/>
        </p:nvSpPr>
        <p:spPr>
          <a:xfrm>
            <a:off x="2055813" y="1701800"/>
            <a:ext cx="9032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方   法</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13" name="直接连接符 564259"/>
          <p:cNvSpPr/>
          <p:nvPr/>
        </p:nvSpPr>
        <p:spPr>
          <a:xfrm>
            <a:off x="3106738" y="1712913"/>
            <a:ext cx="0" cy="406400"/>
          </a:xfrm>
          <a:prstGeom prst="line">
            <a:avLst/>
          </a:prstGeom>
          <a:ln w="9525" cap="flat" cmpd="sng">
            <a:solidFill>
              <a:schemeClr val="tx1"/>
            </a:solidFill>
            <a:prstDash val="solid"/>
            <a:round/>
            <a:headEnd type="none" w="med" len="med"/>
            <a:tailEnd type="none" w="med" len="med"/>
          </a:ln>
        </p:spPr>
      </p:sp>
      <p:sp>
        <p:nvSpPr>
          <p:cNvPr id="132114" name="直接连接符 564260"/>
          <p:cNvSpPr/>
          <p:nvPr/>
        </p:nvSpPr>
        <p:spPr>
          <a:xfrm>
            <a:off x="3217863" y="1712913"/>
            <a:ext cx="0" cy="406400"/>
          </a:xfrm>
          <a:prstGeom prst="line">
            <a:avLst/>
          </a:prstGeom>
          <a:ln w="9525" cap="flat" cmpd="sng">
            <a:solidFill>
              <a:schemeClr val="tx1"/>
            </a:solidFill>
            <a:prstDash val="solid"/>
            <a:round/>
            <a:headEnd type="none" w="med" len="med"/>
            <a:tailEnd type="none" w="med" len="med"/>
          </a:ln>
        </p:spPr>
      </p:sp>
      <p:sp>
        <p:nvSpPr>
          <p:cNvPr id="132115" name="直接连接符 564261"/>
          <p:cNvSpPr/>
          <p:nvPr/>
        </p:nvSpPr>
        <p:spPr>
          <a:xfrm>
            <a:off x="4438650" y="1712913"/>
            <a:ext cx="0" cy="406400"/>
          </a:xfrm>
          <a:prstGeom prst="line">
            <a:avLst/>
          </a:prstGeom>
          <a:ln w="9525" cap="flat" cmpd="sng">
            <a:solidFill>
              <a:schemeClr val="tx1"/>
            </a:solidFill>
            <a:prstDash val="solid"/>
            <a:round/>
            <a:headEnd type="none" w="med" len="med"/>
            <a:tailEnd type="none" w="med" len="med"/>
          </a:ln>
        </p:spPr>
      </p:sp>
      <p:sp>
        <p:nvSpPr>
          <p:cNvPr id="132116" name="直接连接符 564262"/>
          <p:cNvSpPr/>
          <p:nvPr/>
        </p:nvSpPr>
        <p:spPr>
          <a:xfrm>
            <a:off x="4549775" y="1712913"/>
            <a:ext cx="0" cy="406400"/>
          </a:xfrm>
          <a:prstGeom prst="line">
            <a:avLst/>
          </a:prstGeom>
          <a:ln w="9525" cap="flat" cmpd="sng">
            <a:solidFill>
              <a:schemeClr val="tx1"/>
            </a:solidFill>
            <a:prstDash val="solid"/>
            <a:round/>
            <a:headEnd type="none" w="med" len="med"/>
            <a:tailEnd type="none" w="med" len="med"/>
          </a:ln>
        </p:spPr>
      </p:sp>
      <p:sp>
        <p:nvSpPr>
          <p:cNvPr id="132117" name="直接连接符 564263"/>
          <p:cNvSpPr/>
          <p:nvPr/>
        </p:nvSpPr>
        <p:spPr>
          <a:xfrm>
            <a:off x="5770563" y="1712913"/>
            <a:ext cx="0" cy="406400"/>
          </a:xfrm>
          <a:prstGeom prst="line">
            <a:avLst/>
          </a:prstGeom>
          <a:ln w="9525" cap="flat" cmpd="sng">
            <a:solidFill>
              <a:schemeClr val="tx1"/>
            </a:solidFill>
            <a:prstDash val="solid"/>
            <a:round/>
            <a:headEnd type="none" w="med" len="med"/>
            <a:tailEnd type="none" w="med" len="med"/>
          </a:ln>
        </p:spPr>
      </p:sp>
      <p:sp>
        <p:nvSpPr>
          <p:cNvPr id="132118" name="文本框 564264"/>
          <p:cNvSpPr txBox="1"/>
          <p:nvPr/>
        </p:nvSpPr>
        <p:spPr>
          <a:xfrm>
            <a:off x="3430588" y="1701800"/>
            <a:ext cx="6937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URL</a:t>
            </a:r>
            <a:endParaRPr lang="en-US" altLang="zh-CN" sz="2000">
              <a:solidFill>
                <a:srgbClr val="333399"/>
              </a:solidFill>
              <a:latin typeface="Arial" panose="020B0604020202020204" pitchFamily="34" charset="0"/>
              <a:ea typeface="黑体" panose="02010609060101010101" pitchFamily="49" charset="-122"/>
            </a:endParaRPr>
          </a:p>
        </p:txBody>
      </p:sp>
      <p:sp>
        <p:nvSpPr>
          <p:cNvPr id="132119" name="文本框 564265"/>
          <p:cNvSpPr txBox="1"/>
          <p:nvPr/>
        </p:nvSpPr>
        <p:spPr>
          <a:xfrm>
            <a:off x="4676775" y="1701800"/>
            <a:ext cx="903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版   本</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20" name="文本框 564267"/>
          <p:cNvSpPr txBox="1"/>
          <p:nvPr/>
        </p:nvSpPr>
        <p:spPr>
          <a:xfrm>
            <a:off x="1892300" y="2114550"/>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21" name="直接连接符 564268"/>
          <p:cNvSpPr/>
          <p:nvPr/>
        </p:nvSpPr>
        <p:spPr>
          <a:xfrm>
            <a:off x="3440113" y="2119313"/>
            <a:ext cx="0" cy="407987"/>
          </a:xfrm>
          <a:prstGeom prst="line">
            <a:avLst/>
          </a:prstGeom>
          <a:ln w="9525" cap="flat" cmpd="sng">
            <a:solidFill>
              <a:schemeClr val="tx1"/>
            </a:solidFill>
            <a:prstDash val="solid"/>
            <a:round/>
            <a:headEnd type="none" w="med" len="med"/>
            <a:tailEnd type="none" w="med" len="med"/>
          </a:ln>
        </p:spPr>
      </p:sp>
      <p:sp>
        <p:nvSpPr>
          <p:cNvPr id="132122" name="直接连接符 564269"/>
          <p:cNvSpPr/>
          <p:nvPr/>
        </p:nvSpPr>
        <p:spPr>
          <a:xfrm>
            <a:off x="4133850" y="2119313"/>
            <a:ext cx="0" cy="407987"/>
          </a:xfrm>
          <a:prstGeom prst="line">
            <a:avLst/>
          </a:prstGeom>
          <a:ln w="9525" cap="flat" cmpd="sng">
            <a:solidFill>
              <a:schemeClr val="tx1"/>
            </a:solidFill>
            <a:prstDash val="solid"/>
            <a:round/>
            <a:headEnd type="none" w="med" len="med"/>
            <a:tailEnd type="none" w="med" len="med"/>
          </a:ln>
        </p:spPr>
      </p:sp>
      <p:sp>
        <p:nvSpPr>
          <p:cNvPr id="132123" name="文本框 564270"/>
          <p:cNvSpPr txBox="1"/>
          <p:nvPr/>
        </p:nvSpPr>
        <p:spPr>
          <a:xfrm>
            <a:off x="5251450" y="2530475"/>
            <a:ext cx="9477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24" name="直接连接符 564271"/>
          <p:cNvSpPr/>
          <p:nvPr/>
        </p:nvSpPr>
        <p:spPr>
          <a:xfrm>
            <a:off x="3578225" y="2119313"/>
            <a:ext cx="0" cy="407987"/>
          </a:xfrm>
          <a:prstGeom prst="line">
            <a:avLst/>
          </a:prstGeom>
          <a:ln w="9525" cap="flat" cmpd="sng">
            <a:solidFill>
              <a:schemeClr val="tx1"/>
            </a:solidFill>
            <a:prstDash val="solid"/>
            <a:round/>
            <a:headEnd type="none" w="med" len="med"/>
            <a:tailEnd type="none" w="med" len="med"/>
          </a:ln>
        </p:spPr>
      </p:sp>
      <p:sp>
        <p:nvSpPr>
          <p:cNvPr id="132125" name="文本框 564272"/>
          <p:cNvSpPr txBox="1"/>
          <p:nvPr/>
        </p:nvSpPr>
        <p:spPr>
          <a:xfrm>
            <a:off x="3367088" y="2116138"/>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2126" name="文本框 564273"/>
          <p:cNvSpPr txBox="1"/>
          <p:nvPr/>
        </p:nvSpPr>
        <p:spPr>
          <a:xfrm>
            <a:off x="3700463" y="2122488"/>
            <a:ext cx="438150"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27" name="文本框 564275"/>
          <p:cNvSpPr txBox="1"/>
          <p:nvPr/>
        </p:nvSpPr>
        <p:spPr>
          <a:xfrm>
            <a:off x="1887538" y="2922588"/>
            <a:ext cx="1455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28" name="文本框 564276"/>
          <p:cNvSpPr txBox="1"/>
          <p:nvPr/>
        </p:nvSpPr>
        <p:spPr>
          <a:xfrm>
            <a:off x="3724275" y="2935288"/>
            <a:ext cx="439738"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29" name="文本框 564277"/>
          <p:cNvSpPr txBox="1"/>
          <p:nvPr/>
        </p:nvSpPr>
        <p:spPr>
          <a:xfrm>
            <a:off x="3328988" y="3554413"/>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2130" name="文本框 564278"/>
          <p:cNvSpPr txBox="1"/>
          <p:nvPr/>
        </p:nvSpPr>
        <p:spPr>
          <a:xfrm rot="-5400000">
            <a:off x="2632075" y="25574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2131" name="右大括号 564279"/>
          <p:cNvSpPr/>
          <p:nvPr/>
        </p:nvSpPr>
        <p:spPr>
          <a:xfrm>
            <a:off x="5091113" y="2171700"/>
            <a:ext cx="222250" cy="1171575"/>
          </a:xfrm>
          <a:prstGeom prst="rightBrace">
            <a:avLst>
              <a:gd name="adj1" fmla="val 43904"/>
              <a:gd name="adj2" fmla="val 50000"/>
            </a:avLst>
          </a:prstGeom>
          <a:noFill/>
          <a:ln w="19050" cap="flat" cmpd="sng">
            <a:solidFill>
              <a:srgbClr val="333399"/>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2132" name="矩形 564280"/>
          <p:cNvSpPr/>
          <p:nvPr/>
        </p:nvSpPr>
        <p:spPr>
          <a:xfrm>
            <a:off x="1884363" y="3749675"/>
            <a:ext cx="4997450" cy="917575"/>
          </a:xfrm>
          <a:prstGeom prst="rect">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2133" name="文本框 564281"/>
          <p:cNvSpPr txBox="1"/>
          <p:nvPr/>
        </p:nvSpPr>
        <p:spPr>
          <a:xfrm>
            <a:off x="3478213" y="3843338"/>
            <a:ext cx="1708150" cy="703262"/>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49" charset="-122"/>
              </a:rPr>
              <a:t>实体主体</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（通常不用）</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34" name="文本框 564282"/>
          <p:cNvSpPr txBox="1"/>
          <p:nvPr/>
        </p:nvSpPr>
        <p:spPr>
          <a:xfrm>
            <a:off x="6650038" y="170180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请求行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35" name="直接连接符 564283"/>
          <p:cNvSpPr/>
          <p:nvPr/>
        </p:nvSpPr>
        <p:spPr>
          <a:xfrm>
            <a:off x="1884363" y="2527300"/>
            <a:ext cx="0" cy="407988"/>
          </a:xfrm>
          <a:prstGeom prst="line">
            <a:avLst/>
          </a:prstGeom>
          <a:ln w="9525" cap="flat" cmpd="sng">
            <a:solidFill>
              <a:schemeClr val="tx1"/>
            </a:solidFill>
            <a:prstDash val="solid"/>
            <a:round/>
            <a:headEnd type="none" w="med" len="med"/>
            <a:tailEnd type="none" w="med" len="med"/>
          </a:ln>
        </p:spPr>
      </p:sp>
      <p:sp>
        <p:nvSpPr>
          <p:cNvPr id="132136" name="直接连接符 564284"/>
          <p:cNvSpPr/>
          <p:nvPr/>
        </p:nvSpPr>
        <p:spPr>
          <a:xfrm>
            <a:off x="1884363" y="3343275"/>
            <a:ext cx="0" cy="406400"/>
          </a:xfrm>
          <a:prstGeom prst="line">
            <a:avLst/>
          </a:prstGeom>
          <a:ln w="9525" cap="flat" cmpd="sng">
            <a:solidFill>
              <a:schemeClr val="tx1"/>
            </a:solidFill>
            <a:prstDash val="solid"/>
            <a:round/>
            <a:headEnd type="none" w="med" len="med"/>
            <a:tailEnd type="none" w="med" len="med"/>
          </a:ln>
        </p:spPr>
      </p:sp>
      <p:sp>
        <p:nvSpPr>
          <p:cNvPr id="132137" name="直接连接符 564285"/>
          <p:cNvSpPr/>
          <p:nvPr/>
        </p:nvSpPr>
        <p:spPr>
          <a:xfrm>
            <a:off x="2800350" y="3343275"/>
            <a:ext cx="0" cy="406400"/>
          </a:xfrm>
          <a:prstGeom prst="line">
            <a:avLst/>
          </a:prstGeom>
          <a:ln w="9525" cap="flat" cmpd="sng">
            <a:solidFill>
              <a:schemeClr val="tx1"/>
            </a:solidFill>
            <a:prstDash val="solid"/>
            <a:round/>
            <a:headEnd type="none" w="med" len="med"/>
            <a:tailEnd type="none" w="med" len="med"/>
          </a:ln>
        </p:spPr>
      </p:sp>
      <p:sp>
        <p:nvSpPr>
          <p:cNvPr id="132138" name="直接连接符 564286"/>
          <p:cNvSpPr/>
          <p:nvPr/>
        </p:nvSpPr>
        <p:spPr>
          <a:xfrm>
            <a:off x="5021263" y="2527300"/>
            <a:ext cx="0" cy="407988"/>
          </a:xfrm>
          <a:prstGeom prst="line">
            <a:avLst/>
          </a:prstGeom>
          <a:ln w="9525" cap="flat" cmpd="sng">
            <a:solidFill>
              <a:schemeClr val="tx1"/>
            </a:solidFill>
            <a:prstDash val="solid"/>
            <a:round/>
            <a:headEnd type="none" w="med" len="med"/>
            <a:tailEnd type="none" w="med" len="med"/>
          </a:ln>
        </p:spPr>
      </p:sp>
      <p:sp>
        <p:nvSpPr>
          <p:cNvPr id="132139" name="文本框 564287"/>
          <p:cNvSpPr txBox="1"/>
          <p:nvPr/>
        </p:nvSpPr>
        <p:spPr>
          <a:xfrm>
            <a:off x="3449638" y="1052513"/>
            <a:ext cx="690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空格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40" name="文本框 564288"/>
          <p:cNvSpPr txBox="1"/>
          <p:nvPr/>
        </p:nvSpPr>
        <p:spPr>
          <a:xfrm>
            <a:off x="5386388" y="1052513"/>
            <a:ext cx="1201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回车换行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2141" name="直接连接符 564289"/>
          <p:cNvSpPr/>
          <p:nvPr/>
        </p:nvSpPr>
        <p:spPr>
          <a:xfrm>
            <a:off x="4059238" y="1406525"/>
            <a:ext cx="407987" cy="306388"/>
          </a:xfrm>
          <a:prstGeom prst="line">
            <a:avLst/>
          </a:prstGeom>
          <a:ln w="19050" cap="flat" cmpd="sng">
            <a:solidFill>
              <a:srgbClr val="333399"/>
            </a:solidFill>
            <a:prstDash val="solid"/>
            <a:round/>
            <a:headEnd type="none" w="med" len="med"/>
            <a:tailEnd type="triangle" w="sm" len="med"/>
          </a:ln>
        </p:spPr>
      </p:sp>
      <p:sp>
        <p:nvSpPr>
          <p:cNvPr id="132142" name="直接连接符 564290"/>
          <p:cNvSpPr/>
          <p:nvPr/>
        </p:nvSpPr>
        <p:spPr>
          <a:xfrm flipH="1">
            <a:off x="3133725" y="1406525"/>
            <a:ext cx="444500" cy="306388"/>
          </a:xfrm>
          <a:prstGeom prst="line">
            <a:avLst/>
          </a:prstGeom>
          <a:ln w="19050" cap="flat" cmpd="sng">
            <a:solidFill>
              <a:srgbClr val="333399"/>
            </a:solidFill>
            <a:prstDash val="solid"/>
            <a:round/>
            <a:headEnd type="none" w="med" len="med"/>
            <a:tailEnd type="triangle" w="sm" len="med"/>
          </a:ln>
        </p:spPr>
      </p:sp>
      <p:sp>
        <p:nvSpPr>
          <p:cNvPr id="132143" name="直接连接符 564291"/>
          <p:cNvSpPr/>
          <p:nvPr/>
        </p:nvSpPr>
        <p:spPr>
          <a:xfrm>
            <a:off x="5983288" y="1406525"/>
            <a:ext cx="222250" cy="306388"/>
          </a:xfrm>
          <a:prstGeom prst="line">
            <a:avLst/>
          </a:prstGeom>
          <a:ln w="19050" cap="flat" cmpd="sng">
            <a:solidFill>
              <a:srgbClr val="333399"/>
            </a:solidFill>
            <a:prstDash val="solid"/>
            <a:round/>
            <a:headEnd type="none" w="med" len="med"/>
            <a:tailEnd type="triangle" w="sm" len="med"/>
          </a:ln>
        </p:spPr>
      </p:sp>
      <p:sp>
        <p:nvSpPr>
          <p:cNvPr id="132144" name="直接连接符 564292"/>
          <p:cNvSpPr/>
          <p:nvPr/>
        </p:nvSpPr>
        <p:spPr>
          <a:xfrm>
            <a:off x="3689350" y="2935288"/>
            <a:ext cx="0" cy="407987"/>
          </a:xfrm>
          <a:prstGeom prst="line">
            <a:avLst/>
          </a:prstGeom>
          <a:ln w="9525" cap="flat" cmpd="sng">
            <a:solidFill>
              <a:schemeClr val="tx1"/>
            </a:solidFill>
            <a:prstDash val="solid"/>
            <a:round/>
            <a:headEnd type="none" w="med" len="med"/>
            <a:tailEnd type="none" w="med" len="med"/>
          </a:ln>
        </p:spPr>
      </p:sp>
      <p:sp>
        <p:nvSpPr>
          <p:cNvPr id="132145" name="直接连接符 564293"/>
          <p:cNvSpPr/>
          <p:nvPr/>
        </p:nvSpPr>
        <p:spPr>
          <a:xfrm>
            <a:off x="3689350" y="2119313"/>
            <a:ext cx="0" cy="407987"/>
          </a:xfrm>
          <a:prstGeom prst="line">
            <a:avLst/>
          </a:prstGeom>
          <a:ln w="9525" cap="flat" cmpd="sng">
            <a:solidFill>
              <a:schemeClr val="tx1"/>
            </a:solidFill>
            <a:prstDash val="solid"/>
            <a:round/>
            <a:headEnd type="none" w="med" len="med"/>
            <a:tailEnd type="none" w="med" len="med"/>
          </a:ln>
        </p:spPr>
      </p:sp>
      <p:sp>
        <p:nvSpPr>
          <p:cNvPr id="132146" name="文本框 564294"/>
          <p:cNvSpPr txBox="1"/>
          <p:nvPr/>
        </p:nvSpPr>
        <p:spPr>
          <a:xfrm>
            <a:off x="3367088" y="2936875"/>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2147" name="文本框 564295"/>
          <p:cNvSpPr txBox="1"/>
          <p:nvPr/>
        </p:nvSpPr>
        <p:spPr>
          <a:xfrm>
            <a:off x="5729288" y="17018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2148" name="文本框 564296"/>
          <p:cNvSpPr txBox="1"/>
          <p:nvPr/>
        </p:nvSpPr>
        <p:spPr>
          <a:xfrm>
            <a:off x="4148138" y="2943225"/>
            <a:ext cx="849312" cy="396875"/>
          </a:xfrm>
          <a:prstGeom prst="rect">
            <a:avLst/>
          </a:prstGeom>
          <a:noFill/>
          <a:ln w="9525">
            <a:noFill/>
          </a:ln>
        </p:spPr>
        <p:txBody>
          <a:bodyPr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2149" name="文本框 564297"/>
          <p:cNvSpPr txBox="1"/>
          <p:nvPr/>
        </p:nvSpPr>
        <p:spPr>
          <a:xfrm>
            <a:off x="4154488" y="21336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2150" name="文本框 564298"/>
          <p:cNvSpPr txBox="1"/>
          <p:nvPr/>
        </p:nvSpPr>
        <p:spPr>
          <a:xfrm>
            <a:off x="1887538" y="3335338"/>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2151" name="文本框 564354"/>
          <p:cNvSpPr txBox="1"/>
          <p:nvPr/>
        </p:nvSpPr>
        <p:spPr>
          <a:xfrm>
            <a:off x="250825" y="4887913"/>
            <a:ext cx="8718550" cy="946150"/>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报文由三个部分组成，即</a:t>
            </a:r>
            <a:r>
              <a:rPr lang="zh-CN" altLang="en-US" sz="2800" dirty="0">
                <a:solidFill>
                  <a:schemeClr val="hlink"/>
                </a:solidFill>
                <a:latin typeface="Tahoma" panose="020B0604030504040204" pitchFamily="34" charset="0"/>
                <a:ea typeface="黑体" panose="02010609060101010101" pitchFamily="49" charset="-122"/>
              </a:rPr>
              <a:t>开始行</a:t>
            </a:r>
            <a:r>
              <a:rPr lang="zh-CN" altLang="en-US" sz="2800" dirty="0">
                <a:solidFill>
                  <a:srgbClr val="333399"/>
                </a:solidFill>
                <a:latin typeface="Tahoma" panose="020B0604030504040204" pitchFamily="34" charset="0"/>
                <a:ea typeface="黑体" panose="02010609060101010101" pitchFamily="49" charset="-122"/>
              </a:rPr>
              <a:t>、</a:t>
            </a:r>
            <a:r>
              <a:rPr lang="zh-CN" altLang="en-US" sz="2800" dirty="0">
                <a:solidFill>
                  <a:schemeClr val="hlink"/>
                </a:solidFill>
                <a:latin typeface="Tahoma" panose="020B0604030504040204" pitchFamily="34" charset="0"/>
                <a:ea typeface="黑体" panose="02010609060101010101" pitchFamily="49" charset="-122"/>
              </a:rPr>
              <a:t>首部行</a:t>
            </a:r>
            <a:r>
              <a:rPr lang="zh-CN" altLang="en-US" sz="2800" dirty="0">
                <a:solidFill>
                  <a:srgbClr val="333399"/>
                </a:solidFill>
                <a:latin typeface="Tahoma" panose="020B0604030504040204" pitchFamily="34" charset="0"/>
                <a:ea typeface="黑体" panose="02010609060101010101" pitchFamily="49" charset="-122"/>
              </a:rPr>
              <a:t>和</a:t>
            </a:r>
            <a:r>
              <a:rPr lang="zh-CN" altLang="en-US" sz="2800" dirty="0">
                <a:solidFill>
                  <a:schemeClr val="hlink"/>
                </a:solidFill>
                <a:latin typeface="Tahoma" panose="020B0604030504040204" pitchFamily="34" charset="0"/>
                <a:ea typeface="黑体" panose="02010609060101010101" pitchFamily="49" charset="-122"/>
              </a:rPr>
              <a:t>实体主体</a:t>
            </a:r>
            <a:r>
              <a:rPr lang="zh-CN" altLang="en-US" sz="2800" dirty="0">
                <a:solidFill>
                  <a:srgbClr val="333399"/>
                </a:solidFill>
                <a:latin typeface="Tahoma" panose="020B0604030504040204" pitchFamily="34" charset="0"/>
                <a:ea typeface="黑体" panose="02010609060101010101" pitchFamily="49" charset="-122"/>
              </a:rPr>
              <a:t>。</a:t>
            </a:r>
            <a:endParaRPr lang="zh-CN" altLang="en-US" sz="2800" dirty="0">
              <a:solidFill>
                <a:srgbClr val="333399"/>
              </a:solidFill>
              <a:latin typeface="Tahoma" panose="020B0604030504040204" pitchFamily="34" charset="0"/>
              <a:ea typeface="黑体" panose="02010609060101010101" pitchFamily="49" charset="-122"/>
            </a:endParaRPr>
          </a:p>
          <a:p>
            <a:r>
              <a:rPr lang="zh-CN" altLang="en-US" sz="2800" dirty="0">
                <a:solidFill>
                  <a:srgbClr val="333399"/>
                </a:solidFill>
                <a:latin typeface="Tahoma" panose="020B0604030504040204" pitchFamily="34" charset="0"/>
                <a:ea typeface="黑体" panose="02010609060101010101" pitchFamily="49" charset="-122"/>
              </a:rPr>
              <a:t>在请求报文中，开始行就是请求行。</a:t>
            </a:r>
            <a:endParaRPr lang="zh-CN" altLang="en-US" sz="2800" dirty="0">
              <a:solidFill>
                <a:srgbClr val="333399"/>
              </a:solidFill>
              <a:latin typeface="Tahoma" panose="020B0604030504040204" pitchFamily="34" charset="0"/>
              <a:ea typeface="黑体" panose="02010609060101010101" pitchFamily="49" charset="-122"/>
            </a:endParaRPr>
          </a:p>
        </p:txBody>
      </p:sp>
      <p:grpSp>
        <p:nvGrpSpPr>
          <p:cNvPr id="564358" name="组合 564357"/>
          <p:cNvGrpSpPr/>
          <p:nvPr/>
        </p:nvGrpSpPr>
        <p:grpSpPr>
          <a:xfrm>
            <a:off x="374650" y="1628775"/>
            <a:ext cx="7869238" cy="576263"/>
            <a:chOff x="236" y="1026"/>
            <a:chExt cx="4957" cy="363"/>
          </a:xfrm>
        </p:grpSpPr>
        <p:sp>
          <p:nvSpPr>
            <p:cNvPr id="132153" name="矩形 564355"/>
            <p:cNvSpPr/>
            <p:nvPr/>
          </p:nvSpPr>
          <p:spPr>
            <a:xfrm>
              <a:off x="1111" y="1026"/>
              <a:ext cx="4082" cy="363"/>
            </a:xfrm>
            <a:prstGeom prst="rect">
              <a:avLst/>
            </a:prstGeom>
            <a:noFill/>
            <a:ln w="5715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2154" name="文本框 564356"/>
            <p:cNvSpPr txBox="1"/>
            <p:nvPr/>
          </p:nvSpPr>
          <p:spPr>
            <a:xfrm>
              <a:off x="236" y="1027"/>
              <a:ext cx="788" cy="327"/>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开始行</a:t>
              </a:r>
              <a:endParaRPr lang="zh-CN" altLang="en-US" sz="2800" dirty="0">
                <a:solidFill>
                  <a:srgbClr val="333399"/>
                </a:solidFill>
                <a:latin typeface="Tahoma" panose="020B060403050404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56435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5643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4145" name="矩形 653313"/>
          <p:cNvSpPr/>
          <p:nvPr/>
        </p:nvSpPr>
        <p:spPr>
          <a:xfrm>
            <a:off x="1884363" y="2935288"/>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4146" name="矩形 653314"/>
          <p:cNvSpPr/>
          <p:nvPr/>
        </p:nvSpPr>
        <p:spPr>
          <a:xfrm>
            <a:off x="1884363" y="2119313"/>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4147" name="矩形 653315"/>
          <p:cNvSpPr/>
          <p:nvPr/>
        </p:nvSpPr>
        <p:spPr>
          <a:xfrm>
            <a:off x="1884363" y="1712913"/>
            <a:ext cx="4802187" cy="406400"/>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4148" name="标题 653316"/>
          <p:cNvSpPr>
            <a:spLocks noGrp="1"/>
          </p:cNvSpPr>
          <p:nvPr>
            <p:ph type="title"/>
          </p:nvPr>
        </p:nvSpPr>
        <p:spPr>
          <a:xfrm>
            <a:off x="1042988" y="188913"/>
            <a:ext cx="7793037" cy="839787"/>
          </a:xfrm>
          <a:ln/>
        </p:spPr>
        <p:txBody>
          <a:bodyPr anchor="b"/>
          <a:p>
            <a:pPr algn="ctr"/>
            <a:r>
              <a:rPr lang="en-US" altLang="zh-CN" sz="4000" dirty="0"/>
              <a:t>HTTP </a:t>
            </a:r>
            <a:r>
              <a:rPr lang="zh-CN" altLang="en-US" sz="4000" dirty="0"/>
              <a:t>的报文结构（请求报文） </a:t>
            </a:r>
            <a:endParaRPr lang="zh-CN" altLang="en-US" sz="4000" dirty="0"/>
          </a:p>
        </p:txBody>
      </p:sp>
      <p:sp>
        <p:nvSpPr>
          <p:cNvPr id="134149" name="矩形 653317"/>
          <p:cNvSpPr/>
          <p:nvPr/>
        </p:nvSpPr>
        <p:spPr>
          <a:xfrm>
            <a:off x="4133850" y="2944813"/>
            <a:ext cx="887413" cy="388937"/>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0" name="矩形 653318"/>
          <p:cNvSpPr/>
          <p:nvPr/>
        </p:nvSpPr>
        <p:spPr>
          <a:xfrm>
            <a:off x="1890713" y="3362325"/>
            <a:ext cx="909637" cy="387350"/>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1" name="矩形 653319"/>
          <p:cNvSpPr/>
          <p:nvPr/>
        </p:nvSpPr>
        <p:spPr>
          <a:xfrm>
            <a:off x="4133850" y="2128838"/>
            <a:ext cx="887413"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2" name="矩形 653320"/>
          <p:cNvSpPr/>
          <p:nvPr/>
        </p:nvSpPr>
        <p:spPr>
          <a:xfrm>
            <a:off x="3578225" y="2944813"/>
            <a:ext cx="120650"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3" name="矩形 653321"/>
          <p:cNvSpPr/>
          <p:nvPr/>
        </p:nvSpPr>
        <p:spPr>
          <a:xfrm>
            <a:off x="3578225" y="2128838"/>
            <a:ext cx="111125"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4" name="直接连接符 653322"/>
          <p:cNvSpPr/>
          <p:nvPr/>
        </p:nvSpPr>
        <p:spPr>
          <a:xfrm>
            <a:off x="3440113" y="2935288"/>
            <a:ext cx="0" cy="407987"/>
          </a:xfrm>
          <a:prstGeom prst="line">
            <a:avLst/>
          </a:prstGeom>
          <a:ln w="9525" cap="flat" cmpd="sng">
            <a:solidFill>
              <a:schemeClr val="tx1"/>
            </a:solidFill>
            <a:prstDash val="solid"/>
            <a:round/>
            <a:headEnd type="none" w="med" len="med"/>
            <a:tailEnd type="none" w="med" len="med"/>
          </a:ln>
        </p:spPr>
      </p:sp>
      <p:sp>
        <p:nvSpPr>
          <p:cNvPr id="134155" name="直接连接符 653323"/>
          <p:cNvSpPr/>
          <p:nvPr/>
        </p:nvSpPr>
        <p:spPr>
          <a:xfrm>
            <a:off x="4133850" y="2935288"/>
            <a:ext cx="0" cy="407987"/>
          </a:xfrm>
          <a:prstGeom prst="line">
            <a:avLst/>
          </a:prstGeom>
          <a:ln w="9525" cap="flat" cmpd="sng">
            <a:solidFill>
              <a:schemeClr val="tx1"/>
            </a:solidFill>
            <a:prstDash val="solid"/>
            <a:round/>
            <a:headEnd type="none" w="med" len="med"/>
            <a:tailEnd type="none" w="med" len="med"/>
          </a:ln>
        </p:spPr>
      </p:sp>
      <p:sp>
        <p:nvSpPr>
          <p:cNvPr id="134156" name="直接连接符 653324"/>
          <p:cNvSpPr/>
          <p:nvPr/>
        </p:nvSpPr>
        <p:spPr>
          <a:xfrm>
            <a:off x="3578225" y="2935288"/>
            <a:ext cx="0" cy="407987"/>
          </a:xfrm>
          <a:prstGeom prst="line">
            <a:avLst/>
          </a:prstGeom>
          <a:ln w="9525" cap="flat" cmpd="sng">
            <a:solidFill>
              <a:schemeClr val="tx1"/>
            </a:solidFill>
            <a:prstDash val="solid"/>
            <a:round/>
            <a:headEnd type="none" w="med" len="med"/>
            <a:tailEnd type="none" w="med" len="med"/>
          </a:ln>
        </p:spPr>
      </p:sp>
      <p:sp>
        <p:nvSpPr>
          <p:cNvPr id="134157" name="矩形 653325"/>
          <p:cNvSpPr/>
          <p:nvPr/>
        </p:nvSpPr>
        <p:spPr>
          <a:xfrm>
            <a:off x="5770563" y="1722438"/>
            <a:ext cx="915987"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8" name="矩形 653326"/>
          <p:cNvSpPr/>
          <p:nvPr/>
        </p:nvSpPr>
        <p:spPr>
          <a:xfrm>
            <a:off x="4438650"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59" name="矩形 653327"/>
          <p:cNvSpPr/>
          <p:nvPr/>
        </p:nvSpPr>
        <p:spPr>
          <a:xfrm>
            <a:off x="3106738"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4160" name="文本框 653328"/>
          <p:cNvSpPr txBox="1"/>
          <p:nvPr/>
        </p:nvSpPr>
        <p:spPr>
          <a:xfrm>
            <a:off x="2055813" y="1701800"/>
            <a:ext cx="9032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方   法</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61" name="直接连接符 653329"/>
          <p:cNvSpPr/>
          <p:nvPr/>
        </p:nvSpPr>
        <p:spPr>
          <a:xfrm>
            <a:off x="3106738" y="1712913"/>
            <a:ext cx="0" cy="406400"/>
          </a:xfrm>
          <a:prstGeom prst="line">
            <a:avLst/>
          </a:prstGeom>
          <a:ln w="9525" cap="flat" cmpd="sng">
            <a:solidFill>
              <a:schemeClr val="tx1"/>
            </a:solidFill>
            <a:prstDash val="solid"/>
            <a:round/>
            <a:headEnd type="none" w="med" len="med"/>
            <a:tailEnd type="none" w="med" len="med"/>
          </a:ln>
        </p:spPr>
      </p:sp>
      <p:sp>
        <p:nvSpPr>
          <p:cNvPr id="134162" name="直接连接符 653330"/>
          <p:cNvSpPr/>
          <p:nvPr/>
        </p:nvSpPr>
        <p:spPr>
          <a:xfrm>
            <a:off x="3217863" y="1712913"/>
            <a:ext cx="0" cy="406400"/>
          </a:xfrm>
          <a:prstGeom prst="line">
            <a:avLst/>
          </a:prstGeom>
          <a:ln w="9525" cap="flat" cmpd="sng">
            <a:solidFill>
              <a:schemeClr val="tx1"/>
            </a:solidFill>
            <a:prstDash val="solid"/>
            <a:round/>
            <a:headEnd type="none" w="med" len="med"/>
            <a:tailEnd type="none" w="med" len="med"/>
          </a:ln>
        </p:spPr>
      </p:sp>
      <p:sp>
        <p:nvSpPr>
          <p:cNvPr id="134163" name="直接连接符 653331"/>
          <p:cNvSpPr/>
          <p:nvPr/>
        </p:nvSpPr>
        <p:spPr>
          <a:xfrm>
            <a:off x="4438650" y="1712913"/>
            <a:ext cx="0" cy="406400"/>
          </a:xfrm>
          <a:prstGeom prst="line">
            <a:avLst/>
          </a:prstGeom>
          <a:ln w="9525" cap="flat" cmpd="sng">
            <a:solidFill>
              <a:schemeClr val="tx1"/>
            </a:solidFill>
            <a:prstDash val="solid"/>
            <a:round/>
            <a:headEnd type="none" w="med" len="med"/>
            <a:tailEnd type="none" w="med" len="med"/>
          </a:ln>
        </p:spPr>
      </p:sp>
      <p:sp>
        <p:nvSpPr>
          <p:cNvPr id="134164" name="直接连接符 653332"/>
          <p:cNvSpPr/>
          <p:nvPr/>
        </p:nvSpPr>
        <p:spPr>
          <a:xfrm>
            <a:off x="4549775" y="1712913"/>
            <a:ext cx="0" cy="406400"/>
          </a:xfrm>
          <a:prstGeom prst="line">
            <a:avLst/>
          </a:prstGeom>
          <a:ln w="9525" cap="flat" cmpd="sng">
            <a:solidFill>
              <a:schemeClr val="tx1"/>
            </a:solidFill>
            <a:prstDash val="solid"/>
            <a:round/>
            <a:headEnd type="none" w="med" len="med"/>
            <a:tailEnd type="none" w="med" len="med"/>
          </a:ln>
        </p:spPr>
      </p:sp>
      <p:sp>
        <p:nvSpPr>
          <p:cNvPr id="134165" name="直接连接符 653333"/>
          <p:cNvSpPr/>
          <p:nvPr/>
        </p:nvSpPr>
        <p:spPr>
          <a:xfrm>
            <a:off x="5770563" y="1712913"/>
            <a:ext cx="0" cy="406400"/>
          </a:xfrm>
          <a:prstGeom prst="line">
            <a:avLst/>
          </a:prstGeom>
          <a:ln w="9525" cap="flat" cmpd="sng">
            <a:solidFill>
              <a:schemeClr val="tx1"/>
            </a:solidFill>
            <a:prstDash val="solid"/>
            <a:round/>
            <a:headEnd type="none" w="med" len="med"/>
            <a:tailEnd type="none" w="med" len="med"/>
          </a:ln>
        </p:spPr>
      </p:sp>
      <p:sp>
        <p:nvSpPr>
          <p:cNvPr id="134166" name="文本框 653334"/>
          <p:cNvSpPr txBox="1"/>
          <p:nvPr/>
        </p:nvSpPr>
        <p:spPr>
          <a:xfrm>
            <a:off x="3430588" y="1701800"/>
            <a:ext cx="6937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URL</a:t>
            </a:r>
            <a:endParaRPr lang="en-US" altLang="zh-CN" sz="2000">
              <a:solidFill>
                <a:srgbClr val="333399"/>
              </a:solidFill>
              <a:latin typeface="Arial" panose="020B0604020202020204" pitchFamily="34" charset="0"/>
              <a:ea typeface="黑体" panose="02010609060101010101" pitchFamily="49" charset="-122"/>
            </a:endParaRPr>
          </a:p>
        </p:txBody>
      </p:sp>
      <p:sp>
        <p:nvSpPr>
          <p:cNvPr id="134167" name="文本框 653335"/>
          <p:cNvSpPr txBox="1"/>
          <p:nvPr/>
        </p:nvSpPr>
        <p:spPr>
          <a:xfrm>
            <a:off x="4676775" y="1701800"/>
            <a:ext cx="903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版   本</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68" name="文本框 653336"/>
          <p:cNvSpPr txBox="1"/>
          <p:nvPr/>
        </p:nvSpPr>
        <p:spPr>
          <a:xfrm>
            <a:off x="1892300" y="2114550"/>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69" name="直接连接符 653337"/>
          <p:cNvSpPr/>
          <p:nvPr/>
        </p:nvSpPr>
        <p:spPr>
          <a:xfrm>
            <a:off x="3440113" y="2119313"/>
            <a:ext cx="0" cy="407987"/>
          </a:xfrm>
          <a:prstGeom prst="line">
            <a:avLst/>
          </a:prstGeom>
          <a:ln w="9525" cap="flat" cmpd="sng">
            <a:solidFill>
              <a:schemeClr val="tx1"/>
            </a:solidFill>
            <a:prstDash val="solid"/>
            <a:round/>
            <a:headEnd type="none" w="med" len="med"/>
            <a:tailEnd type="none" w="med" len="med"/>
          </a:ln>
        </p:spPr>
      </p:sp>
      <p:sp>
        <p:nvSpPr>
          <p:cNvPr id="134170" name="直接连接符 653338"/>
          <p:cNvSpPr/>
          <p:nvPr/>
        </p:nvSpPr>
        <p:spPr>
          <a:xfrm>
            <a:off x="4133850" y="2119313"/>
            <a:ext cx="0" cy="407987"/>
          </a:xfrm>
          <a:prstGeom prst="line">
            <a:avLst/>
          </a:prstGeom>
          <a:ln w="9525" cap="flat" cmpd="sng">
            <a:solidFill>
              <a:schemeClr val="tx1"/>
            </a:solidFill>
            <a:prstDash val="solid"/>
            <a:round/>
            <a:headEnd type="none" w="med" len="med"/>
            <a:tailEnd type="none" w="med" len="med"/>
          </a:ln>
        </p:spPr>
      </p:sp>
      <p:sp>
        <p:nvSpPr>
          <p:cNvPr id="134171" name="文本框 653339"/>
          <p:cNvSpPr txBox="1"/>
          <p:nvPr/>
        </p:nvSpPr>
        <p:spPr>
          <a:xfrm>
            <a:off x="5251450" y="2530475"/>
            <a:ext cx="9477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72" name="直接连接符 653340"/>
          <p:cNvSpPr/>
          <p:nvPr/>
        </p:nvSpPr>
        <p:spPr>
          <a:xfrm>
            <a:off x="3578225" y="2119313"/>
            <a:ext cx="0" cy="407987"/>
          </a:xfrm>
          <a:prstGeom prst="line">
            <a:avLst/>
          </a:prstGeom>
          <a:ln w="9525" cap="flat" cmpd="sng">
            <a:solidFill>
              <a:schemeClr val="tx1"/>
            </a:solidFill>
            <a:prstDash val="solid"/>
            <a:round/>
            <a:headEnd type="none" w="med" len="med"/>
            <a:tailEnd type="none" w="med" len="med"/>
          </a:ln>
        </p:spPr>
      </p:sp>
      <p:sp>
        <p:nvSpPr>
          <p:cNvPr id="134173" name="文本框 653341"/>
          <p:cNvSpPr txBox="1"/>
          <p:nvPr/>
        </p:nvSpPr>
        <p:spPr>
          <a:xfrm>
            <a:off x="3367088" y="2116138"/>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4174" name="文本框 653342"/>
          <p:cNvSpPr txBox="1"/>
          <p:nvPr/>
        </p:nvSpPr>
        <p:spPr>
          <a:xfrm>
            <a:off x="3700463" y="2122488"/>
            <a:ext cx="438150"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75" name="文本框 653343"/>
          <p:cNvSpPr txBox="1"/>
          <p:nvPr/>
        </p:nvSpPr>
        <p:spPr>
          <a:xfrm>
            <a:off x="1887538" y="2922588"/>
            <a:ext cx="1455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76" name="文本框 653344"/>
          <p:cNvSpPr txBox="1"/>
          <p:nvPr/>
        </p:nvSpPr>
        <p:spPr>
          <a:xfrm>
            <a:off x="3724275" y="2935288"/>
            <a:ext cx="439738"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77" name="文本框 653345"/>
          <p:cNvSpPr txBox="1"/>
          <p:nvPr/>
        </p:nvSpPr>
        <p:spPr>
          <a:xfrm>
            <a:off x="3328988" y="3554413"/>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4178" name="文本框 653346"/>
          <p:cNvSpPr txBox="1"/>
          <p:nvPr/>
        </p:nvSpPr>
        <p:spPr>
          <a:xfrm rot="-5400000">
            <a:off x="2632075" y="25574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4179" name="右大括号 653347"/>
          <p:cNvSpPr/>
          <p:nvPr/>
        </p:nvSpPr>
        <p:spPr>
          <a:xfrm>
            <a:off x="5091113" y="2171700"/>
            <a:ext cx="222250" cy="1171575"/>
          </a:xfrm>
          <a:prstGeom prst="rightBrace">
            <a:avLst>
              <a:gd name="adj1" fmla="val 43904"/>
              <a:gd name="adj2" fmla="val 50000"/>
            </a:avLst>
          </a:prstGeom>
          <a:noFill/>
          <a:ln w="19050" cap="flat" cmpd="sng">
            <a:solidFill>
              <a:srgbClr val="333399"/>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4180" name="矩形 653348"/>
          <p:cNvSpPr/>
          <p:nvPr/>
        </p:nvSpPr>
        <p:spPr>
          <a:xfrm>
            <a:off x="1884363" y="3749675"/>
            <a:ext cx="4997450" cy="917575"/>
          </a:xfrm>
          <a:prstGeom prst="rect">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4181" name="文本框 653349"/>
          <p:cNvSpPr txBox="1"/>
          <p:nvPr/>
        </p:nvSpPr>
        <p:spPr>
          <a:xfrm>
            <a:off x="3478213" y="3843338"/>
            <a:ext cx="1708150" cy="703262"/>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49" charset="-122"/>
              </a:rPr>
              <a:t>实体主体</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（通常不用）</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82" name="文本框 653350"/>
          <p:cNvSpPr txBox="1"/>
          <p:nvPr/>
        </p:nvSpPr>
        <p:spPr>
          <a:xfrm>
            <a:off x="6650038" y="170180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请求行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83" name="直接连接符 653351"/>
          <p:cNvSpPr/>
          <p:nvPr/>
        </p:nvSpPr>
        <p:spPr>
          <a:xfrm>
            <a:off x="1884363" y="2527300"/>
            <a:ext cx="0" cy="407988"/>
          </a:xfrm>
          <a:prstGeom prst="line">
            <a:avLst/>
          </a:prstGeom>
          <a:ln w="9525" cap="flat" cmpd="sng">
            <a:solidFill>
              <a:schemeClr val="tx1"/>
            </a:solidFill>
            <a:prstDash val="solid"/>
            <a:round/>
            <a:headEnd type="none" w="med" len="med"/>
            <a:tailEnd type="none" w="med" len="med"/>
          </a:ln>
        </p:spPr>
      </p:sp>
      <p:sp>
        <p:nvSpPr>
          <p:cNvPr id="134184" name="直接连接符 653352"/>
          <p:cNvSpPr/>
          <p:nvPr/>
        </p:nvSpPr>
        <p:spPr>
          <a:xfrm>
            <a:off x="1884363" y="3343275"/>
            <a:ext cx="0" cy="406400"/>
          </a:xfrm>
          <a:prstGeom prst="line">
            <a:avLst/>
          </a:prstGeom>
          <a:ln w="9525" cap="flat" cmpd="sng">
            <a:solidFill>
              <a:schemeClr val="tx1"/>
            </a:solidFill>
            <a:prstDash val="solid"/>
            <a:round/>
            <a:headEnd type="none" w="med" len="med"/>
            <a:tailEnd type="none" w="med" len="med"/>
          </a:ln>
        </p:spPr>
      </p:sp>
      <p:sp>
        <p:nvSpPr>
          <p:cNvPr id="134185" name="直接连接符 653353"/>
          <p:cNvSpPr/>
          <p:nvPr/>
        </p:nvSpPr>
        <p:spPr>
          <a:xfrm>
            <a:off x="2800350" y="3343275"/>
            <a:ext cx="0" cy="406400"/>
          </a:xfrm>
          <a:prstGeom prst="line">
            <a:avLst/>
          </a:prstGeom>
          <a:ln w="9525" cap="flat" cmpd="sng">
            <a:solidFill>
              <a:schemeClr val="tx1"/>
            </a:solidFill>
            <a:prstDash val="solid"/>
            <a:round/>
            <a:headEnd type="none" w="med" len="med"/>
            <a:tailEnd type="none" w="med" len="med"/>
          </a:ln>
        </p:spPr>
      </p:sp>
      <p:sp>
        <p:nvSpPr>
          <p:cNvPr id="134186" name="直接连接符 653354"/>
          <p:cNvSpPr/>
          <p:nvPr/>
        </p:nvSpPr>
        <p:spPr>
          <a:xfrm>
            <a:off x="5021263" y="2527300"/>
            <a:ext cx="0" cy="407988"/>
          </a:xfrm>
          <a:prstGeom prst="line">
            <a:avLst/>
          </a:prstGeom>
          <a:ln w="9525" cap="flat" cmpd="sng">
            <a:solidFill>
              <a:schemeClr val="tx1"/>
            </a:solidFill>
            <a:prstDash val="solid"/>
            <a:round/>
            <a:headEnd type="none" w="med" len="med"/>
            <a:tailEnd type="none" w="med" len="med"/>
          </a:ln>
        </p:spPr>
      </p:sp>
      <p:sp>
        <p:nvSpPr>
          <p:cNvPr id="134187" name="文本框 653355"/>
          <p:cNvSpPr txBox="1"/>
          <p:nvPr/>
        </p:nvSpPr>
        <p:spPr>
          <a:xfrm>
            <a:off x="3449638" y="1052513"/>
            <a:ext cx="690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空格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88" name="文本框 653356"/>
          <p:cNvSpPr txBox="1"/>
          <p:nvPr/>
        </p:nvSpPr>
        <p:spPr>
          <a:xfrm>
            <a:off x="5386388" y="1052513"/>
            <a:ext cx="1201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回车换行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4189" name="直接连接符 653357"/>
          <p:cNvSpPr/>
          <p:nvPr/>
        </p:nvSpPr>
        <p:spPr>
          <a:xfrm>
            <a:off x="4059238" y="1406525"/>
            <a:ext cx="407987" cy="306388"/>
          </a:xfrm>
          <a:prstGeom prst="line">
            <a:avLst/>
          </a:prstGeom>
          <a:ln w="19050" cap="flat" cmpd="sng">
            <a:solidFill>
              <a:srgbClr val="333399"/>
            </a:solidFill>
            <a:prstDash val="solid"/>
            <a:round/>
            <a:headEnd type="none" w="med" len="med"/>
            <a:tailEnd type="triangle" w="sm" len="med"/>
          </a:ln>
        </p:spPr>
      </p:sp>
      <p:sp>
        <p:nvSpPr>
          <p:cNvPr id="134190" name="直接连接符 653358"/>
          <p:cNvSpPr/>
          <p:nvPr/>
        </p:nvSpPr>
        <p:spPr>
          <a:xfrm flipH="1">
            <a:off x="3133725" y="1406525"/>
            <a:ext cx="444500" cy="306388"/>
          </a:xfrm>
          <a:prstGeom prst="line">
            <a:avLst/>
          </a:prstGeom>
          <a:ln w="19050" cap="flat" cmpd="sng">
            <a:solidFill>
              <a:srgbClr val="333399"/>
            </a:solidFill>
            <a:prstDash val="solid"/>
            <a:round/>
            <a:headEnd type="none" w="med" len="med"/>
            <a:tailEnd type="triangle" w="sm" len="med"/>
          </a:ln>
        </p:spPr>
      </p:sp>
      <p:sp>
        <p:nvSpPr>
          <p:cNvPr id="134191" name="直接连接符 653359"/>
          <p:cNvSpPr/>
          <p:nvPr/>
        </p:nvSpPr>
        <p:spPr>
          <a:xfrm>
            <a:off x="5983288" y="1406525"/>
            <a:ext cx="222250" cy="306388"/>
          </a:xfrm>
          <a:prstGeom prst="line">
            <a:avLst/>
          </a:prstGeom>
          <a:ln w="19050" cap="flat" cmpd="sng">
            <a:solidFill>
              <a:srgbClr val="333399"/>
            </a:solidFill>
            <a:prstDash val="solid"/>
            <a:round/>
            <a:headEnd type="none" w="med" len="med"/>
            <a:tailEnd type="triangle" w="sm" len="med"/>
          </a:ln>
        </p:spPr>
      </p:sp>
      <p:sp>
        <p:nvSpPr>
          <p:cNvPr id="134192" name="直接连接符 653360"/>
          <p:cNvSpPr/>
          <p:nvPr/>
        </p:nvSpPr>
        <p:spPr>
          <a:xfrm>
            <a:off x="3689350" y="2935288"/>
            <a:ext cx="0" cy="407987"/>
          </a:xfrm>
          <a:prstGeom prst="line">
            <a:avLst/>
          </a:prstGeom>
          <a:ln w="9525" cap="flat" cmpd="sng">
            <a:solidFill>
              <a:schemeClr val="tx1"/>
            </a:solidFill>
            <a:prstDash val="solid"/>
            <a:round/>
            <a:headEnd type="none" w="med" len="med"/>
            <a:tailEnd type="none" w="med" len="med"/>
          </a:ln>
        </p:spPr>
      </p:sp>
      <p:sp>
        <p:nvSpPr>
          <p:cNvPr id="134193" name="直接连接符 653361"/>
          <p:cNvSpPr/>
          <p:nvPr/>
        </p:nvSpPr>
        <p:spPr>
          <a:xfrm>
            <a:off x="3689350" y="2119313"/>
            <a:ext cx="0" cy="407987"/>
          </a:xfrm>
          <a:prstGeom prst="line">
            <a:avLst/>
          </a:prstGeom>
          <a:ln w="9525" cap="flat" cmpd="sng">
            <a:solidFill>
              <a:schemeClr val="tx1"/>
            </a:solidFill>
            <a:prstDash val="solid"/>
            <a:round/>
            <a:headEnd type="none" w="med" len="med"/>
            <a:tailEnd type="none" w="med" len="med"/>
          </a:ln>
        </p:spPr>
      </p:sp>
      <p:sp>
        <p:nvSpPr>
          <p:cNvPr id="134194" name="文本框 653362"/>
          <p:cNvSpPr txBox="1"/>
          <p:nvPr/>
        </p:nvSpPr>
        <p:spPr>
          <a:xfrm>
            <a:off x="3367088" y="2936875"/>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4195" name="文本框 653363"/>
          <p:cNvSpPr txBox="1"/>
          <p:nvPr/>
        </p:nvSpPr>
        <p:spPr>
          <a:xfrm>
            <a:off x="5729288" y="17018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4196" name="文本框 653364"/>
          <p:cNvSpPr txBox="1"/>
          <p:nvPr/>
        </p:nvSpPr>
        <p:spPr>
          <a:xfrm>
            <a:off x="4148138" y="2943225"/>
            <a:ext cx="849312" cy="396875"/>
          </a:xfrm>
          <a:prstGeom prst="rect">
            <a:avLst/>
          </a:prstGeom>
          <a:noFill/>
          <a:ln w="9525">
            <a:noFill/>
          </a:ln>
        </p:spPr>
        <p:txBody>
          <a:bodyPr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4197" name="文本框 653365"/>
          <p:cNvSpPr txBox="1"/>
          <p:nvPr/>
        </p:nvSpPr>
        <p:spPr>
          <a:xfrm>
            <a:off x="4154488" y="21336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4198" name="文本框 653366"/>
          <p:cNvSpPr txBox="1"/>
          <p:nvPr/>
        </p:nvSpPr>
        <p:spPr>
          <a:xfrm>
            <a:off x="1887538" y="3335338"/>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4199" name="文本框 653367"/>
          <p:cNvSpPr txBox="1"/>
          <p:nvPr/>
        </p:nvSpPr>
        <p:spPr>
          <a:xfrm>
            <a:off x="250825" y="4797425"/>
            <a:ext cx="8642350" cy="1800225"/>
          </a:xfrm>
          <a:prstGeom prst="rect">
            <a:avLst/>
          </a:prstGeom>
          <a:noFill/>
          <a:ln w="9525">
            <a:noFill/>
          </a:ln>
        </p:spPr>
        <p:txBody>
          <a:bodyPr anchor="t">
            <a:spAutoFit/>
          </a:bodyPr>
          <a:p>
            <a:r>
              <a:rPr lang="en-US" altLang="zh-CN" sz="2800" dirty="0">
                <a:solidFill>
                  <a:srgbClr val="333399"/>
                </a:solidFill>
                <a:latin typeface="黑体" panose="02010609060101010101" pitchFamily="49" charset="-122"/>
                <a:ea typeface="黑体" panose="02010609060101010101" pitchFamily="49" charset="-122"/>
              </a:rPr>
              <a:t>“</a:t>
            </a:r>
            <a:r>
              <a:rPr lang="zh-CN" altLang="en-US" sz="2800" dirty="0">
                <a:solidFill>
                  <a:schemeClr val="hlink"/>
                </a:solidFill>
                <a:latin typeface="黑体" panose="02010609060101010101" pitchFamily="49" charset="-122"/>
                <a:ea typeface="黑体" panose="02010609060101010101" pitchFamily="49" charset="-122"/>
              </a:rPr>
              <a:t>方法</a:t>
            </a:r>
            <a:r>
              <a:rPr lang="zh-CN" altLang="en-US" sz="2800" dirty="0">
                <a:solidFill>
                  <a:srgbClr val="333399"/>
                </a:solidFill>
                <a:latin typeface="黑体" panose="02010609060101010101" pitchFamily="49" charset="-122"/>
                <a:ea typeface="黑体" panose="02010609060101010101" pitchFamily="49" charset="-122"/>
              </a:rPr>
              <a:t>”是面向对象技术中使用的专门名词。所谓“方法”就是</a:t>
            </a:r>
            <a:r>
              <a:rPr lang="zh-CN" altLang="en-US" sz="2800" dirty="0">
                <a:solidFill>
                  <a:schemeClr val="hlink"/>
                </a:solidFill>
                <a:latin typeface="黑体" panose="02010609060101010101" pitchFamily="49" charset="-122"/>
                <a:ea typeface="黑体" panose="02010609060101010101" pitchFamily="49" charset="-122"/>
              </a:rPr>
              <a:t>对所请求的对象进行的操作</a:t>
            </a:r>
            <a:r>
              <a:rPr lang="zh-CN" altLang="en-US" sz="2800" dirty="0">
                <a:solidFill>
                  <a:srgbClr val="333399"/>
                </a:solidFill>
                <a:latin typeface="黑体" panose="02010609060101010101" pitchFamily="49" charset="-122"/>
                <a:ea typeface="黑体" panose="02010609060101010101" pitchFamily="49" charset="-122"/>
              </a:rPr>
              <a:t>，因此这些方法实际上也就是一些</a:t>
            </a:r>
            <a:r>
              <a:rPr lang="zh-CN" altLang="en-US" sz="2800" dirty="0">
                <a:solidFill>
                  <a:schemeClr val="hlink"/>
                </a:solidFill>
                <a:latin typeface="黑体" panose="02010609060101010101" pitchFamily="49" charset="-122"/>
                <a:ea typeface="黑体" panose="02010609060101010101" pitchFamily="49" charset="-122"/>
              </a:rPr>
              <a:t>命令</a:t>
            </a:r>
            <a:r>
              <a:rPr lang="zh-CN" altLang="en-US" sz="2800" dirty="0">
                <a:solidFill>
                  <a:srgbClr val="333399"/>
                </a:solidFill>
                <a:latin typeface="黑体" panose="02010609060101010101" pitchFamily="49" charset="-122"/>
                <a:ea typeface="黑体" panose="02010609060101010101" pitchFamily="49" charset="-122"/>
              </a:rPr>
              <a:t>。因此，请求报文的类型是由它所采用的方法决定的。 </a:t>
            </a:r>
            <a:endParaRPr lang="zh-CN" altLang="en-US" sz="2800" dirty="0">
              <a:solidFill>
                <a:srgbClr val="333399"/>
              </a:solidFill>
              <a:latin typeface="黑体" panose="02010609060101010101" pitchFamily="49" charset="-122"/>
              <a:ea typeface="黑体" panose="02010609060101010101" pitchFamily="49" charset="-122"/>
            </a:endParaRPr>
          </a:p>
        </p:txBody>
      </p:sp>
      <p:sp>
        <p:nvSpPr>
          <p:cNvPr id="653370" name="矩形 653369"/>
          <p:cNvSpPr/>
          <p:nvPr/>
        </p:nvSpPr>
        <p:spPr>
          <a:xfrm>
            <a:off x="1763713" y="1628775"/>
            <a:ext cx="1439862" cy="576263"/>
          </a:xfrm>
          <a:prstGeom prst="rect">
            <a:avLst/>
          </a:prstGeom>
          <a:noFill/>
          <a:ln w="5715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36194" name="标题 654337"/>
          <p:cNvSpPr>
            <a:spLocks noGrp="1"/>
          </p:cNvSpPr>
          <p:nvPr>
            <p:ph type="title"/>
          </p:nvPr>
        </p:nvSpPr>
        <p:spPr>
          <a:ln/>
        </p:spPr>
        <p:txBody>
          <a:bodyPr anchor="b"/>
          <a:p>
            <a:pPr algn="ctr"/>
            <a:r>
              <a:rPr lang="en-US" altLang="zh-CN" dirty="0"/>
              <a:t>HTTP </a:t>
            </a:r>
            <a:r>
              <a:rPr lang="zh-CN" altLang="en-US" dirty="0"/>
              <a:t>请求报文的一些方法 </a:t>
            </a:r>
            <a:endParaRPr lang="zh-CN" altLang="en-US" dirty="0"/>
          </a:p>
        </p:txBody>
      </p:sp>
      <p:sp>
        <p:nvSpPr>
          <p:cNvPr id="136195" name="文本占位符 654338"/>
          <p:cNvSpPr>
            <a:spLocks noGrp="1"/>
          </p:cNvSpPr>
          <p:nvPr>
            <p:ph idx="1"/>
          </p:nvPr>
        </p:nvSpPr>
        <p:spPr>
          <a:xfrm>
            <a:off x="539750" y="1989138"/>
            <a:ext cx="8424863" cy="4608512"/>
          </a:xfrm>
          <a:ln/>
        </p:spPr>
        <p:txBody>
          <a:bodyPr anchor="t"/>
          <a:p>
            <a:pPr defTabSz="914400">
              <a:lnSpc>
                <a:spcPct val="90000"/>
              </a:lnSpc>
              <a:spcAft>
                <a:spcPct val="30000"/>
              </a:spcAft>
              <a:buNone/>
              <a:tabLst>
                <a:tab pos="2148205" algn="l"/>
              </a:tabLst>
            </a:pPr>
            <a:r>
              <a:rPr lang="zh-CN" altLang="en-US" sz="2800" dirty="0"/>
              <a:t>方法（操作）                   意义</a:t>
            </a:r>
            <a:endParaRPr lang="zh-CN" altLang="en-US" sz="2800" dirty="0"/>
          </a:p>
          <a:p>
            <a:pPr defTabSz="914400">
              <a:lnSpc>
                <a:spcPct val="90000"/>
              </a:lnSpc>
              <a:buNone/>
              <a:tabLst>
                <a:tab pos="2148205" algn="l"/>
              </a:tabLst>
            </a:pPr>
            <a:r>
              <a:rPr lang="en-US" altLang="zh-CN" sz="2800" dirty="0"/>
              <a:t>OPTION       	</a:t>
            </a:r>
            <a:r>
              <a:rPr lang="zh-CN" altLang="en-US" sz="2800" dirty="0"/>
              <a:t>请求一些选项的信息</a:t>
            </a:r>
            <a:endParaRPr lang="zh-CN" altLang="en-US" sz="2800" dirty="0"/>
          </a:p>
          <a:p>
            <a:pPr defTabSz="914400">
              <a:lnSpc>
                <a:spcPct val="90000"/>
              </a:lnSpc>
              <a:buNone/>
              <a:tabLst>
                <a:tab pos="2148205" algn="l"/>
              </a:tabLst>
            </a:pPr>
            <a:r>
              <a:rPr lang="en-US" altLang="zh-CN" sz="2800" dirty="0"/>
              <a:t>GET              	</a:t>
            </a:r>
            <a:r>
              <a:rPr lang="zh-CN" altLang="en-US" sz="2800" dirty="0"/>
              <a:t>请求读取由 </a:t>
            </a:r>
            <a:r>
              <a:rPr lang="en-US" altLang="zh-CN" sz="2800" dirty="0"/>
              <a:t>URL</a:t>
            </a:r>
            <a:r>
              <a:rPr lang="zh-CN" altLang="en-US" sz="2800" dirty="0"/>
              <a:t>所标志的信息</a:t>
            </a:r>
            <a:endParaRPr lang="zh-CN" altLang="en-US" sz="2800" dirty="0"/>
          </a:p>
          <a:p>
            <a:pPr defTabSz="914400">
              <a:lnSpc>
                <a:spcPct val="90000"/>
              </a:lnSpc>
              <a:buNone/>
              <a:tabLst>
                <a:tab pos="2148205" algn="l"/>
              </a:tabLst>
            </a:pPr>
            <a:r>
              <a:rPr lang="en-US" altLang="zh-CN" sz="2800" dirty="0"/>
              <a:t>HEAD            </a:t>
            </a:r>
            <a:r>
              <a:rPr lang="zh-CN" altLang="en-US" sz="2800" dirty="0"/>
              <a:t>请求读取由 </a:t>
            </a:r>
            <a:r>
              <a:rPr lang="en-US" altLang="zh-CN" sz="2800" dirty="0"/>
              <a:t>URL</a:t>
            </a:r>
            <a:r>
              <a:rPr lang="zh-CN" altLang="en-US" sz="2800" dirty="0"/>
              <a:t>所标志的信息的首部</a:t>
            </a:r>
            <a:endParaRPr lang="zh-CN" altLang="en-US" sz="2800" dirty="0"/>
          </a:p>
          <a:p>
            <a:pPr defTabSz="914400">
              <a:lnSpc>
                <a:spcPct val="90000"/>
              </a:lnSpc>
              <a:buNone/>
              <a:tabLst>
                <a:tab pos="2148205" algn="l"/>
              </a:tabLst>
            </a:pPr>
            <a:r>
              <a:rPr lang="en-US" altLang="zh-CN" sz="2800" dirty="0"/>
              <a:t>POST     	</a:t>
            </a:r>
            <a:r>
              <a:rPr lang="zh-CN" altLang="en-US" sz="2800" dirty="0"/>
              <a:t>给服务器添加信息（例如，注释）</a:t>
            </a:r>
            <a:endParaRPr lang="zh-CN" altLang="en-US" sz="2800" dirty="0"/>
          </a:p>
          <a:p>
            <a:pPr defTabSz="914400">
              <a:lnSpc>
                <a:spcPct val="90000"/>
              </a:lnSpc>
              <a:buNone/>
              <a:tabLst>
                <a:tab pos="2148205" algn="l"/>
              </a:tabLst>
            </a:pPr>
            <a:r>
              <a:rPr lang="en-US" altLang="zh-CN" sz="2800" dirty="0"/>
              <a:t>PUT        	</a:t>
            </a:r>
            <a:r>
              <a:rPr lang="zh-CN" altLang="en-US" sz="2800" dirty="0"/>
              <a:t>在指明的 </a:t>
            </a:r>
            <a:r>
              <a:rPr lang="en-US" altLang="zh-CN" sz="2800" dirty="0"/>
              <a:t>URL</a:t>
            </a:r>
            <a:r>
              <a:rPr lang="zh-CN" altLang="en-US" sz="2800" dirty="0"/>
              <a:t>下存储一个文档</a:t>
            </a:r>
            <a:endParaRPr lang="zh-CN" altLang="en-US" sz="2800" dirty="0"/>
          </a:p>
          <a:p>
            <a:pPr defTabSz="914400">
              <a:lnSpc>
                <a:spcPct val="90000"/>
              </a:lnSpc>
              <a:buNone/>
              <a:tabLst>
                <a:tab pos="2148205" algn="l"/>
              </a:tabLst>
            </a:pPr>
            <a:r>
              <a:rPr lang="en-US" altLang="zh-CN" sz="2800" dirty="0"/>
              <a:t>DELETE  	</a:t>
            </a:r>
            <a:r>
              <a:rPr lang="zh-CN" altLang="en-US" sz="2800" dirty="0"/>
              <a:t>删除指明的 </a:t>
            </a:r>
            <a:r>
              <a:rPr lang="en-US" altLang="zh-CN" sz="2800" dirty="0"/>
              <a:t>URL</a:t>
            </a:r>
            <a:r>
              <a:rPr lang="zh-CN" altLang="en-US" sz="2800" dirty="0"/>
              <a:t>所标志的资源</a:t>
            </a:r>
            <a:endParaRPr lang="zh-CN" altLang="en-US" sz="2800" dirty="0"/>
          </a:p>
          <a:p>
            <a:pPr defTabSz="914400">
              <a:lnSpc>
                <a:spcPct val="90000"/>
              </a:lnSpc>
              <a:buNone/>
              <a:tabLst>
                <a:tab pos="2148205" algn="l"/>
              </a:tabLst>
            </a:pPr>
            <a:r>
              <a:rPr lang="en-US" altLang="zh-CN" sz="2800" dirty="0"/>
              <a:t>TRACE       	</a:t>
            </a:r>
            <a:r>
              <a:rPr lang="zh-CN" altLang="en-US" sz="2800" dirty="0"/>
              <a:t>用来进行环回测试的请求报文</a:t>
            </a:r>
            <a:endParaRPr lang="zh-CN" altLang="en-US" sz="2800" dirty="0"/>
          </a:p>
          <a:p>
            <a:pPr defTabSz="914400">
              <a:lnSpc>
                <a:spcPct val="90000"/>
              </a:lnSpc>
              <a:buNone/>
              <a:tabLst>
                <a:tab pos="2148205" algn="l"/>
              </a:tabLst>
            </a:pPr>
            <a:r>
              <a:rPr lang="en-US" altLang="zh-CN" sz="2800" dirty="0"/>
              <a:t>CONNECT	</a:t>
            </a:r>
            <a:r>
              <a:rPr lang="zh-CN" altLang="en-US" sz="2800" dirty="0"/>
              <a:t>用于代理服务器</a:t>
            </a:r>
            <a:endParaRPr lang="zh-CN" altLang="en-US" sz="2800" dirty="0"/>
          </a:p>
        </p:txBody>
      </p:sp>
      <p:sp>
        <p:nvSpPr>
          <p:cNvPr id="136196" name="直接连接符 654339"/>
          <p:cNvSpPr/>
          <p:nvPr/>
        </p:nvSpPr>
        <p:spPr>
          <a:xfrm>
            <a:off x="323850" y="2492375"/>
            <a:ext cx="8496300" cy="0"/>
          </a:xfrm>
          <a:prstGeom prst="line">
            <a:avLst/>
          </a:prstGeom>
          <a:ln w="28575" cap="flat" cmpd="sng">
            <a:solidFill>
              <a:srgbClr val="333399"/>
            </a:solidFill>
            <a:prstDash val="solid"/>
            <a:round/>
            <a:headEnd type="none" w="med" len="med"/>
            <a:tailEnd type="none" w="med" len="med"/>
          </a:ln>
        </p:spPr>
      </p:sp>
      <p:sp>
        <p:nvSpPr>
          <p:cNvPr id="136197" name="直接连接符 654340"/>
          <p:cNvSpPr/>
          <p:nvPr/>
        </p:nvSpPr>
        <p:spPr>
          <a:xfrm rot="5400000">
            <a:off x="412750" y="4037013"/>
            <a:ext cx="4465638" cy="0"/>
          </a:xfrm>
          <a:prstGeom prst="line">
            <a:avLst/>
          </a:prstGeom>
          <a:ln w="28575" cap="flat" cmpd="sng">
            <a:solidFill>
              <a:srgbClr val="333399"/>
            </a:solidFill>
            <a:prstDash val="solid"/>
            <a:round/>
            <a:headEnd type="none" w="med" len="med"/>
            <a:tailEnd type="none" w="med" len="med"/>
          </a:ln>
        </p:spPr>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8241" name="矩形 655361"/>
          <p:cNvSpPr/>
          <p:nvPr/>
        </p:nvSpPr>
        <p:spPr>
          <a:xfrm>
            <a:off x="1884363" y="2935288"/>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8242" name="矩形 655362"/>
          <p:cNvSpPr/>
          <p:nvPr/>
        </p:nvSpPr>
        <p:spPr>
          <a:xfrm>
            <a:off x="1884363" y="2119313"/>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8243" name="矩形 655363"/>
          <p:cNvSpPr/>
          <p:nvPr/>
        </p:nvSpPr>
        <p:spPr>
          <a:xfrm>
            <a:off x="1884363" y="1712913"/>
            <a:ext cx="4802187" cy="406400"/>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8244" name="标题 655364"/>
          <p:cNvSpPr>
            <a:spLocks noGrp="1"/>
          </p:cNvSpPr>
          <p:nvPr>
            <p:ph type="title"/>
          </p:nvPr>
        </p:nvSpPr>
        <p:spPr>
          <a:xfrm>
            <a:off x="1042988" y="188913"/>
            <a:ext cx="7793037" cy="839787"/>
          </a:xfrm>
          <a:ln/>
        </p:spPr>
        <p:txBody>
          <a:bodyPr anchor="b"/>
          <a:p>
            <a:pPr algn="ctr"/>
            <a:r>
              <a:rPr lang="en-US" altLang="zh-CN" sz="4000" dirty="0"/>
              <a:t>HTTP </a:t>
            </a:r>
            <a:r>
              <a:rPr lang="zh-CN" altLang="en-US" sz="4000" dirty="0"/>
              <a:t>的报文结构（请求报文） </a:t>
            </a:r>
            <a:endParaRPr lang="zh-CN" altLang="en-US" sz="4000" dirty="0"/>
          </a:p>
        </p:txBody>
      </p:sp>
      <p:sp>
        <p:nvSpPr>
          <p:cNvPr id="138245" name="矩形 655365"/>
          <p:cNvSpPr/>
          <p:nvPr/>
        </p:nvSpPr>
        <p:spPr>
          <a:xfrm>
            <a:off x="4133850" y="2944813"/>
            <a:ext cx="887413" cy="388937"/>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46" name="矩形 655366"/>
          <p:cNvSpPr/>
          <p:nvPr/>
        </p:nvSpPr>
        <p:spPr>
          <a:xfrm>
            <a:off x="1890713" y="3362325"/>
            <a:ext cx="909637" cy="387350"/>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47" name="矩形 655367"/>
          <p:cNvSpPr/>
          <p:nvPr/>
        </p:nvSpPr>
        <p:spPr>
          <a:xfrm>
            <a:off x="4133850" y="2128838"/>
            <a:ext cx="887413"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48" name="矩形 655368"/>
          <p:cNvSpPr/>
          <p:nvPr/>
        </p:nvSpPr>
        <p:spPr>
          <a:xfrm>
            <a:off x="3578225" y="2944813"/>
            <a:ext cx="120650"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49" name="矩形 655369"/>
          <p:cNvSpPr/>
          <p:nvPr/>
        </p:nvSpPr>
        <p:spPr>
          <a:xfrm>
            <a:off x="3578225" y="2128838"/>
            <a:ext cx="111125"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50" name="直接连接符 655370"/>
          <p:cNvSpPr/>
          <p:nvPr/>
        </p:nvSpPr>
        <p:spPr>
          <a:xfrm>
            <a:off x="3440113" y="2935288"/>
            <a:ext cx="0" cy="407987"/>
          </a:xfrm>
          <a:prstGeom prst="line">
            <a:avLst/>
          </a:prstGeom>
          <a:ln w="9525" cap="flat" cmpd="sng">
            <a:solidFill>
              <a:schemeClr val="tx1"/>
            </a:solidFill>
            <a:prstDash val="solid"/>
            <a:round/>
            <a:headEnd type="none" w="med" len="med"/>
            <a:tailEnd type="none" w="med" len="med"/>
          </a:ln>
        </p:spPr>
      </p:sp>
      <p:sp>
        <p:nvSpPr>
          <p:cNvPr id="138251" name="直接连接符 655371"/>
          <p:cNvSpPr/>
          <p:nvPr/>
        </p:nvSpPr>
        <p:spPr>
          <a:xfrm>
            <a:off x="4133850" y="2935288"/>
            <a:ext cx="0" cy="407987"/>
          </a:xfrm>
          <a:prstGeom prst="line">
            <a:avLst/>
          </a:prstGeom>
          <a:ln w="9525" cap="flat" cmpd="sng">
            <a:solidFill>
              <a:schemeClr val="tx1"/>
            </a:solidFill>
            <a:prstDash val="solid"/>
            <a:round/>
            <a:headEnd type="none" w="med" len="med"/>
            <a:tailEnd type="none" w="med" len="med"/>
          </a:ln>
        </p:spPr>
      </p:sp>
      <p:sp>
        <p:nvSpPr>
          <p:cNvPr id="138252" name="直接连接符 655372"/>
          <p:cNvSpPr/>
          <p:nvPr/>
        </p:nvSpPr>
        <p:spPr>
          <a:xfrm>
            <a:off x="3578225" y="2935288"/>
            <a:ext cx="0" cy="407987"/>
          </a:xfrm>
          <a:prstGeom prst="line">
            <a:avLst/>
          </a:prstGeom>
          <a:ln w="9525" cap="flat" cmpd="sng">
            <a:solidFill>
              <a:schemeClr val="tx1"/>
            </a:solidFill>
            <a:prstDash val="solid"/>
            <a:round/>
            <a:headEnd type="none" w="med" len="med"/>
            <a:tailEnd type="none" w="med" len="med"/>
          </a:ln>
        </p:spPr>
      </p:sp>
      <p:sp>
        <p:nvSpPr>
          <p:cNvPr id="138253" name="矩形 655373"/>
          <p:cNvSpPr/>
          <p:nvPr/>
        </p:nvSpPr>
        <p:spPr>
          <a:xfrm>
            <a:off x="5770563" y="1722438"/>
            <a:ext cx="915987"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54" name="矩形 655374"/>
          <p:cNvSpPr/>
          <p:nvPr/>
        </p:nvSpPr>
        <p:spPr>
          <a:xfrm>
            <a:off x="4438650"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55" name="矩形 655375"/>
          <p:cNvSpPr/>
          <p:nvPr/>
        </p:nvSpPr>
        <p:spPr>
          <a:xfrm>
            <a:off x="3106738"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38256" name="文本框 655376"/>
          <p:cNvSpPr txBox="1"/>
          <p:nvPr/>
        </p:nvSpPr>
        <p:spPr>
          <a:xfrm>
            <a:off x="2055813" y="1701800"/>
            <a:ext cx="9032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方   法</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57" name="直接连接符 655377"/>
          <p:cNvSpPr/>
          <p:nvPr/>
        </p:nvSpPr>
        <p:spPr>
          <a:xfrm>
            <a:off x="3106738" y="1712913"/>
            <a:ext cx="0" cy="406400"/>
          </a:xfrm>
          <a:prstGeom prst="line">
            <a:avLst/>
          </a:prstGeom>
          <a:ln w="9525" cap="flat" cmpd="sng">
            <a:solidFill>
              <a:schemeClr val="tx1"/>
            </a:solidFill>
            <a:prstDash val="solid"/>
            <a:round/>
            <a:headEnd type="none" w="med" len="med"/>
            <a:tailEnd type="none" w="med" len="med"/>
          </a:ln>
        </p:spPr>
      </p:sp>
      <p:sp>
        <p:nvSpPr>
          <p:cNvPr id="138258" name="直接连接符 655378"/>
          <p:cNvSpPr/>
          <p:nvPr/>
        </p:nvSpPr>
        <p:spPr>
          <a:xfrm>
            <a:off x="3217863" y="1712913"/>
            <a:ext cx="0" cy="406400"/>
          </a:xfrm>
          <a:prstGeom prst="line">
            <a:avLst/>
          </a:prstGeom>
          <a:ln w="9525" cap="flat" cmpd="sng">
            <a:solidFill>
              <a:schemeClr val="tx1"/>
            </a:solidFill>
            <a:prstDash val="solid"/>
            <a:round/>
            <a:headEnd type="none" w="med" len="med"/>
            <a:tailEnd type="none" w="med" len="med"/>
          </a:ln>
        </p:spPr>
      </p:sp>
      <p:sp>
        <p:nvSpPr>
          <p:cNvPr id="138259" name="直接连接符 655379"/>
          <p:cNvSpPr/>
          <p:nvPr/>
        </p:nvSpPr>
        <p:spPr>
          <a:xfrm>
            <a:off x="4438650" y="1712913"/>
            <a:ext cx="0" cy="406400"/>
          </a:xfrm>
          <a:prstGeom prst="line">
            <a:avLst/>
          </a:prstGeom>
          <a:ln w="9525" cap="flat" cmpd="sng">
            <a:solidFill>
              <a:schemeClr val="tx1"/>
            </a:solidFill>
            <a:prstDash val="solid"/>
            <a:round/>
            <a:headEnd type="none" w="med" len="med"/>
            <a:tailEnd type="none" w="med" len="med"/>
          </a:ln>
        </p:spPr>
      </p:sp>
      <p:sp>
        <p:nvSpPr>
          <p:cNvPr id="138260" name="直接连接符 655380"/>
          <p:cNvSpPr/>
          <p:nvPr/>
        </p:nvSpPr>
        <p:spPr>
          <a:xfrm>
            <a:off x="4549775" y="1712913"/>
            <a:ext cx="0" cy="406400"/>
          </a:xfrm>
          <a:prstGeom prst="line">
            <a:avLst/>
          </a:prstGeom>
          <a:ln w="9525" cap="flat" cmpd="sng">
            <a:solidFill>
              <a:schemeClr val="tx1"/>
            </a:solidFill>
            <a:prstDash val="solid"/>
            <a:round/>
            <a:headEnd type="none" w="med" len="med"/>
            <a:tailEnd type="none" w="med" len="med"/>
          </a:ln>
        </p:spPr>
      </p:sp>
      <p:sp>
        <p:nvSpPr>
          <p:cNvPr id="138261" name="直接连接符 655381"/>
          <p:cNvSpPr/>
          <p:nvPr/>
        </p:nvSpPr>
        <p:spPr>
          <a:xfrm>
            <a:off x="5770563" y="1712913"/>
            <a:ext cx="0" cy="406400"/>
          </a:xfrm>
          <a:prstGeom prst="line">
            <a:avLst/>
          </a:prstGeom>
          <a:ln w="9525" cap="flat" cmpd="sng">
            <a:solidFill>
              <a:schemeClr val="tx1"/>
            </a:solidFill>
            <a:prstDash val="solid"/>
            <a:round/>
            <a:headEnd type="none" w="med" len="med"/>
            <a:tailEnd type="none" w="med" len="med"/>
          </a:ln>
        </p:spPr>
      </p:sp>
      <p:sp>
        <p:nvSpPr>
          <p:cNvPr id="138262" name="文本框 655382"/>
          <p:cNvSpPr txBox="1"/>
          <p:nvPr/>
        </p:nvSpPr>
        <p:spPr>
          <a:xfrm>
            <a:off x="3430588" y="1701800"/>
            <a:ext cx="6937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URL</a:t>
            </a:r>
            <a:endParaRPr lang="en-US" altLang="zh-CN" sz="2000">
              <a:solidFill>
                <a:srgbClr val="333399"/>
              </a:solidFill>
              <a:latin typeface="Arial" panose="020B0604020202020204" pitchFamily="34" charset="0"/>
              <a:ea typeface="黑体" panose="02010609060101010101" pitchFamily="49" charset="-122"/>
            </a:endParaRPr>
          </a:p>
        </p:txBody>
      </p:sp>
      <p:sp>
        <p:nvSpPr>
          <p:cNvPr id="138263" name="文本框 655383"/>
          <p:cNvSpPr txBox="1"/>
          <p:nvPr/>
        </p:nvSpPr>
        <p:spPr>
          <a:xfrm>
            <a:off x="4676775" y="1701800"/>
            <a:ext cx="903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版   本</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64" name="文本框 655384"/>
          <p:cNvSpPr txBox="1"/>
          <p:nvPr/>
        </p:nvSpPr>
        <p:spPr>
          <a:xfrm>
            <a:off x="1892300" y="2114550"/>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65" name="直接连接符 655385"/>
          <p:cNvSpPr/>
          <p:nvPr/>
        </p:nvSpPr>
        <p:spPr>
          <a:xfrm>
            <a:off x="3440113" y="2119313"/>
            <a:ext cx="0" cy="407987"/>
          </a:xfrm>
          <a:prstGeom prst="line">
            <a:avLst/>
          </a:prstGeom>
          <a:ln w="9525" cap="flat" cmpd="sng">
            <a:solidFill>
              <a:schemeClr val="tx1"/>
            </a:solidFill>
            <a:prstDash val="solid"/>
            <a:round/>
            <a:headEnd type="none" w="med" len="med"/>
            <a:tailEnd type="none" w="med" len="med"/>
          </a:ln>
        </p:spPr>
      </p:sp>
      <p:sp>
        <p:nvSpPr>
          <p:cNvPr id="138266" name="直接连接符 655386"/>
          <p:cNvSpPr/>
          <p:nvPr/>
        </p:nvSpPr>
        <p:spPr>
          <a:xfrm>
            <a:off x="4133850" y="2119313"/>
            <a:ext cx="0" cy="407987"/>
          </a:xfrm>
          <a:prstGeom prst="line">
            <a:avLst/>
          </a:prstGeom>
          <a:ln w="9525" cap="flat" cmpd="sng">
            <a:solidFill>
              <a:schemeClr val="tx1"/>
            </a:solidFill>
            <a:prstDash val="solid"/>
            <a:round/>
            <a:headEnd type="none" w="med" len="med"/>
            <a:tailEnd type="none" w="med" len="med"/>
          </a:ln>
        </p:spPr>
      </p:sp>
      <p:sp>
        <p:nvSpPr>
          <p:cNvPr id="138267" name="文本框 655387"/>
          <p:cNvSpPr txBox="1"/>
          <p:nvPr/>
        </p:nvSpPr>
        <p:spPr>
          <a:xfrm>
            <a:off x="5251450" y="2530475"/>
            <a:ext cx="9477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68" name="直接连接符 655388"/>
          <p:cNvSpPr/>
          <p:nvPr/>
        </p:nvSpPr>
        <p:spPr>
          <a:xfrm>
            <a:off x="3578225" y="2119313"/>
            <a:ext cx="0" cy="407987"/>
          </a:xfrm>
          <a:prstGeom prst="line">
            <a:avLst/>
          </a:prstGeom>
          <a:ln w="9525" cap="flat" cmpd="sng">
            <a:solidFill>
              <a:schemeClr val="tx1"/>
            </a:solidFill>
            <a:prstDash val="solid"/>
            <a:round/>
            <a:headEnd type="none" w="med" len="med"/>
            <a:tailEnd type="none" w="med" len="med"/>
          </a:ln>
        </p:spPr>
      </p:sp>
      <p:sp>
        <p:nvSpPr>
          <p:cNvPr id="138269" name="文本框 655389"/>
          <p:cNvSpPr txBox="1"/>
          <p:nvPr/>
        </p:nvSpPr>
        <p:spPr>
          <a:xfrm>
            <a:off x="3367088" y="2116138"/>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8270" name="文本框 655390"/>
          <p:cNvSpPr txBox="1"/>
          <p:nvPr/>
        </p:nvSpPr>
        <p:spPr>
          <a:xfrm>
            <a:off x="3700463" y="2122488"/>
            <a:ext cx="438150"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71" name="文本框 655391"/>
          <p:cNvSpPr txBox="1"/>
          <p:nvPr/>
        </p:nvSpPr>
        <p:spPr>
          <a:xfrm>
            <a:off x="1887538" y="2922588"/>
            <a:ext cx="1455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72" name="文本框 655392"/>
          <p:cNvSpPr txBox="1"/>
          <p:nvPr/>
        </p:nvSpPr>
        <p:spPr>
          <a:xfrm>
            <a:off x="3724275" y="2935288"/>
            <a:ext cx="439738"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73" name="文本框 655393"/>
          <p:cNvSpPr txBox="1"/>
          <p:nvPr/>
        </p:nvSpPr>
        <p:spPr>
          <a:xfrm>
            <a:off x="3328988" y="3554413"/>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8274" name="文本框 655394"/>
          <p:cNvSpPr txBox="1"/>
          <p:nvPr/>
        </p:nvSpPr>
        <p:spPr>
          <a:xfrm rot="-5400000">
            <a:off x="2632075" y="25574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8275" name="右大括号 655395"/>
          <p:cNvSpPr/>
          <p:nvPr/>
        </p:nvSpPr>
        <p:spPr>
          <a:xfrm>
            <a:off x="5091113" y="2171700"/>
            <a:ext cx="222250" cy="1171575"/>
          </a:xfrm>
          <a:prstGeom prst="rightBrace">
            <a:avLst>
              <a:gd name="adj1" fmla="val 43904"/>
              <a:gd name="adj2" fmla="val 50000"/>
            </a:avLst>
          </a:prstGeom>
          <a:noFill/>
          <a:ln w="19050" cap="flat" cmpd="sng">
            <a:solidFill>
              <a:srgbClr val="333399"/>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8276" name="矩形 655396"/>
          <p:cNvSpPr/>
          <p:nvPr/>
        </p:nvSpPr>
        <p:spPr>
          <a:xfrm>
            <a:off x="1884363" y="3749675"/>
            <a:ext cx="4997450" cy="917575"/>
          </a:xfrm>
          <a:prstGeom prst="rect">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38277" name="文本框 655397"/>
          <p:cNvSpPr txBox="1"/>
          <p:nvPr/>
        </p:nvSpPr>
        <p:spPr>
          <a:xfrm>
            <a:off x="3478213" y="3843338"/>
            <a:ext cx="1708150" cy="703262"/>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49" charset="-122"/>
              </a:rPr>
              <a:t>实体主体</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（通常不用）</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78" name="文本框 655398"/>
          <p:cNvSpPr txBox="1"/>
          <p:nvPr/>
        </p:nvSpPr>
        <p:spPr>
          <a:xfrm>
            <a:off x="6650038" y="170180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请求行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79" name="直接连接符 655399"/>
          <p:cNvSpPr/>
          <p:nvPr/>
        </p:nvSpPr>
        <p:spPr>
          <a:xfrm>
            <a:off x="1884363" y="2527300"/>
            <a:ext cx="0" cy="407988"/>
          </a:xfrm>
          <a:prstGeom prst="line">
            <a:avLst/>
          </a:prstGeom>
          <a:ln w="9525" cap="flat" cmpd="sng">
            <a:solidFill>
              <a:schemeClr val="tx1"/>
            </a:solidFill>
            <a:prstDash val="solid"/>
            <a:round/>
            <a:headEnd type="none" w="med" len="med"/>
            <a:tailEnd type="none" w="med" len="med"/>
          </a:ln>
        </p:spPr>
      </p:sp>
      <p:sp>
        <p:nvSpPr>
          <p:cNvPr id="138280" name="直接连接符 655400"/>
          <p:cNvSpPr/>
          <p:nvPr/>
        </p:nvSpPr>
        <p:spPr>
          <a:xfrm>
            <a:off x="1884363" y="3343275"/>
            <a:ext cx="0" cy="406400"/>
          </a:xfrm>
          <a:prstGeom prst="line">
            <a:avLst/>
          </a:prstGeom>
          <a:ln w="9525" cap="flat" cmpd="sng">
            <a:solidFill>
              <a:schemeClr val="tx1"/>
            </a:solidFill>
            <a:prstDash val="solid"/>
            <a:round/>
            <a:headEnd type="none" w="med" len="med"/>
            <a:tailEnd type="none" w="med" len="med"/>
          </a:ln>
        </p:spPr>
      </p:sp>
      <p:sp>
        <p:nvSpPr>
          <p:cNvPr id="138281" name="直接连接符 655401"/>
          <p:cNvSpPr/>
          <p:nvPr/>
        </p:nvSpPr>
        <p:spPr>
          <a:xfrm>
            <a:off x="2800350" y="3343275"/>
            <a:ext cx="0" cy="406400"/>
          </a:xfrm>
          <a:prstGeom prst="line">
            <a:avLst/>
          </a:prstGeom>
          <a:ln w="9525" cap="flat" cmpd="sng">
            <a:solidFill>
              <a:schemeClr val="tx1"/>
            </a:solidFill>
            <a:prstDash val="solid"/>
            <a:round/>
            <a:headEnd type="none" w="med" len="med"/>
            <a:tailEnd type="none" w="med" len="med"/>
          </a:ln>
        </p:spPr>
      </p:sp>
      <p:sp>
        <p:nvSpPr>
          <p:cNvPr id="138282" name="直接连接符 655402"/>
          <p:cNvSpPr/>
          <p:nvPr/>
        </p:nvSpPr>
        <p:spPr>
          <a:xfrm>
            <a:off x="5021263" y="2527300"/>
            <a:ext cx="0" cy="407988"/>
          </a:xfrm>
          <a:prstGeom prst="line">
            <a:avLst/>
          </a:prstGeom>
          <a:ln w="9525" cap="flat" cmpd="sng">
            <a:solidFill>
              <a:schemeClr val="tx1"/>
            </a:solidFill>
            <a:prstDash val="solid"/>
            <a:round/>
            <a:headEnd type="none" w="med" len="med"/>
            <a:tailEnd type="none" w="med" len="med"/>
          </a:ln>
        </p:spPr>
      </p:sp>
      <p:sp>
        <p:nvSpPr>
          <p:cNvPr id="138283" name="文本框 655403"/>
          <p:cNvSpPr txBox="1"/>
          <p:nvPr/>
        </p:nvSpPr>
        <p:spPr>
          <a:xfrm>
            <a:off x="3449638" y="1052513"/>
            <a:ext cx="690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空格</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84" name="文本框 655404"/>
          <p:cNvSpPr txBox="1"/>
          <p:nvPr/>
        </p:nvSpPr>
        <p:spPr>
          <a:xfrm>
            <a:off x="5386388" y="1052513"/>
            <a:ext cx="1201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回车换行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38285" name="直接连接符 655405"/>
          <p:cNvSpPr/>
          <p:nvPr/>
        </p:nvSpPr>
        <p:spPr>
          <a:xfrm>
            <a:off x="4059238" y="1406525"/>
            <a:ext cx="407987" cy="306388"/>
          </a:xfrm>
          <a:prstGeom prst="line">
            <a:avLst/>
          </a:prstGeom>
          <a:ln w="19050" cap="flat" cmpd="sng">
            <a:solidFill>
              <a:srgbClr val="333399"/>
            </a:solidFill>
            <a:prstDash val="solid"/>
            <a:round/>
            <a:headEnd type="none" w="med" len="med"/>
            <a:tailEnd type="triangle" w="sm" len="med"/>
          </a:ln>
        </p:spPr>
      </p:sp>
      <p:sp>
        <p:nvSpPr>
          <p:cNvPr id="138286" name="直接连接符 655406"/>
          <p:cNvSpPr/>
          <p:nvPr/>
        </p:nvSpPr>
        <p:spPr>
          <a:xfrm flipH="1">
            <a:off x="3133725" y="1406525"/>
            <a:ext cx="444500" cy="306388"/>
          </a:xfrm>
          <a:prstGeom prst="line">
            <a:avLst/>
          </a:prstGeom>
          <a:ln w="19050" cap="flat" cmpd="sng">
            <a:solidFill>
              <a:srgbClr val="333399"/>
            </a:solidFill>
            <a:prstDash val="solid"/>
            <a:round/>
            <a:headEnd type="none" w="med" len="med"/>
            <a:tailEnd type="triangle" w="sm" len="med"/>
          </a:ln>
        </p:spPr>
      </p:sp>
      <p:sp>
        <p:nvSpPr>
          <p:cNvPr id="138287" name="直接连接符 655407"/>
          <p:cNvSpPr/>
          <p:nvPr/>
        </p:nvSpPr>
        <p:spPr>
          <a:xfrm>
            <a:off x="5983288" y="1406525"/>
            <a:ext cx="222250" cy="306388"/>
          </a:xfrm>
          <a:prstGeom prst="line">
            <a:avLst/>
          </a:prstGeom>
          <a:ln w="19050" cap="flat" cmpd="sng">
            <a:solidFill>
              <a:srgbClr val="333399"/>
            </a:solidFill>
            <a:prstDash val="solid"/>
            <a:round/>
            <a:headEnd type="none" w="med" len="med"/>
            <a:tailEnd type="triangle" w="sm" len="med"/>
          </a:ln>
        </p:spPr>
      </p:sp>
      <p:sp>
        <p:nvSpPr>
          <p:cNvPr id="138288" name="直接连接符 655408"/>
          <p:cNvSpPr/>
          <p:nvPr/>
        </p:nvSpPr>
        <p:spPr>
          <a:xfrm>
            <a:off x="3689350" y="2935288"/>
            <a:ext cx="0" cy="407987"/>
          </a:xfrm>
          <a:prstGeom prst="line">
            <a:avLst/>
          </a:prstGeom>
          <a:ln w="9525" cap="flat" cmpd="sng">
            <a:solidFill>
              <a:schemeClr val="tx1"/>
            </a:solidFill>
            <a:prstDash val="solid"/>
            <a:round/>
            <a:headEnd type="none" w="med" len="med"/>
            <a:tailEnd type="none" w="med" len="med"/>
          </a:ln>
        </p:spPr>
      </p:sp>
      <p:sp>
        <p:nvSpPr>
          <p:cNvPr id="138289" name="直接连接符 655409"/>
          <p:cNvSpPr/>
          <p:nvPr/>
        </p:nvSpPr>
        <p:spPr>
          <a:xfrm>
            <a:off x="3689350" y="2119313"/>
            <a:ext cx="0" cy="407987"/>
          </a:xfrm>
          <a:prstGeom prst="line">
            <a:avLst/>
          </a:prstGeom>
          <a:ln w="9525" cap="flat" cmpd="sng">
            <a:solidFill>
              <a:schemeClr val="tx1"/>
            </a:solidFill>
            <a:prstDash val="solid"/>
            <a:round/>
            <a:headEnd type="none" w="med" len="med"/>
            <a:tailEnd type="none" w="med" len="med"/>
          </a:ln>
        </p:spPr>
      </p:sp>
      <p:sp>
        <p:nvSpPr>
          <p:cNvPr id="138290" name="文本框 655410"/>
          <p:cNvSpPr txBox="1"/>
          <p:nvPr/>
        </p:nvSpPr>
        <p:spPr>
          <a:xfrm>
            <a:off x="3367088" y="2936875"/>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38291" name="文本框 655411"/>
          <p:cNvSpPr txBox="1"/>
          <p:nvPr/>
        </p:nvSpPr>
        <p:spPr>
          <a:xfrm>
            <a:off x="5729288" y="17018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8292" name="文本框 655412"/>
          <p:cNvSpPr txBox="1"/>
          <p:nvPr/>
        </p:nvSpPr>
        <p:spPr>
          <a:xfrm>
            <a:off x="4148138" y="2943225"/>
            <a:ext cx="849312" cy="396875"/>
          </a:xfrm>
          <a:prstGeom prst="rect">
            <a:avLst/>
          </a:prstGeom>
          <a:noFill/>
          <a:ln w="9525">
            <a:noFill/>
          </a:ln>
        </p:spPr>
        <p:txBody>
          <a:bodyPr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8293" name="文本框 655413"/>
          <p:cNvSpPr txBox="1"/>
          <p:nvPr/>
        </p:nvSpPr>
        <p:spPr>
          <a:xfrm>
            <a:off x="4154488" y="21336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8294" name="文本框 655414"/>
          <p:cNvSpPr txBox="1"/>
          <p:nvPr/>
        </p:nvSpPr>
        <p:spPr>
          <a:xfrm>
            <a:off x="1887538" y="3335338"/>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38295" name="文本框 655415"/>
          <p:cNvSpPr txBox="1"/>
          <p:nvPr/>
        </p:nvSpPr>
        <p:spPr>
          <a:xfrm>
            <a:off x="1619250" y="4797425"/>
            <a:ext cx="5400675" cy="519113"/>
          </a:xfrm>
          <a:prstGeom prst="rect">
            <a:avLst/>
          </a:prstGeom>
          <a:noFill/>
          <a:ln w="9525">
            <a:noFill/>
          </a:ln>
        </p:spPr>
        <p:txBody>
          <a:bodyPr anchor="t">
            <a:spAutoFit/>
          </a:bodyPr>
          <a:p>
            <a:r>
              <a:rPr lang="en-US" altLang="zh-CN" sz="2800" dirty="0">
                <a:solidFill>
                  <a:srgbClr val="333399"/>
                </a:solidFill>
                <a:latin typeface="黑体" panose="02010609060101010101" pitchFamily="49" charset="-122"/>
                <a:ea typeface="黑体" panose="02010609060101010101" pitchFamily="49" charset="-122"/>
              </a:rPr>
              <a:t>“</a:t>
            </a:r>
            <a:r>
              <a:rPr lang="en-US" altLang="zh-CN" sz="2800">
                <a:solidFill>
                  <a:srgbClr val="333399"/>
                </a:solidFill>
                <a:latin typeface="Arial" panose="020B0604020202020204" pitchFamily="34" charset="0"/>
                <a:ea typeface="黑体" panose="02010609060101010101" pitchFamily="49" charset="-122"/>
              </a:rPr>
              <a:t>URL</a:t>
            </a:r>
            <a:r>
              <a:rPr lang="en-US" altLang="zh-CN" sz="2800" dirty="0">
                <a:solidFill>
                  <a:srgbClr val="333399"/>
                </a:solidFill>
                <a:latin typeface="黑体" panose="02010609060101010101" pitchFamily="49" charset="-122"/>
                <a:ea typeface="黑体" panose="02010609060101010101" pitchFamily="49" charset="-122"/>
              </a:rPr>
              <a:t>”</a:t>
            </a:r>
            <a:r>
              <a:rPr lang="zh-CN" altLang="en-US" sz="2800" dirty="0">
                <a:solidFill>
                  <a:srgbClr val="333399"/>
                </a:solidFill>
                <a:latin typeface="黑体" panose="02010609060101010101" pitchFamily="49" charset="-122"/>
                <a:ea typeface="黑体" panose="02010609060101010101" pitchFamily="49" charset="-122"/>
              </a:rPr>
              <a:t>是所请求的资源的</a:t>
            </a:r>
            <a:r>
              <a:rPr lang="zh-CN" altLang="en-US" sz="2800" dirty="0">
                <a:solidFill>
                  <a:srgbClr val="333399"/>
                </a:solidFill>
                <a:latin typeface="Arial" panose="020B0604020202020204" pitchFamily="34" charset="0"/>
                <a:ea typeface="黑体" panose="02010609060101010101" pitchFamily="49" charset="-122"/>
              </a:rPr>
              <a:t> </a:t>
            </a:r>
            <a:r>
              <a:rPr lang="en-US" altLang="zh-CN" sz="2800" dirty="0">
                <a:solidFill>
                  <a:srgbClr val="333399"/>
                </a:solidFill>
                <a:latin typeface="Arial" panose="020B0604020202020204" pitchFamily="34" charset="0"/>
                <a:ea typeface="黑体" panose="02010609060101010101" pitchFamily="49" charset="-122"/>
              </a:rPr>
              <a:t>URL</a:t>
            </a:r>
            <a:r>
              <a:rPr lang="zh-CN" altLang="en-US" sz="2800" dirty="0">
                <a:solidFill>
                  <a:srgbClr val="333399"/>
                </a:solidFill>
                <a:latin typeface="Arial" panose="020B0604020202020204" pitchFamily="34" charset="0"/>
                <a:ea typeface="黑体" panose="02010609060101010101" pitchFamily="49" charset="-122"/>
              </a:rPr>
              <a:t>。</a:t>
            </a:r>
            <a:endParaRPr lang="zh-CN" altLang="en-US" sz="2800" dirty="0">
              <a:solidFill>
                <a:srgbClr val="333399"/>
              </a:solidFill>
              <a:latin typeface="Arial" panose="020B0604020202020204" pitchFamily="34" charset="0"/>
              <a:ea typeface="黑体" panose="02010609060101010101" pitchFamily="49" charset="-122"/>
            </a:endParaRPr>
          </a:p>
        </p:txBody>
      </p:sp>
      <p:sp>
        <p:nvSpPr>
          <p:cNvPr id="655417" name="矩形 655416"/>
          <p:cNvSpPr/>
          <p:nvPr/>
        </p:nvSpPr>
        <p:spPr>
          <a:xfrm>
            <a:off x="3132138" y="1628775"/>
            <a:ext cx="1439862" cy="576263"/>
          </a:xfrm>
          <a:prstGeom prst="rect">
            <a:avLst/>
          </a:prstGeom>
          <a:noFill/>
          <a:ln w="5715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554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54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0289" name="矩形 656385"/>
          <p:cNvSpPr/>
          <p:nvPr/>
        </p:nvSpPr>
        <p:spPr>
          <a:xfrm>
            <a:off x="1884363" y="2935288"/>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0290" name="矩形 656386"/>
          <p:cNvSpPr/>
          <p:nvPr/>
        </p:nvSpPr>
        <p:spPr>
          <a:xfrm>
            <a:off x="1884363" y="2119313"/>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0291" name="矩形 656387"/>
          <p:cNvSpPr/>
          <p:nvPr/>
        </p:nvSpPr>
        <p:spPr>
          <a:xfrm>
            <a:off x="1884363" y="1712913"/>
            <a:ext cx="4802187" cy="406400"/>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0292" name="标题 656388"/>
          <p:cNvSpPr>
            <a:spLocks noGrp="1"/>
          </p:cNvSpPr>
          <p:nvPr>
            <p:ph type="title"/>
          </p:nvPr>
        </p:nvSpPr>
        <p:spPr>
          <a:xfrm>
            <a:off x="1042988" y="188913"/>
            <a:ext cx="7793037" cy="839787"/>
          </a:xfrm>
          <a:ln/>
        </p:spPr>
        <p:txBody>
          <a:bodyPr anchor="b"/>
          <a:p>
            <a:pPr algn="ctr"/>
            <a:r>
              <a:rPr lang="en-US" altLang="zh-CN" sz="4000" dirty="0"/>
              <a:t>HTTP </a:t>
            </a:r>
            <a:r>
              <a:rPr lang="zh-CN" altLang="en-US" sz="4000" dirty="0"/>
              <a:t>的报文结构（请求报文） </a:t>
            </a:r>
            <a:endParaRPr lang="zh-CN" altLang="en-US" sz="4000" dirty="0"/>
          </a:p>
        </p:txBody>
      </p:sp>
      <p:sp>
        <p:nvSpPr>
          <p:cNvPr id="140293" name="矩形 656389"/>
          <p:cNvSpPr/>
          <p:nvPr/>
        </p:nvSpPr>
        <p:spPr>
          <a:xfrm>
            <a:off x="4133850" y="2944813"/>
            <a:ext cx="887413" cy="388937"/>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294" name="矩形 656390"/>
          <p:cNvSpPr/>
          <p:nvPr/>
        </p:nvSpPr>
        <p:spPr>
          <a:xfrm>
            <a:off x="1890713" y="3362325"/>
            <a:ext cx="909637" cy="387350"/>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295" name="矩形 656391"/>
          <p:cNvSpPr/>
          <p:nvPr/>
        </p:nvSpPr>
        <p:spPr>
          <a:xfrm>
            <a:off x="4133850" y="2128838"/>
            <a:ext cx="887413"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296" name="矩形 656392"/>
          <p:cNvSpPr/>
          <p:nvPr/>
        </p:nvSpPr>
        <p:spPr>
          <a:xfrm>
            <a:off x="3578225" y="2944813"/>
            <a:ext cx="120650"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297" name="矩形 656393"/>
          <p:cNvSpPr/>
          <p:nvPr/>
        </p:nvSpPr>
        <p:spPr>
          <a:xfrm>
            <a:off x="3578225" y="2128838"/>
            <a:ext cx="111125"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298" name="直接连接符 656394"/>
          <p:cNvSpPr/>
          <p:nvPr/>
        </p:nvSpPr>
        <p:spPr>
          <a:xfrm>
            <a:off x="3440113" y="2935288"/>
            <a:ext cx="0" cy="407987"/>
          </a:xfrm>
          <a:prstGeom prst="line">
            <a:avLst/>
          </a:prstGeom>
          <a:ln w="9525" cap="flat" cmpd="sng">
            <a:solidFill>
              <a:schemeClr val="tx1"/>
            </a:solidFill>
            <a:prstDash val="solid"/>
            <a:round/>
            <a:headEnd type="none" w="med" len="med"/>
            <a:tailEnd type="none" w="med" len="med"/>
          </a:ln>
        </p:spPr>
      </p:sp>
      <p:sp>
        <p:nvSpPr>
          <p:cNvPr id="140299" name="直接连接符 656395"/>
          <p:cNvSpPr/>
          <p:nvPr/>
        </p:nvSpPr>
        <p:spPr>
          <a:xfrm>
            <a:off x="4133850" y="2935288"/>
            <a:ext cx="0" cy="407987"/>
          </a:xfrm>
          <a:prstGeom prst="line">
            <a:avLst/>
          </a:prstGeom>
          <a:ln w="9525" cap="flat" cmpd="sng">
            <a:solidFill>
              <a:schemeClr val="tx1"/>
            </a:solidFill>
            <a:prstDash val="solid"/>
            <a:round/>
            <a:headEnd type="none" w="med" len="med"/>
            <a:tailEnd type="none" w="med" len="med"/>
          </a:ln>
        </p:spPr>
      </p:sp>
      <p:sp>
        <p:nvSpPr>
          <p:cNvPr id="140300" name="直接连接符 656396"/>
          <p:cNvSpPr/>
          <p:nvPr/>
        </p:nvSpPr>
        <p:spPr>
          <a:xfrm>
            <a:off x="3578225" y="2935288"/>
            <a:ext cx="0" cy="407987"/>
          </a:xfrm>
          <a:prstGeom prst="line">
            <a:avLst/>
          </a:prstGeom>
          <a:ln w="9525" cap="flat" cmpd="sng">
            <a:solidFill>
              <a:schemeClr val="tx1"/>
            </a:solidFill>
            <a:prstDash val="solid"/>
            <a:round/>
            <a:headEnd type="none" w="med" len="med"/>
            <a:tailEnd type="none" w="med" len="med"/>
          </a:ln>
        </p:spPr>
      </p:sp>
      <p:sp>
        <p:nvSpPr>
          <p:cNvPr id="140301" name="矩形 656397"/>
          <p:cNvSpPr/>
          <p:nvPr/>
        </p:nvSpPr>
        <p:spPr>
          <a:xfrm>
            <a:off x="5770563" y="1722438"/>
            <a:ext cx="915987"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302" name="矩形 656398"/>
          <p:cNvSpPr/>
          <p:nvPr/>
        </p:nvSpPr>
        <p:spPr>
          <a:xfrm>
            <a:off x="4438650"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303" name="矩形 656399"/>
          <p:cNvSpPr/>
          <p:nvPr/>
        </p:nvSpPr>
        <p:spPr>
          <a:xfrm>
            <a:off x="3106738"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0304" name="文本框 656400"/>
          <p:cNvSpPr txBox="1"/>
          <p:nvPr/>
        </p:nvSpPr>
        <p:spPr>
          <a:xfrm>
            <a:off x="2055813" y="1701800"/>
            <a:ext cx="9032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方   法</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05" name="直接连接符 656401"/>
          <p:cNvSpPr/>
          <p:nvPr/>
        </p:nvSpPr>
        <p:spPr>
          <a:xfrm>
            <a:off x="3106738" y="1712913"/>
            <a:ext cx="0" cy="406400"/>
          </a:xfrm>
          <a:prstGeom prst="line">
            <a:avLst/>
          </a:prstGeom>
          <a:ln w="9525" cap="flat" cmpd="sng">
            <a:solidFill>
              <a:schemeClr val="tx1"/>
            </a:solidFill>
            <a:prstDash val="solid"/>
            <a:round/>
            <a:headEnd type="none" w="med" len="med"/>
            <a:tailEnd type="none" w="med" len="med"/>
          </a:ln>
        </p:spPr>
      </p:sp>
      <p:sp>
        <p:nvSpPr>
          <p:cNvPr id="140306" name="直接连接符 656402"/>
          <p:cNvSpPr/>
          <p:nvPr/>
        </p:nvSpPr>
        <p:spPr>
          <a:xfrm>
            <a:off x="3217863" y="1712913"/>
            <a:ext cx="0" cy="406400"/>
          </a:xfrm>
          <a:prstGeom prst="line">
            <a:avLst/>
          </a:prstGeom>
          <a:ln w="9525" cap="flat" cmpd="sng">
            <a:solidFill>
              <a:schemeClr val="tx1"/>
            </a:solidFill>
            <a:prstDash val="solid"/>
            <a:round/>
            <a:headEnd type="none" w="med" len="med"/>
            <a:tailEnd type="none" w="med" len="med"/>
          </a:ln>
        </p:spPr>
      </p:sp>
      <p:sp>
        <p:nvSpPr>
          <p:cNvPr id="140307" name="直接连接符 656403"/>
          <p:cNvSpPr/>
          <p:nvPr/>
        </p:nvSpPr>
        <p:spPr>
          <a:xfrm>
            <a:off x="4438650" y="1712913"/>
            <a:ext cx="0" cy="406400"/>
          </a:xfrm>
          <a:prstGeom prst="line">
            <a:avLst/>
          </a:prstGeom>
          <a:ln w="9525" cap="flat" cmpd="sng">
            <a:solidFill>
              <a:schemeClr val="tx1"/>
            </a:solidFill>
            <a:prstDash val="solid"/>
            <a:round/>
            <a:headEnd type="none" w="med" len="med"/>
            <a:tailEnd type="none" w="med" len="med"/>
          </a:ln>
        </p:spPr>
      </p:sp>
      <p:sp>
        <p:nvSpPr>
          <p:cNvPr id="140308" name="直接连接符 656404"/>
          <p:cNvSpPr/>
          <p:nvPr/>
        </p:nvSpPr>
        <p:spPr>
          <a:xfrm>
            <a:off x="4549775" y="1712913"/>
            <a:ext cx="0" cy="406400"/>
          </a:xfrm>
          <a:prstGeom prst="line">
            <a:avLst/>
          </a:prstGeom>
          <a:ln w="9525" cap="flat" cmpd="sng">
            <a:solidFill>
              <a:schemeClr val="tx1"/>
            </a:solidFill>
            <a:prstDash val="solid"/>
            <a:round/>
            <a:headEnd type="none" w="med" len="med"/>
            <a:tailEnd type="none" w="med" len="med"/>
          </a:ln>
        </p:spPr>
      </p:sp>
      <p:sp>
        <p:nvSpPr>
          <p:cNvPr id="140309" name="直接连接符 656405"/>
          <p:cNvSpPr/>
          <p:nvPr/>
        </p:nvSpPr>
        <p:spPr>
          <a:xfrm>
            <a:off x="5770563" y="1712913"/>
            <a:ext cx="0" cy="406400"/>
          </a:xfrm>
          <a:prstGeom prst="line">
            <a:avLst/>
          </a:prstGeom>
          <a:ln w="9525" cap="flat" cmpd="sng">
            <a:solidFill>
              <a:schemeClr val="tx1"/>
            </a:solidFill>
            <a:prstDash val="solid"/>
            <a:round/>
            <a:headEnd type="none" w="med" len="med"/>
            <a:tailEnd type="none" w="med" len="med"/>
          </a:ln>
        </p:spPr>
      </p:sp>
      <p:sp>
        <p:nvSpPr>
          <p:cNvPr id="140310" name="文本框 656406"/>
          <p:cNvSpPr txBox="1"/>
          <p:nvPr/>
        </p:nvSpPr>
        <p:spPr>
          <a:xfrm>
            <a:off x="3430588" y="1701800"/>
            <a:ext cx="6937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URL</a:t>
            </a:r>
            <a:endParaRPr lang="en-US" altLang="zh-CN" sz="2000">
              <a:solidFill>
                <a:srgbClr val="333399"/>
              </a:solidFill>
              <a:latin typeface="Arial" panose="020B0604020202020204" pitchFamily="34" charset="0"/>
              <a:ea typeface="黑体" panose="02010609060101010101" pitchFamily="49" charset="-122"/>
            </a:endParaRPr>
          </a:p>
        </p:txBody>
      </p:sp>
      <p:sp>
        <p:nvSpPr>
          <p:cNvPr id="140311" name="文本框 656407"/>
          <p:cNvSpPr txBox="1"/>
          <p:nvPr/>
        </p:nvSpPr>
        <p:spPr>
          <a:xfrm>
            <a:off x="4676775" y="1701800"/>
            <a:ext cx="903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版   本</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12" name="文本框 656408"/>
          <p:cNvSpPr txBox="1"/>
          <p:nvPr/>
        </p:nvSpPr>
        <p:spPr>
          <a:xfrm>
            <a:off x="1892300" y="2114550"/>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13" name="直接连接符 656409"/>
          <p:cNvSpPr/>
          <p:nvPr/>
        </p:nvSpPr>
        <p:spPr>
          <a:xfrm>
            <a:off x="3440113" y="2119313"/>
            <a:ext cx="0" cy="407987"/>
          </a:xfrm>
          <a:prstGeom prst="line">
            <a:avLst/>
          </a:prstGeom>
          <a:ln w="9525" cap="flat" cmpd="sng">
            <a:solidFill>
              <a:schemeClr val="tx1"/>
            </a:solidFill>
            <a:prstDash val="solid"/>
            <a:round/>
            <a:headEnd type="none" w="med" len="med"/>
            <a:tailEnd type="none" w="med" len="med"/>
          </a:ln>
        </p:spPr>
      </p:sp>
      <p:sp>
        <p:nvSpPr>
          <p:cNvPr id="140314" name="直接连接符 656410"/>
          <p:cNvSpPr/>
          <p:nvPr/>
        </p:nvSpPr>
        <p:spPr>
          <a:xfrm>
            <a:off x="4133850" y="2119313"/>
            <a:ext cx="0" cy="407987"/>
          </a:xfrm>
          <a:prstGeom prst="line">
            <a:avLst/>
          </a:prstGeom>
          <a:ln w="9525" cap="flat" cmpd="sng">
            <a:solidFill>
              <a:schemeClr val="tx1"/>
            </a:solidFill>
            <a:prstDash val="solid"/>
            <a:round/>
            <a:headEnd type="none" w="med" len="med"/>
            <a:tailEnd type="none" w="med" len="med"/>
          </a:ln>
        </p:spPr>
      </p:sp>
      <p:sp>
        <p:nvSpPr>
          <p:cNvPr id="140315" name="文本框 656411"/>
          <p:cNvSpPr txBox="1"/>
          <p:nvPr/>
        </p:nvSpPr>
        <p:spPr>
          <a:xfrm>
            <a:off x="5251450" y="2530475"/>
            <a:ext cx="9477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16" name="直接连接符 656412"/>
          <p:cNvSpPr/>
          <p:nvPr/>
        </p:nvSpPr>
        <p:spPr>
          <a:xfrm>
            <a:off x="3578225" y="2119313"/>
            <a:ext cx="0" cy="407987"/>
          </a:xfrm>
          <a:prstGeom prst="line">
            <a:avLst/>
          </a:prstGeom>
          <a:ln w="9525" cap="flat" cmpd="sng">
            <a:solidFill>
              <a:schemeClr val="tx1"/>
            </a:solidFill>
            <a:prstDash val="solid"/>
            <a:round/>
            <a:headEnd type="none" w="med" len="med"/>
            <a:tailEnd type="none" w="med" len="med"/>
          </a:ln>
        </p:spPr>
      </p:sp>
      <p:sp>
        <p:nvSpPr>
          <p:cNvPr id="140317" name="文本框 656413"/>
          <p:cNvSpPr txBox="1"/>
          <p:nvPr/>
        </p:nvSpPr>
        <p:spPr>
          <a:xfrm>
            <a:off x="3367088" y="2116138"/>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0318" name="文本框 656414"/>
          <p:cNvSpPr txBox="1"/>
          <p:nvPr/>
        </p:nvSpPr>
        <p:spPr>
          <a:xfrm>
            <a:off x="3700463" y="2122488"/>
            <a:ext cx="438150"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19" name="文本框 656415"/>
          <p:cNvSpPr txBox="1"/>
          <p:nvPr/>
        </p:nvSpPr>
        <p:spPr>
          <a:xfrm>
            <a:off x="1887538" y="2922588"/>
            <a:ext cx="1455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20" name="文本框 656416"/>
          <p:cNvSpPr txBox="1"/>
          <p:nvPr/>
        </p:nvSpPr>
        <p:spPr>
          <a:xfrm>
            <a:off x="3724275" y="2935288"/>
            <a:ext cx="439738"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21" name="文本框 656417"/>
          <p:cNvSpPr txBox="1"/>
          <p:nvPr/>
        </p:nvSpPr>
        <p:spPr>
          <a:xfrm>
            <a:off x="3328988" y="3554413"/>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0322" name="文本框 656418"/>
          <p:cNvSpPr txBox="1"/>
          <p:nvPr/>
        </p:nvSpPr>
        <p:spPr>
          <a:xfrm rot="-5400000">
            <a:off x="2632075" y="25574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0323" name="右大括号 656419"/>
          <p:cNvSpPr/>
          <p:nvPr/>
        </p:nvSpPr>
        <p:spPr>
          <a:xfrm>
            <a:off x="5091113" y="2171700"/>
            <a:ext cx="222250" cy="1171575"/>
          </a:xfrm>
          <a:prstGeom prst="rightBrace">
            <a:avLst>
              <a:gd name="adj1" fmla="val 43904"/>
              <a:gd name="adj2" fmla="val 50000"/>
            </a:avLst>
          </a:prstGeom>
          <a:noFill/>
          <a:ln w="19050" cap="flat" cmpd="sng">
            <a:solidFill>
              <a:srgbClr val="333399"/>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0324" name="矩形 656420"/>
          <p:cNvSpPr/>
          <p:nvPr/>
        </p:nvSpPr>
        <p:spPr>
          <a:xfrm>
            <a:off x="1884363" y="3749675"/>
            <a:ext cx="4997450" cy="917575"/>
          </a:xfrm>
          <a:prstGeom prst="rect">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0325" name="文本框 656421"/>
          <p:cNvSpPr txBox="1"/>
          <p:nvPr/>
        </p:nvSpPr>
        <p:spPr>
          <a:xfrm>
            <a:off x="3478213" y="3843338"/>
            <a:ext cx="1708150" cy="703262"/>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49" charset="-122"/>
              </a:rPr>
              <a:t>实体主体</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（通常不用）</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26" name="文本框 656422"/>
          <p:cNvSpPr txBox="1"/>
          <p:nvPr/>
        </p:nvSpPr>
        <p:spPr>
          <a:xfrm>
            <a:off x="6650038" y="170180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请求行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27" name="直接连接符 656423"/>
          <p:cNvSpPr/>
          <p:nvPr/>
        </p:nvSpPr>
        <p:spPr>
          <a:xfrm>
            <a:off x="1884363" y="2527300"/>
            <a:ext cx="0" cy="407988"/>
          </a:xfrm>
          <a:prstGeom prst="line">
            <a:avLst/>
          </a:prstGeom>
          <a:ln w="9525" cap="flat" cmpd="sng">
            <a:solidFill>
              <a:schemeClr val="tx1"/>
            </a:solidFill>
            <a:prstDash val="solid"/>
            <a:round/>
            <a:headEnd type="none" w="med" len="med"/>
            <a:tailEnd type="none" w="med" len="med"/>
          </a:ln>
        </p:spPr>
      </p:sp>
      <p:sp>
        <p:nvSpPr>
          <p:cNvPr id="140328" name="直接连接符 656424"/>
          <p:cNvSpPr/>
          <p:nvPr/>
        </p:nvSpPr>
        <p:spPr>
          <a:xfrm>
            <a:off x="1884363" y="3343275"/>
            <a:ext cx="0" cy="406400"/>
          </a:xfrm>
          <a:prstGeom prst="line">
            <a:avLst/>
          </a:prstGeom>
          <a:ln w="9525" cap="flat" cmpd="sng">
            <a:solidFill>
              <a:schemeClr val="tx1"/>
            </a:solidFill>
            <a:prstDash val="solid"/>
            <a:round/>
            <a:headEnd type="none" w="med" len="med"/>
            <a:tailEnd type="none" w="med" len="med"/>
          </a:ln>
        </p:spPr>
      </p:sp>
      <p:sp>
        <p:nvSpPr>
          <p:cNvPr id="140329" name="直接连接符 656425"/>
          <p:cNvSpPr/>
          <p:nvPr/>
        </p:nvSpPr>
        <p:spPr>
          <a:xfrm>
            <a:off x="2800350" y="3343275"/>
            <a:ext cx="0" cy="406400"/>
          </a:xfrm>
          <a:prstGeom prst="line">
            <a:avLst/>
          </a:prstGeom>
          <a:ln w="9525" cap="flat" cmpd="sng">
            <a:solidFill>
              <a:schemeClr val="tx1"/>
            </a:solidFill>
            <a:prstDash val="solid"/>
            <a:round/>
            <a:headEnd type="none" w="med" len="med"/>
            <a:tailEnd type="none" w="med" len="med"/>
          </a:ln>
        </p:spPr>
      </p:sp>
      <p:sp>
        <p:nvSpPr>
          <p:cNvPr id="140330" name="直接连接符 656426"/>
          <p:cNvSpPr/>
          <p:nvPr/>
        </p:nvSpPr>
        <p:spPr>
          <a:xfrm>
            <a:off x="5021263" y="2527300"/>
            <a:ext cx="0" cy="407988"/>
          </a:xfrm>
          <a:prstGeom prst="line">
            <a:avLst/>
          </a:prstGeom>
          <a:ln w="9525" cap="flat" cmpd="sng">
            <a:solidFill>
              <a:schemeClr val="tx1"/>
            </a:solidFill>
            <a:prstDash val="solid"/>
            <a:round/>
            <a:headEnd type="none" w="med" len="med"/>
            <a:tailEnd type="none" w="med" len="med"/>
          </a:ln>
        </p:spPr>
      </p:sp>
      <p:sp>
        <p:nvSpPr>
          <p:cNvPr id="140331" name="文本框 656427"/>
          <p:cNvSpPr txBox="1"/>
          <p:nvPr/>
        </p:nvSpPr>
        <p:spPr>
          <a:xfrm>
            <a:off x="3449638" y="1052513"/>
            <a:ext cx="690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空格</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32" name="文本框 656428"/>
          <p:cNvSpPr txBox="1"/>
          <p:nvPr/>
        </p:nvSpPr>
        <p:spPr>
          <a:xfrm>
            <a:off x="5386388" y="1052513"/>
            <a:ext cx="1201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回车换行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40333" name="直接连接符 656429"/>
          <p:cNvSpPr/>
          <p:nvPr/>
        </p:nvSpPr>
        <p:spPr>
          <a:xfrm>
            <a:off x="4059238" y="1406525"/>
            <a:ext cx="407987" cy="306388"/>
          </a:xfrm>
          <a:prstGeom prst="line">
            <a:avLst/>
          </a:prstGeom>
          <a:ln w="19050" cap="flat" cmpd="sng">
            <a:solidFill>
              <a:srgbClr val="333399"/>
            </a:solidFill>
            <a:prstDash val="solid"/>
            <a:round/>
            <a:headEnd type="none" w="med" len="med"/>
            <a:tailEnd type="triangle" w="sm" len="med"/>
          </a:ln>
        </p:spPr>
      </p:sp>
      <p:sp>
        <p:nvSpPr>
          <p:cNvPr id="140334" name="直接连接符 656430"/>
          <p:cNvSpPr/>
          <p:nvPr/>
        </p:nvSpPr>
        <p:spPr>
          <a:xfrm flipH="1">
            <a:off x="3133725" y="1406525"/>
            <a:ext cx="444500" cy="306388"/>
          </a:xfrm>
          <a:prstGeom prst="line">
            <a:avLst/>
          </a:prstGeom>
          <a:ln w="19050" cap="flat" cmpd="sng">
            <a:solidFill>
              <a:srgbClr val="333399"/>
            </a:solidFill>
            <a:prstDash val="solid"/>
            <a:round/>
            <a:headEnd type="none" w="med" len="med"/>
            <a:tailEnd type="triangle" w="sm" len="med"/>
          </a:ln>
        </p:spPr>
      </p:sp>
      <p:sp>
        <p:nvSpPr>
          <p:cNvPr id="140335" name="直接连接符 656431"/>
          <p:cNvSpPr/>
          <p:nvPr/>
        </p:nvSpPr>
        <p:spPr>
          <a:xfrm>
            <a:off x="5983288" y="1406525"/>
            <a:ext cx="222250" cy="306388"/>
          </a:xfrm>
          <a:prstGeom prst="line">
            <a:avLst/>
          </a:prstGeom>
          <a:ln w="19050" cap="flat" cmpd="sng">
            <a:solidFill>
              <a:srgbClr val="333399"/>
            </a:solidFill>
            <a:prstDash val="solid"/>
            <a:round/>
            <a:headEnd type="none" w="med" len="med"/>
            <a:tailEnd type="triangle" w="sm" len="med"/>
          </a:ln>
        </p:spPr>
      </p:sp>
      <p:sp>
        <p:nvSpPr>
          <p:cNvPr id="140336" name="直接连接符 656432"/>
          <p:cNvSpPr/>
          <p:nvPr/>
        </p:nvSpPr>
        <p:spPr>
          <a:xfrm>
            <a:off x="3689350" y="2935288"/>
            <a:ext cx="0" cy="407987"/>
          </a:xfrm>
          <a:prstGeom prst="line">
            <a:avLst/>
          </a:prstGeom>
          <a:ln w="9525" cap="flat" cmpd="sng">
            <a:solidFill>
              <a:schemeClr val="tx1"/>
            </a:solidFill>
            <a:prstDash val="solid"/>
            <a:round/>
            <a:headEnd type="none" w="med" len="med"/>
            <a:tailEnd type="none" w="med" len="med"/>
          </a:ln>
        </p:spPr>
      </p:sp>
      <p:sp>
        <p:nvSpPr>
          <p:cNvPr id="140337" name="直接连接符 656433"/>
          <p:cNvSpPr/>
          <p:nvPr/>
        </p:nvSpPr>
        <p:spPr>
          <a:xfrm>
            <a:off x="3689350" y="2119313"/>
            <a:ext cx="0" cy="407987"/>
          </a:xfrm>
          <a:prstGeom prst="line">
            <a:avLst/>
          </a:prstGeom>
          <a:ln w="9525" cap="flat" cmpd="sng">
            <a:solidFill>
              <a:schemeClr val="tx1"/>
            </a:solidFill>
            <a:prstDash val="solid"/>
            <a:round/>
            <a:headEnd type="none" w="med" len="med"/>
            <a:tailEnd type="none" w="med" len="med"/>
          </a:ln>
        </p:spPr>
      </p:sp>
      <p:sp>
        <p:nvSpPr>
          <p:cNvPr id="140338" name="文本框 656434"/>
          <p:cNvSpPr txBox="1"/>
          <p:nvPr/>
        </p:nvSpPr>
        <p:spPr>
          <a:xfrm>
            <a:off x="3367088" y="2936875"/>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0339" name="文本框 656435"/>
          <p:cNvSpPr txBox="1"/>
          <p:nvPr/>
        </p:nvSpPr>
        <p:spPr>
          <a:xfrm>
            <a:off x="5729288" y="17018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0340" name="文本框 656436"/>
          <p:cNvSpPr txBox="1"/>
          <p:nvPr/>
        </p:nvSpPr>
        <p:spPr>
          <a:xfrm>
            <a:off x="4148138" y="2943225"/>
            <a:ext cx="849312" cy="396875"/>
          </a:xfrm>
          <a:prstGeom prst="rect">
            <a:avLst/>
          </a:prstGeom>
          <a:noFill/>
          <a:ln w="9525">
            <a:noFill/>
          </a:ln>
        </p:spPr>
        <p:txBody>
          <a:bodyPr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0341" name="文本框 656437"/>
          <p:cNvSpPr txBox="1"/>
          <p:nvPr/>
        </p:nvSpPr>
        <p:spPr>
          <a:xfrm>
            <a:off x="4154488" y="21336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0342" name="文本框 656438"/>
          <p:cNvSpPr txBox="1"/>
          <p:nvPr/>
        </p:nvSpPr>
        <p:spPr>
          <a:xfrm>
            <a:off x="1887538" y="3335338"/>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0343" name="文本框 656439"/>
          <p:cNvSpPr txBox="1"/>
          <p:nvPr/>
        </p:nvSpPr>
        <p:spPr>
          <a:xfrm>
            <a:off x="2268538" y="4797425"/>
            <a:ext cx="4248150" cy="519113"/>
          </a:xfrm>
          <a:prstGeom prst="rect">
            <a:avLst/>
          </a:prstGeom>
          <a:noFill/>
          <a:ln w="9525">
            <a:noFill/>
          </a:ln>
        </p:spPr>
        <p:txBody>
          <a:bodyPr anchor="t">
            <a:spAutoFit/>
          </a:bodyPr>
          <a:p>
            <a:r>
              <a:rPr lang="en-US" altLang="zh-CN" sz="2800" dirty="0">
                <a:solidFill>
                  <a:srgbClr val="333399"/>
                </a:solidFill>
                <a:latin typeface="黑体" panose="02010609060101010101" pitchFamily="49" charset="-122"/>
                <a:ea typeface="黑体" panose="02010609060101010101" pitchFamily="49" charset="-122"/>
              </a:rPr>
              <a:t>“</a:t>
            </a:r>
            <a:r>
              <a:rPr lang="zh-CN" altLang="en-US" sz="2800" dirty="0">
                <a:solidFill>
                  <a:srgbClr val="333399"/>
                </a:solidFill>
                <a:latin typeface="Arial" panose="020B0604020202020204" pitchFamily="34" charset="0"/>
                <a:ea typeface="黑体" panose="02010609060101010101" pitchFamily="49" charset="-122"/>
              </a:rPr>
              <a:t>版本</a:t>
            </a:r>
            <a:r>
              <a:rPr lang="zh-CN" altLang="en-US" sz="2800" dirty="0">
                <a:solidFill>
                  <a:srgbClr val="333399"/>
                </a:solidFill>
                <a:latin typeface="黑体" panose="02010609060101010101" pitchFamily="49" charset="-122"/>
                <a:ea typeface="黑体" panose="02010609060101010101" pitchFamily="49" charset="-122"/>
              </a:rPr>
              <a:t>”是</a:t>
            </a:r>
            <a:r>
              <a:rPr lang="zh-CN" altLang="en-US" sz="2800" dirty="0">
                <a:solidFill>
                  <a:srgbClr val="333399"/>
                </a:solidFill>
                <a:latin typeface="Arial" panose="020B0604020202020204" pitchFamily="34" charset="0"/>
                <a:ea typeface="黑体" panose="02010609060101010101" pitchFamily="49" charset="-122"/>
              </a:rPr>
              <a:t> </a:t>
            </a:r>
            <a:r>
              <a:rPr lang="en-US" altLang="zh-CN" sz="2800">
                <a:solidFill>
                  <a:srgbClr val="333399"/>
                </a:solidFill>
                <a:latin typeface="Arial" panose="020B0604020202020204" pitchFamily="34" charset="0"/>
                <a:ea typeface="黑体" panose="02010609060101010101" pitchFamily="49" charset="-122"/>
              </a:rPr>
              <a:t>HTTP </a:t>
            </a:r>
            <a:r>
              <a:rPr lang="zh-CN" altLang="en-US" sz="2800" dirty="0">
                <a:solidFill>
                  <a:srgbClr val="333399"/>
                </a:solidFill>
                <a:latin typeface="黑体" panose="02010609060101010101" pitchFamily="49" charset="-122"/>
                <a:ea typeface="黑体" panose="02010609060101010101" pitchFamily="49" charset="-122"/>
              </a:rPr>
              <a:t>的版本</a:t>
            </a:r>
            <a:r>
              <a:rPr lang="zh-CN" altLang="en-US" sz="2800" dirty="0">
                <a:solidFill>
                  <a:srgbClr val="333399"/>
                </a:solidFill>
                <a:latin typeface="Arial" panose="020B0604020202020204" pitchFamily="34" charset="0"/>
                <a:ea typeface="黑体" panose="02010609060101010101" pitchFamily="49" charset="-122"/>
              </a:rPr>
              <a:t>。</a:t>
            </a:r>
            <a:endParaRPr lang="zh-CN" altLang="en-US" sz="2800" dirty="0">
              <a:solidFill>
                <a:srgbClr val="333399"/>
              </a:solidFill>
              <a:latin typeface="Arial" panose="020B0604020202020204" pitchFamily="34" charset="0"/>
              <a:ea typeface="黑体" panose="02010609060101010101" pitchFamily="49" charset="-122"/>
            </a:endParaRPr>
          </a:p>
        </p:txBody>
      </p:sp>
      <p:sp>
        <p:nvSpPr>
          <p:cNvPr id="656441" name="矩形 656440"/>
          <p:cNvSpPr/>
          <p:nvPr/>
        </p:nvSpPr>
        <p:spPr>
          <a:xfrm>
            <a:off x="4427538" y="1628775"/>
            <a:ext cx="1439862" cy="576263"/>
          </a:xfrm>
          <a:prstGeom prst="rect">
            <a:avLst/>
          </a:prstGeom>
          <a:noFill/>
          <a:ln w="5715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5644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64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2337" name="矩形 652289"/>
          <p:cNvSpPr/>
          <p:nvPr/>
        </p:nvSpPr>
        <p:spPr>
          <a:xfrm>
            <a:off x="1884363" y="2935288"/>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2338" name="矩形 652290"/>
          <p:cNvSpPr/>
          <p:nvPr/>
        </p:nvSpPr>
        <p:spPr>
          <a:xfrm>
            <a:off x="1884363" y="2119313"/>
            <a:ext cx="3136900" cy="407987"/>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2339" name="矩形 652291"/>
          <p:cNvSpPr/>
          <p:nvPr/>
        </p:nvSpPr>
        <p:spPr>
          <a:xfrm>
            <a:off x="1884363" y="1712913"/>
            <a:ext cx="4802187" cy="406400"/>
          </a:xfrm>
          <a:prstGeom prst="rect">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2340" name="标题 652292"/>
          <p:cNvSpPr>
            <a:spLocks noGrp="1"/>
          </p:cNvSpPr>
          <p:nvPr>
            <p:ph type="title"/>
          </p:nvPr>
        </p:nvSpPr>
        <p:spPr>
          <a:xfrm>
            <a:off x="1042988" y="188913"/>
            <a:ext cx="7793037" cy="839787"/>
          </a:xfrm>
          <a:ln/>
        </p:spPr>
        <p:txBody>
          <a:bodyPr anchor="b"/>
          <a:p>
            <a:pPr algn="ctr"/>
            <a:r>
              <a:rPr lang="en-US" altLang="zh-CN" sz="4000" dirty="0"/>
              <a:t>HTTP </a:t>
            </a:r>
            <a:r>
              <a:rPr lang="zh-CN" altLang="en-US" sz="4000" dirty="0"/>
              <a:t>的报文结构（响应报文） </a:t>
            </a:r>
            <a:endParaRPr lang="zh-CN" altLang="en-US" sz="4000" dirty="0"/>
          </a:p>
        </p:txBody>
      </p:sp>
      <p:sp>
        <p:nvSpPr>
          <p:cNvPr id="142341" name="矩形 652293"/>
          <p:cNvSpPr/>
          <p:nvPr/>
        </p:nvSpPr>
        <p:spPr>
          <a:xfrm>
            <a:off x="4133850" y="2944813"/>
            <a:ext cx="887413" cy="388937"/>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42" name="矩形 652294"/>
          <p:cNvSpPr/>
          <p:nvPr/>
        </p:nvSpPr>
        <p:spPr>
          <a:xfrm>
            <a:off x="1890713" y="3362325"/>
            <a:ext cx="909637" cy="387350"/>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43" name="矩形 652295"/>
          <p:cNvSpPr/>
          <p:nvPr/>
        </p:nvSpPr>
        <p:spPr>
          <a:xfrm>
            <a:off x="4133850" y="2128838"/>
            <a:ext cx="887413"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44" name="矩形 652296"/>
          <p:cNvSpPr/>
          <p:nvPr/>
        </p:nvSpPr>
        <p:spPr>
          <a:xfrm>
            <a:off x="3578225" y="2944813"/>
            <a:ext cx="120650"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45" name="矩形 652297"/>
          <p:cNvSpPr/>
          <p:nvPr/>
        </p:nvSpPr>
        <p:spPr>
          <a:xfrm>
            <a:off x="3578225" y="2128838"/>
            <a:ext cx="111125" cy="398462"/>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46" name="直接连接符 652298"/>
          <p:cNvSpPr/>
          <p:nvPr/>
        </p:nvSpPr>
        <p:spPr>
          <a:xfrm>
            <a:off x="3440113" y="2935288"/>
            <a:ext cx="0" cy="407987"/>
          </a:xfrm>
          <a:prstGeom prst="line">
            <a:avLst/>
          </a:prstGeom>
          <a:ln w="9525" cap="flat" cmpd="sng">
            <a:solidFill>
              <a:schemeClr val="tx1"/>
            </a:solidFill>
            <a:prstDash val="solid"/>
            <a:round/>
            <a:headEnd type="none" w="med" len="med"/>
            <a:tailEnd type="none" w="med" len="med"/>
          </a:ln>
        </p:spPr>
      </p:sp>
      <p:sp>
        <p:nvSpPr>
          <p:cNvPr id="142347" name="直接连接符 652299"/>
          <p:cNvSpPr/>
          <p:nvPr/>
        </p:nvSpPr>
        <p:spPr>
          <a:xfrm>
            <a:off x="4133850" y="2935288"/>
            <a:ext cx="0" cy="407987"/>
          </a:xfrm>
          <a:prstGeom prst="line">
            <a:avLst/>
          </a:prstGeom>
          <a:ln w="9525" cap="flat" cmpd="sng">
            <a:solidFill>
              <a:schemeClr val="tx1"/>
            </a:solidFill>
            <a:prstDash val="solid"/>
            <a:round/>
            <a:headEnd type="none" w="med" len="med"/>
            <a:tailEnd type="none" w="med" len="med"/>
          </a:ln>
        </p:spPr>
      </p:sp>
      <p:sp>
        <p:nvSpPr>
          <p:cNvPr id="142348" name="直接连接符 652300"/>
          <p:cNvSpPr/>
          <p:nvPr/>
        </p:nvSpPr>
        <p:spPr>
          <a:xfrm>
            <a:off x="3578225" y="2935288"/>
            <a:ext cx="0" cy="407987"/>
          </a:xfrm>
          <a:prstGeom prst="line">
            <a:avLst/>
          </a:prstGeom>
          <a:ln w="9525" cap="flat" cmpd="sng">
            <a:solidFill>
              <a:schemeClr val="tx1"/>
            </a:solidFill>
            <a:prstDash val="solid"/>
            <a:round/>
            <a:headEnd type="none" w="med" len="med"/>
            <a:tailEnd type="none" w="med" len="med"/>
          </a:ln>
        </p:spPr>
      </p:sp>
      <p:sp>
        <p:nvSpPr>
          <p:cNvPr id="142349" name="矩形 652301"/>
          <p:cNvSpPr/>
          <p:nvPr/>
        </p:nvSpPr>
        <p:spPr>
          <a:xfrm>
            <a:off x="5770563" y="1722438"/>
            <a:ext cx="915987"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50" name="矩形 652302"/>
          <p:cNvSpPr/>
          <p:nvPr/>
        </p:nvSpPr>
        <p:spPr>
          <a:xfrm>
            <a:off x="4438650"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51" name="矩形 652303"/>
          <p:cNvSpPr/>
          <p:nvPr/>
        </p:nvSpPr>
        <p:spPr>
          <a:xfrm>
            <a:off x="3106738" y="1722438"/>
            <a:ext cx="111125" cy="396875"/>
          </a:xfrm>
          <a:prstGeom prst="rect">
            <a:avLst/>
          </a:prstGeom>
          <a:solidFill>
            <a:srgbClr val="CCECFF"/>
          </a:solidFill>
          <a:ln w="9525">
            <a:noFill/>
          </a:ln>
        </p:spPr>
        <p:txBody>
          <a:bodyPr anchor="t"/>
          <a:p>
            <a:endParaRPr lang="zh-CN" altLang="en-US">
              <a:latin typeface="Tahoma" panose="020B0604030504040204" pitchFamily="34" charset="0"/>
              <a:ea typeface="宋体" panose="02010600030101010101" pitchFamily="2" charset="-122"/>
            </a:endParaRPr>
          </a:p>
        </p:txBody>
      </p:sp>
      <p:sp>
        <p:nvSpPr>
          <p:cNvPr id="142352" name="文本框 652304"/>
          <p:cNvSpPr txBox="1"/>
          <p:nvPr/>
        </p:nvSpPr>
        <p:spPr>
          <a:xfrm>
            <a:off x="2055813" y="1701800"/>
            <a:ext cx="9032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版   本</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53" name="直接连接符 652305"/>
          <p:cNvSpPr/>
          <p:nvPr/>
        </p:nvSpPr>
        <p:spPr>
          <a:xfrm>
            <a:off x="3106738" y="1712913"/>
            <a:ext cx="0" cy="406400"/>
          </a:xfrm>
          <a:prstGeom prst="line">
            <a:avLst/>
          </a:prstGeom>
          <a:ln w="9525" cap="flat" cmpd="sng">
            <a:solidFill>
              <a:schemeClr val="tx1"/>
            </a:solidFill>
            <a:prstDash val="solid"/>
            <a:round/>
            <a:headEnd type="none" w="med" len="med"/>
            <a:tailEnd type="none" w="med" len="med"/>
          </a:ln>
        </p:spPr>
      </p:sp>
      <p:sp>
        <p:nvSpPr>
          <p:cNvPr id="142354" name="直接连接符 652306"/>
          <p:cNvSpPr/>
          <p:nvPr/>
        </p:nvSpPr>
        <p:spPr>
          <a:xfrm>
            <a:off x="3217863" y="1712913"/>
            <a:ext cx="0" cy="406400"/>
          </a:xfrm>
          <a:prstGeom prst="line">
            <a:avLst/>
          </a:prstGeom>
          <a:ln w="9525" cap="flat" cmpd="sng">
            <a:solidFill>
              <a:schemeClr val="tx1"/>
            </a:solidFill>
            <a:prstDash val="solid"/>
            <a:round/>
            <a:headEnd type="none" w="med" len="med"/>
            <a:tailEnd type="none" w="med" len="med"/>
          </a:ln>
        </p:spPr>
      </p:sp>
      <p:sp>
        <p:nvSpPr>
          <p:cNvPr id="142355" name="直接连接符 652307"/>
          <p:cNvSpPr/>
          <p:nvPr/>
        </p:nvSpPr>
        <p:spPr>
          <a:xfrm>
            <a:off x="4438650" y="1712913"/>
            <a:ext cx="0" cy="406400"/>
          </a:xfrm>
          <a:prstGeom prst="line">
            <a:avLst/>
          </a:prstGeom>
          <a:ln w="9525" cap="flat" cmpd="sng">
            <a:solidFill>
              <a:schemeClr val="tx1"/>
            </a:solidFill>
            <a:prstDash val="solid"/>
            <a:round/>
            <a:headEnd type="none" w="med" len="med"/>
            <a:tailEnd type="none" w="med" len="med"/>
          </a:ln>
        </p:spPr>
      </p:sp>
      <p:sp>
        <p:nvSpPr>
          <p:cNvPr id="142356" name="直接连接符 652308"/>
          <p:cNvSpPr/>
          <p:nvPr/>
        </p:nvSpPr>
        <p:spPr>
          <a:xfrm>
            <a:off x="4549775" y="1712913"/>
            <a:ext cx="0" cy="406400"/>
          </a:xfrm>
          <a:prstGeom prst="line">
            <a:avLst/>
          </a:prstGeom>
          <a:ln w="9525" cap="flat" cmpd="sng">
            <a:solidFill>
              <a:schemeClr val="tx1"/>
            </a:solidFill>
            <a:prstDash val="solid"/>
            <a:round/>
            <a:headEnd type="none" w="med" len="med"/>
            <a:tailEnd type="none" w="med" len="med"/>
          </a:ln>
        </p:spPr>
      </p:sp>
      <p:sp>
        <p:nvSpPr>
          <p:cNvPr id="142357" name="直接连接符 652309"/>
          <p:cNvSpPr/>
          <p:nvPr/>
        </p:nvSpPr>
        <p:spPr>
          <a:xfrm>
            <a:off x="5770563" y="1712913"/>
            <a:ext cx="0" cy="406400"/>
          </a:xfrm>
          <a:prstGeom prst="line">
            <a:avLst/>
          </a:prstGeom>
          <a:ln w="9525" cap="flat" cmpd="sng">
            <a:solidFill>
              <a:schemeClr val="tx1"/>
            </a:solidFill>
            <a:prstDash val="solid"/>
            <a:round/>
            <a:headEnd type="none" w="med" len="med"/>
            <a:tailEnd type="none" w="med" len="med"/>
          </a:ln>
        </p:spPr>
      </p:sp>
      <p:sp>
        <p:nvSpPr>
          <p:cNvPr id="142358" name="文本框 652310"/>
          <p:cNvSpPr txBox="1"/>
          <p:nvPr/>
        </p:nvSpPr>
        <p:spPr>
          <a:xfrm>
            <a:off x="3348038" y="1687513"/>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状态码</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2359" name="文本框 652311"/>
          <p:cNvSpPr txBox="1"/>
          <p:nvPr/>
        </p:nvSpPr>
        <p:spPr>
          <a:xfrm>
            <a:off x="4676775" y="1701800"/>
            <a:ext cx="903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短   语</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60" name="文本框 652312"/>
          <p:cNvSpPr txBox="1"/>
          <p:nvPr/>
        </p:nvSpPr>
        <p:spPr>
          <a:xfrm>
            <a:off x="1892300" y="2114550"/>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61" name="直接连接符 652313"/>
          <p:cNvSpPr/>
          <p:nvPr/>
        </p:nvSpPr>
        <p:spPr>
          <a:xfrm>
            <a:off x="3440113" y="2119313"/>
            <a:ext cx="0" cy="407987"/>
          </a:xfrm>
          <a:prstGeom prst="line">
            <a:avLst/>
          </a:prstGeom>
          <a:ln w="9525" cap="flat" cmpd="sng">
            <a:solidFill>
              <a:schemeClr val="tx1"/>
            </a:solidFill>
            <a:prstDash val="solid"/>
            <a:round/>
            <a:headEnd type="none" w="med" len="med"/>
            <a:tailEnd type="none" w="med" len="med"/>
          </a:ln>
        </p:spPr>
      </p:sp>
      <p:sp>
        <p:nvSpPr>
          <p:cNvPr id="142362" name="直接连接符 652314"/>
          <p:cNvSpPr/>
          <p:nvPr/>
        </p:nvSpPr>
        <p:spPr>
          <a:xfrm>
            <a:off x="4133850" y="2119313"/>
            <a:ext cx="0" cy="407987"/>
          </a:xfrm>
          <a:prstGeom prst="line">
            <a:avLst/>
          </a:prstGeom>
          <a:ln w="9525" cap="flat" cmpd="sng">
            <a:solidFill>
              <a:schemeClr val="tx1"/>
            </a:solidFill>
            <a:prstDash val="solid"/>
            <a:round/>
            <a:headEnd type="none" w="med" len="med"/>
            <a:tailEnd type="none" w="med" len="med"/>
          </a:ln>
        </p:spPr>
      </p:sp>
      <p:sp>
        <p:nvSpPr>
          <p:cNvPr id="142363" name="文本框 652315"/>
          <p:cNvSpPr txBox="1"/>
          <p:nvPr/>
        </p:nvSpPr>
        <p:spPr>
          <a:xfrm>
            <a:off x="5251450" y="2530475"/>
            <a:ext cx="9477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64" name="直接连接符 652316"/>
          <p:cNvSpPr/>
          <p:nvPr/>
        </p:nvSpPr>
        <p:spPr>
          <a:xfrm>
            <a:off x="3578225" y="2119313"/>
            <a:ext cx="0" cy="407987"/>
          </a:xfrm>
          <a:prstGeom prst="line">
            <a:avLst/>
          </a:prstGeom>
          <a:ln w="9525" cap="flat" cmpd="sng">
            <a:solidFill>
              <a:schemeClr val="tx1"/>
            </a:solidFill>
            <a:prstDash val="solid"/>
            <a:round/>
            <a:headEnd type="none" w="med" len="med"/>
            <a:tailEnd type="none" w="med" len="med"/>
          </a:ln>
        </p:spPr>
      </p:sp>
      <p:sp>
        <p:nvSpPr>
          <p:cNvPr id="142365" name="文本框 652317"/>
          <p:cNvSpPr txBox="1"/>
          <p:nvPr/>
        </p:nvSpPr>
        <p:spPr>
          <a:xfrm>
            <a:off x="3367088" y="2116138"/>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2366" name="文本框 652318"/>
          <p:cNvSpPr txBox="1"/>
          <p:nvPr/>
        </p:nvSpPr>
        <p:spPr>
          <a:xfrm>
            <a:off x="3700463" y="2122488"/>
            <a:ext cx="438150"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67" name="文本框 652319"/>
          <p:cNvSpPr txBox="1"/>
          <p:nvPr/>
        </p:nvSpPr>
        <p:spPr>
          <a:xfrm>
            <a:off x="1887538" y="2922588"/>
            <a:ext cx="1455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首部字段名</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68" name="文本框 652320"/>
          <p:cNvSpPr txBox="1"/>
          <p:nvPr/>
        </p:nvSpPr>
        <p:spPr>
          <a:xfrm>
            <a:off x="3724275" y="2935288"/>
            <a:ext cx="439738" cy="396875"/>
          </a:xfrm>
          <a:prstGeom prst="rect">
            <a:avLst/>
          </a:prstGeom>
          <a:noFill/>
          <a:ln w="9525">
            <a:noFill/>
          </a:ln>
        </p:spPr>
        <p:txBody>
          <a:bodyPr wrap="none" anchor="t">
            <a:spAutoFit/>
          </a:bodyPr>
          <a:p>
            <a:r>
              <a:rPr lang="zh-CN" altLang="en-US" sz="2000">
                <a:solidFill>
                  <a:srgbClr val="333399"/>
                </a:solidFill>
                <a:latin typeface="Arial" panose="020B0604020202020204" pitchFamily="34" charset="0"/>
                <a:ea typeface="黑体" panose="02010609060101010101" pitchFamily="49" charset="-122"/>
              </a:rPr>
              <a:t>值</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69" name="文本框 652321"/>
          <p:cNvSpPr txBox="1"/>
          <p:nvPr/>
        </p:nvSpPr>
        <p:spPr>
          <a:xfrm>
            <a:off x="3328988" y="3554413"/>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2370" name="文本框 652322"/>
          <p:cNvSpPr txBox="1"/>
          <p:nvPr/>
        </p:nvSpPr>
        <p:spPr>
          <a:xfrm rot="-5400000">
            <a:off x="2632075" y="25574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2371" name="右大括号 652323"/>
          <p:cNvSpPr/>
          <p:nvPr/>
        </p:nvSpPr>
        <p:spPr>
          <a:xfrm>
            <a:off x="5091113" y="2171700"/>
            <a:ext cx="222250" cy="1171575"/>
          </a:xfrm>
          <a:prstGeom prst="rightBrace">
            <a:avLst>
              <a:gd name="adj1" fmla="val 43904"/>
              <a:gd name="adj2" fmla="val 50000"/>
            </a:avLst>
          </a:prstGeom>
          <a:noFill/>
          <a:ln w="19050" cap="flat" cmpd="sng">
            <a:solidFill>
              <a:srgbClr val="333399"/>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2372" name="矩形 652324"/>
          <p:cNvSpPr/>
          <p:nvPr/>
        </p:nvSpPr>
        <p:spPr>
          <a:xfrm>
            <a:off x="1884363" y="3749675"/>
            <a:ext cx="4997450" cy="917575"/>
          </a:xfrm>
          <a:prstGeom prst="rect">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2373" name="文本框 652325"/>
          <p:cNvSpPr txBox="1"/>
          <p:nvPr/>
        </p:nvSpPr>
        <p:spPr>
          <a:xfrm>
            <a:off x="2970213" y="3843338"/>
            <a:ext cx="2724150" cy="701675"/>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49" charset="-122"/>
              </a:rPr>
              <a:t>实体主体</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（有些响应报文不用）</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74" name="文本框 652326"/>
          <p:cNvSpPr txBox="1"/>
          <p:nvPr/>
        </p:nvSpPr>
        <p:spPr>
          <a:xfrm>
            <a:off x="6650038" y="170180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状态行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75" name="直接连接符 652327"/>
          <p:cNvSpPr/>
          <p:nvPr/>
        </p:nvSpPr>
        <p:spPr>
          <a:xfrm>
            <a:off x="1884363" y="2527300"/>
            <a:ext cx="0" cy="407988"/>
          </a:xfrm>
          <a:prstGeom prst="line">
            <a:avLst/>
          </a:prstGeom>
          <a:ln w="9525" cap="flat" cmpd="sng">
            <a:solidFill>
              <a:schemeClr val="tx1"/>
            </a:solidFill>
            <a:prstDash val="solid"/>
            <a:round/>
            <a:headEnd type="none" w="med" len="med"/>
            <a:tailEnd type="none" w="med" len="med"/>
          </a:ln>
        </p:spPr>
      </p:sp>
      <p:sp>
        <p:nvSpPr>
          <p:cNvPr id="142376" name="直接连接符 652328"/>
          <p:cNvSpPr/>
          <p:nvPr/>
        </p:nvSpPr>
        <p:spPr>
          <a:xfrm>
            <a:off x="1884363" y="3343275"/>
            <a:ext cx="0" cy="406400"/>
          </a:xfrm>
          <a:prstGeom prst="line">
            <a:avLst/>
          </a:prstGeom>
          <a:ln w="9525" cap="flat" cmpd="sng">
            <a:solidFill>
              <a:schemeClr val="tx1"/>
            </a:solidFill>
            <a:prstDash val="solid"/>
            <a:round/>
            <a:headEnd type="none" w="med" len="med"/>
            <a:tailEnd type="none" w="med" len="med"/>
          </a:ln>
        </p:spPr>
      </p:sp>
      <p:sp>
        <p:nvSpPr>
          <p:cNvPr id="142377" name="直接连接符 652329"/>
          <p:cNvSpPr/>
          <p:nvPr/>
        </p:nvSpPr>
        <p:spPr>
          <a:xfrm>
            <a:off x="2800350" y="3343275"/>
            <a:ext cx="0" cy="406400"/>
          </a:xfrm>
          <a:prstGeom prst="line">
            <a:avLst/>
          </a:prstGeom>
          <a:ln w="9525" cap="flat" cmpd="sng">
            <a:solidFill>
              <a:schemeClr val="tx1"/>
            </a:solidFill>
            <a:prstDash val="solid"/>
            <a:round/>
            <a:headEnd type="none" w="med" len="med"/>
            <a:tailEnd type="none" w="med" len="med"/>
          </a:ln>
        </p:spPr>
      </p:sp>
      <p:sp>
        <p:nvSpPr>
          <p:cNvPr id="142378" name="直接连接符 652330"/>
          <p:cNvSpPr/>
          <p:nvPr/>
        </p:nvSpPr>
        <p:spPr>
          <a:xfrm>
            <a:off x="5021263" y="2527300"/>
            <a:ext cx="0" cy="407988"/>
          </a:xfrm>
          <a:prstGeom prst="line">
            <a:avLst/>
          </a:prstGeom>
          <a:ln w="9525" cap="flat" cmpd="sng">
            <a:solidFill>
              <a:schemeClr val="tx1"/>
            </a:solidFill>
            <a:prstDash val="solid"/>
            <a:round/>
            <a:headEnd type="none" w="med" len="med"/>
            <a:tailEnd type="none" w="med" len="med"/>
          </a:ln>
        </p:spPr>
      </p:sp>
      <p:sp>
        <p:nvSpPr>
          <p:cNvPr id="142379" name="文本框 652331"/>
          <p:cNvSpPr txBox="1"/>
          <p:nvPr/>
        </p:nvSpPr>
        <p:spPr>
          <a:xfrm>
            <a:off x="3449638" y="1052513"/>
            <a:ext cx="690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空格</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80" name="文本框 652332"/>
          <p:cNvSpPr txBox="1"/>
          <p:nvPr/>
        </p:nvSpPr>
        <p:spPr>
          <a:xfrm>
            <a:off x="5386388" y="1052513"/>
            <a:ext cx="1201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49" charset="-122"/>
              </a:rPr>
              <a:t>回车换行</a:t>
            </a:r>
            <a:endParaRPr lang="zh-CN" altLang="en-US" sz="2000">
              <a:solidFill>
                <a:srgbClr val="333399"/>
              </a:solidFill>
              <a:latin typeface="Arial" panose="020B0604020202020204" pitchFamily="34" charset="0"/>
              <a:ea typeface="黑体" panose="02010609060101010101" pitchFamily="49" charset="-122"/>
            </a:endParaRPr>
          </a:p>
        </p:txBody>
      </p:sp>
      <p:sp>
        <p:nvSpPr>
          <p:cNvPr id="142381" name="直接连接符 652333"/>
          <p:cNvSpPr/>
          <p:nvPr/>
        </p:nvSpPr>
        <p:spPr>
          <a:xfrm>
            <a:off x="4059238" y="1406525"/>
            <a:ext cx="407987" cy="306388"/>
          </a:xfrm>
          <a:prstGeom prst="line">
            <a:avLst/>
          </a:prstGeom>
          <a:ln w="19050" cap="flat" cmpd="sng">
            <a:solidFill>
              <a:srgbClr val="333399"/>
            </a:solidFill>
            <a:prstDash val="solid"/>
            <a:round/>
            <a:headEnd type="none" w="med" len="med"/>
            <a:tailEnd type="triangle" w="sm" len="med"/>
          </a:ln>
        </p:spPr>
      </p:sp>
      <p:sp>
        <p:nvSpPr>
          <p:cNvPr id="142382" name="直接连接符 652334"/>
          <p:cNvSpPr/>
          <p:nvPr/>
        </p:nvSpPr>
        <p:spPr>
          <a:xfrm flipH="1">
            <a:off x="3133725" y="1406525"/>
            <a:ext cx="444500" cy="306388"/>
          </a:xfrm>
          <a:prstGeom prst="line">
            <a:avLst/>
          </a:prstGeom>
          <a:ln w="19050" cap="flat" cmpd="sng">
            <a:solidFill>
              <a:srgbClr val="333399"/>
            </a:solidFill>
            <a:prstDash val="solid"/>
            <a:round/>
            <a:headEnd type="none" w="med" len="med"/>
            <a:tailEnd type="triangle" w="sm" len="med"/>
          </a:ln>
        </p:spPr>
      </p:sp>
      <p:sp>
        <p:nvSpPr>
          <p:cNvPr id="142383" name="直接连接符 652335"/>
          <p:cNvSpPr/>
          <p:nvPr/>
        </p:nvSpPr>
        <p:spPr>
          <a:xfrm>
            <a:off x="5983288" y="1406525"/>
            <a:ext cx="222250" cy="306388"/>
          </a:xfrm>
          <a:prstGeom prst="line">
            <a:avLst/>
          </a:prstGeom>
          <a:ln w="19050" cap="flat" cmpd="sng">
            <a:solidFill>
              <a:srgbClr val="333399"/>
            </a:solidFill>
            <a:prstDash val="solid"/>
            <a:round/>
            <a:headEnd type="none" w="med" len="med"/>
            <a:tailEnd type="triangle" w="sm" len="med"/>
          </a:ln>
        </p:spPr>
      </p:sp>
      <p:sp>
        <p:nvSpPr>
          <p:cNvPr id="142384" name="直接连接符 652336"/>
          <p:cNvSpPr/>
          <p:nvPr/>
        </p:nvSpPr>
        <p:spPr>
          <a:xfrm>
            <a:off x="3689350" y="2935288"/>
            <a:ext cx="0" cy="407987"/>
          </a:xfrm>
          <a:prstGeom prst="line">
            <a:avLst/>
          </a:prstGeom>
          <a:ln w="9525" cap="flat" cmpd="sng">
            <a:solidFill>
              <a:schemeClr val="tx1"/>
            </a:solidFill>
            <a:prstDash val="solid"/>
            <a:round/>
            <a:headEnd type="none" w="med" len="med"/>
            <a:tailEnd type="none" w="med" len="med"/>
          </a:ln>
        </p:spPr>
      </p:sp>
      <p:sp>
        <p:nvSpPr>
          <p:cNvPr id="142385" name="直接连接符 652337"/>
          <p:cNvSpPr/>
          <p:nvPr/>
        </p:nvSpPr>
        <p:spPr>
          <a:xfrm>
            <a:off x="3689350" y="2119313"/>
            <a:ext cx="0" cy="407987"/>
          </a:xfrm>
          <a:prstGeom prst="line">
            <a:avLst/>
          </a:prstGeom>
          <a:ln w="9525" cap="flat" cmpd="sng">
            <a:solidFill>
              <a:schemeClr val="tx1"/>
            </a:solidFill>
            <a:prstDash val="solid"/>
            <a:round/>
            <a:headEnd type="none" w="med" len="med"/>
            <a:tailEnd type="none" w="med" len="med"/>
          </a:ln>
        </p:spPr>
      </p:sp>
      <p:sp>
        <p:nvSpPr>
          <p:cNvPr id="142386" name="文本框 652338"/>
          <p:cNvSpPr txBox="1"/>
          <p:nvPr/>
        </p:nvSpPr>
        <p:spPr>
          <a:xfrm>
            <a:off x="3367088" y="2936875"/>
            <a:ext cx="268287"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49" charset="-122"/>
              </a:rPr>
              <a:t>:</a:t>
            </a:r>
            <a:endParaRPr lang="en-US" altLang="zh-CN" sz="2000" b="1">
              <a:solidFill>
                <a:srgbClr val="333399"/>
              </a:solidFill>
              <a:latin typeface="Arial" panose="020B0604020202020204" pitchFamily="34" charset="0"/>
              <a:ea typeface="黑体" panose="02010609060101010101" pitchFamily="49" charset="-122"/>
            </a:endParaRPr>
          </a:p>
        </p:txBody>
      </p:sp>
      <p:sp>
        <p:nvSpPr>
          <p:cNvPr id="142387" name="文本框 652339"/>
          <p:cNvSpPr txBox="1"/>
          <p:nvPr/>
        </p:nvSpPr>
        <p:spPr>
          <a:xfrm>
            <a:off x="5729288" y="17018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2388" name="文本框 652340"/>
          <p:cNvSpPr txBox="1"/>
          <p:nvPr/>
        </p:nvSpPr>
        <p:spPr>
          <a:xfrm>
            <a:off x="4148138" y="2943225"/>
            <a:ext cx="849312" cy="396875"/>
          </a:xfrm>
          <a:prstGeom prst="rect">
            <a:avLst/>
          </a:prstGeom>
          <a:noFill/>
          <a:ln w="9525">
            <a:noFill/>
          </a:ln>
        </p:spPr>
        <p:txBody>
          <a:bodyPr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2389" name="文本框 652341"/>
          <p:cNvSpPr txBox="1"/>
          <p:nvPr/>
        </p:nvSpPr>
        <p:spPr>
          <a:xfrm>
            <a:off x="4154488" y="2133600"/>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2390" name="文本框 652342"/>
          <p:cNvSpPr txBox="1"/>
          <p:nvPr/>
        </p:nvSpPr>
        <p:spPr>
          <a:xfrm>
            <a:off x="1887538" y="3335338"/>
            <a:ext cx="849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49" charset="-122"/>
              </a:rPr>
              <a:t>CRLF</a:t>
            </a:r>
            <a:endParaRPr lang="en-US" altLang="zh-CN" sz="2000">
              <a:solidFill>
                <a:srgbClr val="333399"/>
              </a:solidFill>
              <a:latin typeface="Arial" panose="020B0604020202020204" pitchFamily="34" charset="0"/>
              <a:ea typeface="黑体" panose="02010609060101010101" pitchFamily="49" charset="-122"/>
            </a:endParaRPr>
          </a:p>
        </p:txBody>
      </p:sp>
      <p:sp>
        <p:nvSpPr>
          <p:cNvPr id="142391" name="文本框 652343"/>
          <p:cNvSpPr txBox="1"/>
          <p:nvPr/>
        </p:nvSpPr>
        <p:spPr>
          <a:xfrm>
            <a:off x="539750" y="4797425"/>
            <a:ext cx="8208963" cy="1373188"/>
          </a:xfrm>
          <a:prstGeom prst="rect">
            <a:avLst/>
          </a:prstGeom>
          <a:noFill/>
          <a:ln w="9525">
            <a:noFill/>
          </a:ln>
        </p:spPr>
        <p:txBody>
          <a:bodyPr anchor="t">
            <a:spAutoFit/>
          </a:bodyPr>
          <a:p>
            <a:r>
              <a:rPr lang="zh-CN" altLang="en-US" sz="2800" dirty="0">
                <a:solidFill>
                  <a:srgbClr val="333399"/>
                </a:solidFill>
                <a:latin typeface="黑体" panose="02010609060101010101" pitchFamily="49" charset="-122"/>
                <a:ea typeface="黑体" panose="02010609060101010101" pitchFamily="49" charset="-122"/>
              </a:rPr>
              <a:t>响应报文的开始行是</a:t>
            </a:r>
            <a:r>
              <a:rPr lang="zh-CN" altLang="en-US" sz="2800" dirty="0">
                <a:solidFill>
                  <a:schemeClr val="hlink"/>
                </a:solidFill>
                <a:latin typeface="黑体" panose="02010609060101010101" pitchFamily="49" charset="-122"/>
                <a:ea typeface="黑体" panose="02010609060101010101" pitchFamily="49" charset="-122"/>
              </a:rPr>
              <a:t>状态行</a:t>
            </a:r>
            <a:r>
              <a:rPr lang="zh-CN" altLang="en-US" sz="2800" dirty="0">
                <a:solidFill>
                  <a:srgbClr val="333399"/>
                </a:solidFill>
                <a:latin typeface="Arial" panose="020B0604020202020204" pitchFamily="34" charset="0"/>
                <a:ea typeface="黑体" panose="02010609060101010101" pitchFamily="49" charset="-122"/>
              </a:rPr>
              <a:t>。</a:t>
            </a:r>
            <a:endParaRPr lang="zh-CN" altLang="en-US" sz="2800" dirty="0">
              <a:solidFill>
                <a:srgbClr val="333399"/>
              </a:solidFill>
              <a:latin typeface="Arial" panose="020B0604020202020204" pitchFamily="34" charset="0"/>
              <a:ea typeface="黑体" panose="02010609060101010101" pitchFamily="49" charset="-122"/>
            </a:endParaRPr>
          </a:p>
          <a:p>
            <a:r>
              <a:rPr lang="zh-CN" altLang="en-US" sz="2800" dirty="0">
                <a:solidFill>
                  <a:srgbClr val="333399"/>
                </a:solidFill>
                <a:latin typeface="Arial" panose="020B0604020202020204" pitchFamily="34" charset="0"/>
                <a:ea typeface="黑体" panose="02010609060101010101" pitchFamily="49" charset="-122"/>
              </a:rPr>
              <a:t>状态行包括三项内容，即 </a:t>
            </a:r>
            <a:r>
              <a:rPr lang="en-US" altLang="zh-CN" sz="2800" dirty="0">
                <a:solidFill>
                  <a:schemeClr val="hlink"/>
                </a:solidFill>
                <a:latin typeface="Arial" panose="020B0604020202020204" pitchFamily="34" charset="0"/>
                <a:ea typeface="黑体" panose="02010609060101010101" pitchFamily="49" charset="-122"/>
              </a:rPr>
              <a:t>HTTP </a:t>
            </a:r>
            <a:r>
              <a:rPr lang="zh-CN" altLang="en-US" sz="2800" dirty="0">
                <a:solidFill>
                  <a:schemeClr val="hlink"/>
                </a:solidFill>
                <a:latin typeface="Arial" panose="020B0604020202020204" pitchFamily="34" charset="0"/>
                <a:ea typeface="黑体" panose="02010609060101010101" pitchFamily="49" charset="-122"/>
              </a:rPr>
              <a:t>的版本</a:t>
            </a:r>
            <a:r>
              <a:rPr lang="zh-CN" altLang="en-US" sz="2800" dirty="0">
                <a:solidFill>
                  <a:srgbClr val="333399"/>
                </a:solidFill>
                <a:latin typeface="Arial" panose="020B0604020202020204" pitchFamily="34" charset="0"/>
                <a:ea typeface="黑体" panose="02010609060101010101" pitchFamily="49" charset="-122"/>
              </a:rPr>
              <a:t>，</a:t>
            </a:r>
            <a:r>
              <a:rPr lang="zh-CN" altLang="en-US" sz="2800" dirty="0">
                <a:solidFill>
                  <a:schemeClr val="hlink"/>
                </a:solidFill>
                <a:latin typeface="Arial" panose="020B0604020202020204" pitchFamily="34" charset="0"/>
                <a:ea typeface="黑体" panose="02010609060101010101" pitchFamily="49" charset="-122"/>
              </a:rPr>
              <a:t>状态码</a:t>
            </a:r>
            <a:r>
              <a:rPr lang="zh-CN" altLang="en-US" sz="2800" dirty="0">
                <a:solidFill>
                  <a:srgbClr val="333399"/>
                </a:solidFill>
                <a:latin typeface="Arial" panose="020B0604020202020204" pitchFamily="34" charset="0"/>
                <a:ea typeface="黑体" panose="02010609060101010101" pitchFamily="49" charset="-122"/>
              </a:rPr>
              <a:t>，以及解释状态码的</a:t>
            </a:r>
            <a:r>
              <a:rPr lang="zh-CN" altLang="en-US" sz="2800" dirty="0">
                <a:solidFill>
                  <a:schemeClr val="hlink"/>
                </a:solidFill>
                <a:latin typeface="Arial" panose="020B0604020202020204" pitchFamily="34" charset="0"/>
                <a:ea typeface="黑体" panose="02010609060101010101" pitchFamily="49" charset="-122"/>
              </a:rPr>
              <a:t>简单短语</a:t>
            </a:r>
            <a:r>
              <a:rPr lang="zh-CN" altLang="en-US" sz="2800" dirty="0">
                <a:solidFill>
                  <a:srgbClr val="333399"/>
                </a:solidFill>
                <a:latin typeface="Arial" panose="020B0604020202020204" pitchFamily="34" charset="0"/>
                <a:ea typeface="黑体" panose="02010609060101010101" pitchFamily="49" charset="-122"/>
              </a:rPr>
              <a:t>。</a:t>
            </a:r>
            <a:r>
              <a:rPr lang="zh-CN" altLang="en-US" sz="2800" dirty="0">
                <a:latin typeface="Tahoma" panose="020B0604030504040204" pitchFamily="34" charset="0"/>
                <a:ea typeface="宋体" panose="02010600030101010101" pitchFamily="2" charset="-122"/>
              </a:rPr>
              <a:t> </a:t>
            </a:r>
            <a:endParaRPr lang="zh-CN" altLang="en-US" sz="2800" dirty="0">
              <a:latin typeface="Tahoma" panose="020B0604030504040204" pitchFamily="34" charset="0"/>
              <a:ea typeface="宋体" panose="02010600030101010101" pitchFamily="2" charset="-122"/>
            </a:endParaRPr>
          </a:p>
        </p:txBody>
      </p:sp>
      <p:grpSp>
        <p:nvGrpSpPr>
          <p:cNvPr id="652346" name="组合 652345"/>
          <p:cNvGrpSpPr/>
          <p:nvPr/>
        </p:nvGrpSpPr>
        <p:grpSpPr>
          <a:xfrm>
            <a:off x="374650" y="1628775"/>
            <a:ext cx="7869238" cy="576263"/>
            <a:chOff x="236" y="1026"/>
            <a:chExt cx="4957" cy="363"/>
          </a:xfrm>
        </p:grpSpPr>
        <p:sp>
          <p:nvSpPr>
            <p:cNvPr id="142393" name="矩形 652346"/>
            <p:cNvSpPr/>
            <p:nvPr/>
          </p:nvSpPr>
          <p:spPr>
            <a:xfrm>
              <a:off x="1111" y="1026"/>
              <a:ext cx="4082" cy="363"/>
            </a:xfrm>
            <a:prstGeom prst="rect">
              <a:avLst/>
            </a:prstGeom>
            <a:noFill/>
            <a:ln w="57150"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42394" name="文本框 652347"/>
            <p:cNvSpPr txBox="1"/>
            <p:nvPr/>
          </p:nvSpPr>
          <p:spPr>
            <a:xfrm>
              <a:off x="236" y="1027"/>
              <a:ext cx="788" cy="327"/>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开始行</a:t>
              </a:r>
              <a:endParaRPr lang="zh-CN" altLang="en-US" sz="2800" dirty="0">
                <a:solidFill>
                  <a:srgbClr val="333399"/>
                </a:solidFill>
                <a:latin typeface="Tahoma" panose="020B060403050404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65234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23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44386" name="标题 651265"/>
          <p:cNvSpPr>
            <a:spLocks noGrp="1"/>
          </p:cNvSpPr>
          <p:nvPr>
            <p:ph type="title"/>
          </p:nvPr>
        </p:nvSpPr>
        <p:spPr>
          <a:xfrm>
            <a:off x="755650" y="788988"/>
            <a:ext cx="7793038" cy="839787"/>
          </a:xfrm>
          <a:ln/>
        </p:spPr>
        <p:txBody>
          <a:bodyPr anchor="b"/>
          <a:p>
            <a:pPr algn="ctr"/>
            <a:r>
              <a:rPr lang="zh-CN" altLang="en-US" sz="4000" dirty="0"/>
              <a:t>状态码都是三位数字 </a:t>
            </a:r>
            <a:endParaRPr lang="zh-CN" altLang="en-US" sz="4000" dirty="0"/>
          </a:p>
        </p:txBody>
      </p:sp>
      <p:sp>
        <p:nvSpPr>
          <p:cNvPr id="144387" name="文本占位符 651374"/>
          <p:cNvSpPr>
            <a:spLocks noGrp="1"/>
          </p:cNvSpPr>
          <p:nvPr>
            <p:ph idx="1"/>
          </p:nvPr>
        </p:nvSpPr>
        <p:spPr>
          <a:xfrm>
            <a:off x="1042988" y="2051050"/>
            <a:ext cx="7772400" cy="4114800"/>
          </a:xfrm>
          <a:ln/>
        </p:spPr>
        <p:txBody>
          <a:bodyPr anchor="t"/>
          <a:p>
            <a:pPr>
              <a:lnSpc>
                <a:spcPct val="90000"/>
              </a:lnSpc>
            </a:pPr>
            <a:r>
              <a:rPr lang="en-US" altLang="zh-CN" sz="2800" dirty="0"/>
              <a:t>1xx </a:t>
            </a:r>
            <a:r>
              <a:rPr lang="zh-CN" altLang="en-US" sz="2800" dirty="0"/>
              <a:t>表示通知信息的，如请求收到了或正在进行处理。</a:t>
            </a:r>
            <a:endParaRPr lang="zh-CN" altLang="en-US" sz="2800" dirty="0"/>
          </a:p>
          <a:p>
            <a:pPr>
              <a:lnSpc>
                <a:spcPct val="90000"/>
              </a:lnSpc>
            </a:pPr>
            <a:r>
              <a:rPr lang="en-US" altLang="zh-CN" sz="2800" dirty="0"/>
              <a:t>2xx </a:t>
            </a:r>
            <a:r>
              <a:rPr lang="zh-CN" altLang="en-US" sz="2800" dirty="0"/>
              <a:t>表示成功，如接受或知道了。</a:t>
            </a:r>
            <a:endParaRPr lang="zh-CN" altLang="en-US" sz="2800" dirty="0"/>
          </a:p>
          <a:p>
            <a:pPr>
              <a:lnSpc>
                <a:spcPct val="90000"/>
              </a:lnSpc>
            </a:pPr>
            <a:r>
              <a:rPr lang="en-US" altLang="zh-CN" sz="2800" dirty="0"/>
              <a:t>3xx </a:t>
            </a:r>
            <a:r>
              <a:rPr lang="zh-CN" altLang="en-US" sz="2800" dirty="0"/>
              <a:t>表示重定向，表示要完成请求还必须采取进一步的行动。</a:t>
            </a:r>
            <a:endParaRPr lang="zh-CN" altLang="en-US" sz="2800" dirty="0"/>
          </a:p>
          <a:p>
            <a:pPr>
              <a:lnSpc>
                <a:spcPct val="90000"/>
              </a:lnSpc>
            </a:pPr>
            <a:r>
              <a:rPr lang="en-US" altLang="zh-CN" sz="2800" dirty="0"/>
              <a:t>4xx </a:t>
            </a:r>
            <a:r>
              <a:rPr lang="zh-CN" altLang="en-US" sz="2800" dirty="0"/>
              <a:t>表示客户的差错，如请求中有错误的语法或不能完成。</a:t>
            </a:r>
            <a:endParaRPr lang="zh-CN" altLang="en-US" sz="2800" dirty="0"/>
          </a:p>
          <a:p>
            <a:pPr>
              <a:lnSpc>
                <a:spcPct val="90000"/>
              </a:lnSpc>
            </a:pPr>
            <a:r>
              <a:rPr lang="en-US" altLang="zh-CN" sz="2800" dirty="0"/>
              <a:t>5xx </a:t>
            </a:r>
            <a:r>
              <a:rPr lang="zh-CN" altLang="en-US" sz="2800" dirty="0"/>
              <a:t>表示服务器的差错，如服务器失效无法完成请求。</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434" name="矩形 574467"/>
          <p:cNvSpPr/>
          <p:nvPr/>
        </p:nvSpPr>
        <p:spPr>
          <a:xfrm>
            <a:off x="1501775" y="4178300"/>
            <a:ext cx="7146925" cy="763588"/>
          </a:xfrm>
          <a:prstGeom prst="rect">
            <a:avLst/>
          </a:prstGeom>
          <a:solidFill>
            <a:srgbClr val="FFFFCC"/>
          </a:solidFill>
          <a:ln w="28575" cap="flat" cmpd="sng">
            <a:solidFill>
              <a:srgbClr val="333399"/>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8435" name="标题 574465"/>
          <p:cNvSpPr>
            <a:spLocks noGrp="1"/>
          </p:cNvSpPr>
          <p:nvPr>
            <p:ph type="title"/>
          </p:nvPr>
        </p:nvSpPr>
        <p:spPr>
          <a:ln/>
        </p:spPr>
        <p:txBody>
          <a:bodyPr anchor="b"/>
          <a:p>
            <a:pPr algn="ctr"/>
            <a:r>
              <a:rPr lang="en-US" altLang="zh-CN" dirty="0"/>
              <a:t>6.1.2   </a:t>
            </a:r>
            <a:r>
              <a:rPr lang="zh-CN" altLang="en-US" dirty="0"/>
              <a:t>因特网的域名结构</a:t>
            </a:r>
            <a:endParaRPr lang="zh-CN" altLang="en-US" dirty="0"/>
          </a:p>
        </p:txBody>
      </p:sp>
      <p:sp>
        <p:nvSpPr>
          <p:cNvPr id="18436" name="文本占位符 574466"/>
          <p:cNvSpPr>
            <a:spLocks noGrp="1"/>
          </p:cNvSpPr>
          <p:nvPr>
            <p:ph idx="1"/>
          </p:nvPr>
        </p:nvSpPr>
        <p:spPr>
          <a:xfrm>
            <a:off x="1042988" y="1835150"/>
            <a:ext cx="7772400" cy="4114800"/>
          </a:xfrm>
          <a:ln/>
        </p:spPr>
        <p:txBody>
          <a:bodyPr anchor="t"/>
          <a:p>
            <a:pPr>
              <a:lnSpc>
                <a:spcPct val="90000"/>
              </a:lnSpc>
            </a:pPr>
            <a:r>
              <a:rPr lang="zh-CN" altLang="en-US" sz="2800" dirty="0"/>
              <a:t>因特网采用了层次树状结构的命名方法。</a:t>
            </a:r>
            <a:endParaRPr lang="zh-CN" altLang="en-US" sz="2800" dirty="0"/>
          </a:p>
          <a:p>
            <a:pPr>
              <a:lnSpc>
                <a:spcPct val="90000"/>
              </a:lnSpc>
            </a:pPr>
            <a:r>
              <a:rPr lang="zh-CN" altLang="en-US" sz="2800" dirty="0"/>
              <a:t>任何一个连接在因特网上的主机或路由器，都有一个</a:t>
            </a:r>
            <a:r>
              <a:rPr lang="zh-CN" altLang="en-US" sz="2800" dirty="0">
                <a:solidFill>
                  <a:schemeClr val="hlink"/>
                </a:solidFill>
              </a:rPr>
              <a:t>唯一</a:t>
            </a:r>
            <a:r>
              <a:rPr lang="zh-CN" altLang="en-US" sz="2800" dirty="0"/>
              <a:t>的层次结构的名字，即</a:t>
            </a:r>
            <a:r>
              <a:rPr lang="zh-CN" altLang="en-US" sz="2800" dirty="0">
                <a:solidFill>
                  <a:schemeClr val="hlink"/>
                </a:solidFill>
              </a:rPr>
              <a:t>域名</a:t>
            </a:r>
            <a:r>
              <a:rPr lang="zh-CN" altLang="en-US" sz="2800" dirty="0"/>
              <a:t>。</a:t>
            </a:r>
            <a:endParaRPr lang="zh-CN" altLang="en-US" sz="2800" dirty="0"/>
          </a:p>
          <a:p>
            <a:pPr>
              <a:lnSpc>
                <a:spcPct val="90000"/>
              </a:lnSpc>
            </a:pPr>
            <a:r>
              <a:rPr lang="zh-CN" altLang="en-US" sz="2800" dirty="0"/>
              <a:t>域名的结构由标号序列组成，各标号之间用</a:t>
            </a:r>
            <a:r>
              <a:rPr lang="zh-CN" altLang="en-US" sz="2800" dirty="0">
                <a:solidFill>
                  <a:schemeClr val="hlink"/>
                </a:solidFill>
              </a:rPr>
              <a:t>点</a:t>
            </a:r>
            <a:r>
              <a:rPr lang="zh-CN" altLang="en-US" sz="2800" dirty="0"/>
              <a:t>隔开：</a:t>
            </a:r>
            <a:endParaRPr lang="zh-CN" altLang="en-US" sz="2800" dirty="0"/>
          </a:p>
          <a:p>
            <a:pPr>
              <a:lnSpc>
                <a:spcPct val="90000"/>
              </a:lnSpc>
              <a:spcBef>
                <a:spcPct val="60000"/>
              </a:spcBef>
              <a:spcAft>
                <a:spcPct val="60000"/>
              </a:spcAft>
              <a:buNone/>
            </a:pPr>
            <a:r>
              <a:rPr lang="zh-CN" altLang="en-US" sz="2800" dirty="0"/>
              <a:t>              </a:t>
            </a:r>
            <a:r>
              <a:rPr lang="en-US" altLang="zh-CN" sz="2800"/>
              <a:t>… </a:t>
            </a:r>
            <a:r>
              <a:rPr lang="en-US" altLang="zh-CN" sz="3600" b="1"/>
              <a:t>.</a:t>
            </a:r>
            <a:r>
              <a:rPr lang="en-US" altLang="zh-CN" sz="2800" b="1"/>
              <a:t> </a:t>
            </a:r>
            <a:r>
              <a:rPr lang="zh-CN" altLang="en-US" sz="2800" dirty="0"/>
              <a:t>三级域名 </a:t>
            </a:r>
            <a:r>
              <a:rPr lang="en-US" altLang="zh-CN" sz="3600" b="1"/>
              <a:t>.</a:t>
            </a:r>
            <a:r>
              <a:rPr lang="en-US" altLang="zh-CN" sz="2800" b="1"/>
              <a:t> </a:t>
            </a:r>
            <a:r>
              <a:rPr lang="zh-CN" altLang="en-US" sz="2800" dirty="0"/>
              <a:t>二级域名 </a:t>
            </a:r>
            <a:r>
              <a:rPr lang="en-US" altLang="zh-CN" sz="3600" b="1"/>
              <a:t>.</a:t>
            </a:r>
            <a:r>
              <a:rPr lang="en-US" altLang="zh-CN" sz="2800" b="1"/>
              <a:t> </a:t>
            </a:r>
            <a:r>
              <a:rPr lang="zh-CN" altLang="en-US" sz="2800" dirty="0"/>
              <a:t>顶级域名</a:t>
            </a:r>
            <a:endParaRPr lang="zh-CN" altLang="en-US" sz="2800" dirty="0"/>
          </a:p>
          <a:p>
            <a:pPr>
              <a:lnSpc>
                <a:spcPct val="90000"/>
              </a:lnSpc>
            </a:pPr>
            <a:r>
              <a:rPr lang="zh-CN" altLang="en-US" sz="2800" dirty="0"/>
              <a:t>各标号分别代表不同级别的域名。  </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46434" name="标题 1192961"/>
          <p:cNvSpPr>
            <a:spLocks noGrp="1"/>
          </p:cNvSpPr>
          <p:nvPr>
            <p:ph type="title"/>
          </p:nvPr>
        </p:nvSpPr>
        <p:spPr>
          <a:ln/>
        </p:spPr>
        <p:txBody>
          <a:bodyPr anchor="b"/>
          <a:p>
            <a:pPr algn="ctr"/>
            <a:r>
              <a:rPr lang="en-US" altLang="zh-CN" dirty="0"/>
              <a:t>4. </a:t>
            </a:r>
            <a:r>
              <a:rPr lang="zh-CN" altLang="en-US" dirty="0"/>
              <a:t>在服务器上存放用户的信息</a:t>
            </a:r>
            <a:endParaRPr lang="zh-CN" altLang="en-US" dirty="0"/>
          </a:p>
        </p:txBody>
      </p:sp>
      <p:sp>
        <p:nvSpPr>
          <p:cNvPr id="146435" name="文本占位符 1192962"/>
          <p:cNvSpPr>
            <a:spLocks noGrp="1"/>
          </p:cNvSpPr>
          <p:nvPr>
            <p:ph idx="1"/>
          </p:nvPr>
        </p:nvSpPr>
        <p:spPr>
          <a:xfrm>
            <a:off x="1042988" y="1835150"/>
            <a:ext cx="7772400" cy="4114800"/>
          </a:xfrm>
          <a:ln/>
        </p:spPr>
        <p:txBody>
          <a:bodyPr anchor="t"/>
          <a:p>
            <a:r>
              <a:rPr lang="zh-CN" altLang="en-US" dirty="0"/>
              <a:t>万维网站点使用 </a:t>
            </a:r>
            <a:r>
              <a:rPr lang="en-US" altLang="zh-CN" dirty="0"/>
              <a:t>Cookie </a:t>
            </a:r>
            <a:r>
              <a:rPr lang="zh-CN" altLang="en-US" dirty="0"/>
              <a:t>来跟踪用户。</a:t>
            </a:r>
            <a:endParaRPr lang="zh-CN" altLang="en-US" dirty="0"/>
          </a:p>
          <a:p>
            <a:r>
              <a:rPr lang="en-US" altLang="zh-CN" dirty="0"/>
              <a:t>Cookie </a:t>
            </a:r>
            <a:r>
              <a:rPr lang="zh-CN" altLang="en-US" dirty="0"/>
              <a:t>表示在 </a:t>
            </a:r>
            <a:r>
              <a:rPr lang="en-US" altLang="zh-CN" dirty="0"/>
              <a:t>HTTP </a:t>
            </a:r>
            <a:r>
              <a:rPr lang="zh-CN" altLang="en-US" dirty="0"/>
              <a:t>服务器和客户之间传递的状态信息。</a:t>
            </a:r>
            <a:endParaRPr lang="zh-CN" altLang="en-US" dirty="0"/>
          </a:p>
          <a:p>
            <a:r>
              <a:rPr lang="zh-CN" altLang="en-US" dirty="0"/>
              <a:t>使用 </a:t>
            </a:r>
            <a:r>
              <a:rPr lang="en-US" altLang="zh-CN" dirty="0"/>
              <a:t>Cookie </a:t>
            </a:r>
            <a:r>
              <a:rPr lang="zh-CN" altLang="en-US" dirty="0"/>
              <a:t>的网站服务器为用户产生一个唯一的识别码。利用此识别码，网站就能够跟踪该用户在该网站的活动。  </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47458" name="标题 657409"/>
          <p:cNvSpPr>
            <a:spLocks noGrp="1"/>
          </p:cNvSpPr>
          <p:nvPr>
            <p:ph type="title"/>
          </p:nvPr>
        </p:nvSpPr>
        <p:spPr>
          <a:ln/>
        </p:spPr>
        <p:txBody>
          <a:bodyPr anchor="b"/>
          <a:p>
            <a:pPr algn="ctr"/>
            <a:r>
              <a:rPr lang="en-US" altLang="zh-CN" dirty="0"/>
              <a:t>6.4.4  </a:t>
            </a:r>
            <a:r>
              <a:rPr lang="zh-CN" altLang="en-US" dirty="0"/>
              <a:t>万维网的文档</a:t>
            </a:r>
            <a:br>
              <a:rPr lang="zh-CN" altLang="en-US" dirty="0"/>
            </a:br>
            <a:r>
              <a:rPr lang="en-US" altLang="zh-CN" sz="4000" dirty="0"/>
              <a:t>1. </a:t>
            </a:r>
            <a:r>
              <a:rPr lang="zh-CN" altLang="en-US" sz="4000" dirty="0"/>
              <a:t>超文本标记语言 </a:t>
            </a:r>
            <a:r>
              <a:rPr lang="en-US" altLang="zh-CN" sz="4000"/>
              <a:t>HTML</a:t>
            </a:r>
            <a:endParaRPr lang="en-US" altLang="zh-CN" sz="4000"/>
          </a:p>
        </p:txBody>
      </p:sp>
      <p:sp>
        <p:nvSpPr>
          <p:cNvPr id="657411" name="内容占位符 657410"/>
          <p:cNvSpPr>
            <a:spLocks noGrp="1"/>
          </p:cNvSpPr>
          <p:nvPr>
            <p:ph idx="1"/>
          </p:nvPr>
        </p:nvSpPr>
        <p:spPr>
          <a:xfrm>
            <a:off x="1042988" y="1844675"/>
            <a:ext cx="7705725" cy="5013325"/>
          </a:xfrm>
          <a:ln/>
        </p:spPr>
        <p:txBody>
          <a:bodyPr anchor="t"/>
          <a:p>
            <a:r>
              <a:rPr lang="zh-CN" altLang="en-US" dirty="0"/>
              <a:t>超文本标记语言 </a:t>
            </a:r>
            <a:r>
              <a:rPr lang="en-US" altLang="zh-CN" dirty="0"/>
              <a:t>HTML </a:t>
            </a:r>
            <a:r>
              <a:rPr lang="zh-CN" altLang="en-US" dirty="0"/>
              <a:t>中的 </a:t>
            </a:r>
            <a:r>
              <a:rPr lang="en-US" altLang="zh-CN" dirty="0"/>
              <a:t>Markup </a:t>
            </a:r>
            <a:r>
              <a:rPr lang="zh-CN" altLang="en-US" dirty="0"/>
              <a:t>的意思就是“设置标记”。</a:t>
            </a:r>
            <a:endParaRPr lang="zh-CN" altLang="en-US" dirty="0"/>
          </a:p>
          <a:p>
            <a:r>
              <a:rPr lang="en-US" altLang="zh-CN" dirty="0"/>
              <a:t>HTML </a:t>
            </a:r>
            <a:r>
              <a:rPr lang="zh-CN" altLang="en-US" dirty="0"/>
              <a:t>定义了许多用于排版的命令（即标签）。</a:t>
            </a:r>
            <a:endParaRPr lang="zh-CN" altLang="en-US" dirty="0"/>
          </a:p>
          <a:p>
            <a:r>
              <a:rPr lang="en-US" altLang="zh-CN" dirty="0"/>
              <a:t>HTML </a:t>
            </a:r>
            <a:r>
              <a:rPr lang="zh-CN" altLang="en-US" dirty="0"/>
              <a:t>把各种标签嵌入到万维网的页面中。这样就构成了所谓的 </a:t>
            </a:r>
            <a:r>
              <a:rPr lang="en-US" altLang="zh-CN" dirty="0"/>
              <a:t>HTML </a:t>
            </a:r>
            <a:r>
              <a:rPr lang="zh-CN" altLang="en-US" dirty="0"/>
              <a:t>文档。</a:t>
            </a:r>
            <a:r>
              <a:rPr lang="en-US" altLang="zh-CN" dirty="0"/>
              <a:t>HTML </a:t>
            </a:r>
            <a:r>
              <a:rPr lang="zh-CN" altLang="en-US" dirty="0"/>
              <a:t>文档是一种可以用任何文本编辑器创建的 </a:t>
            </a:r>
            <a:r>
              <a:rPr lang="en-US" altLang="zh-CN" dirty="0"/>
              <a:t>ASCII </a:t>
            </a:r>
            <a:r>
              <a:rPr lang="zh-CN" altLang="en-US" dirty="0"/>
              <a:t>码文件。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charRg st="36"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charRg st="60"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49506" name="标题 658433"/>
          <p:cNvSpPr>
            <a:spLocks noGrp="1"/>
          </p:cNvSpPr>
          <p:nvPr>
            <p:ph type="title"/>
          </p:nvPr>
        </p:nvSpPr>
        <p:spPr>
          <a:ln/>
        </p:spPr>
        <p:txBody>
          <a:bodyPr anchor="b"/>
          <a:p>
            <a:pPr algn="ctr"/>
            <a:r>
              <a:rPr lang="en-US" altLang="zh-CN" dirty="0"/>
              <a:t>HTML </a:t>
            </a:r>
            <a:r>
              <a:rPr lang="zh-CN" altLang="en-US" dirty="0"/>
              <a:t>文档 </a:t>
            </a:r>
            <a:endParaRPr lang="zh-CN" altLang="en-US" dirty="0"/>
          </a:p>
        </p:txBody>
      </p:sp>
      <p:sp>
        <p:nvSpPr>
          <p:cNvPr id="658435" name="内容占位符 658434"/>
          <p:cNvSpPr>
            <a:spLocks noGrp="1"/>
          </p:cNvSpPr>
          <p:nvPr>
            <p:ph idx="1"/>
          </p:nvPr>
        </p:nvSpPr>
        <p:spPr>
          <a:xfrm>
            <a:off x="1042988" y="1906588"/>
            <a:ext cx="7772400" cy="4475162"/>
          </a:xfrm>
          <a:ln/>
        </p:spPr>
        <p:txBody>
          <a:bodyPr anchor="t"/>
          <a:p>
            <a:pPr algn="just">
              <a:spcAft>
                <a:spcPct val="10000"/>
              </a:spcAft>
            </a:pPr>
            <a:r>
              <a:rPr lang="zh-CN" altLang="en-US" sz="2800" dirty="0"/>
              <a:t>仅当 </a:t>
            </a:r>
            <a:r>
              <a:rPr lang="en-US" altLang="zh-CN" sz="2800" dirty="0"/>
              <a:t>HTML </a:t>
            </a:r>
            <a:r>
              <a:rPr lang="zh-CN" altLang="en-US" sz="2800" dirty="0"/>
              <a:t>文档是以</a:t>
            </a:r>
            <a:r>
              <a:rPr lang="en-US" altLang="zh-CN" sz="2800" dirty="0"/>
              <a:t>.html </a:t>
            </a:r>
            <a:r>
              <a:rPr lang="zh-CN" altLang="en-US" sz="2800" dirty="0"/>
              <a:t>或 </a:t>
            </a:r>
            <a:r>
              <a:rPr lang="en-US" altLang="zh-CN" sz="2800" dirty="0" err="1"/>
              <a:t>.htm</a:t>
            </a:r>
            <a:r>
              <a:rPr lang="en-US" altLang="zh-CN" sz="2800" dirty="0"/>
              <a:t> </a:t>
            </a:r>
            <a:r>
              <a:rPr lang="zh-CN" altLang="en-US" sz="2800" dirty="0"/>
              <a:t>为后缀时，浏览器才对此 文档的各种标签进行解释。</a:t>
            </a:r>
            <a:endParaRPr lang="zh-CN" altLang="en-US" sz="2800" dirty="0"/>
          </a:p>
          <a:p>
            <a:pPr algn="just">
              <a:spcAft>
                <a:spcPct val="10000"/>
              </a:spcAft>
            </a:pPr>
            <a:r>
              <a:rPr lang="zh-CN" altLang="en-US" sz="2800" dirty="0"/>
              <a:t>如 </a:t>
            </a:r>
            <a:r>
              <a:rPr lang="en-US" altLang="zh-CN" sz="2800" dirty="0"/>
              <a:t>HTML </a:t>
            </a:r>
            <a:r>
              <a:rPr lang="zh-CN" altLang="en-US" sz="2800" dirty="0"/>
              <a:t>文档改换以 </a:t>
            </a:r>
            <a:r>
              <a:rPr lang="en-US" altLang="zh-CN" sz="2800" dirty="0"/>
              <a:t>.txt </a:t>
            </a:r>
            <a:r>
              <a:rPr lang="zh-CN" altLang="en-US" sz="2800" dirty="0"/>
              <a:t>为其后缀，则 </a:t>
            </a:r>
            <a:r>
              <a:rPr lang="en-US" altLang="zh-CN" sz="2800" dirty="0"/>
              <a:t>HTML </a:t>
            </a:r>
            <a:r>
              <a:rPr lang="zh-CN" altLang="en-US" sz="2800" dirty="0"/>
              <a:t>解释程序就不对标签进行解释，而浏览器只能看见原来的文本文件。</a:t>
            </a:r>
            <a:endParaRPr lang="zh-CN" altLang="en-US" sz="2800" dirty="0"/>
          </a:p>
          <a:p>
            <a:pPr algn="just">
              <a:spcAft>
                <a:spcPct val="10000"/>
              </a:spcAft>
            </a:pPr>
            <a:r>
              <a:rPr lang="zh-CN" altLang="en-US" sz="2800" dirty="0"/>
              <a:t>当浏览器从服务器读取 </a:t>
            </a:r>
            <a:r>
              <a:rPr lang="en-US" altLang="zh-CN" sz="2800" dirty="0"/>
              <a:t>HTML </a:t>
            </a:r>
            <a:r>
              <a:rPr lang="zh-CN" altLang="en-US" sz="2800" dirty="0"/>
              <a:t>文档后，就按照 </a:t>
            </a:r>
            <a:r>
              <a:rPr lang="en-US" altLang="zh-CN" sz="2800" dirty="0"/>
              <a:t>HTML </a:t>
            </a:r>
            <a:r>
              <a:rPr lang="zh-CN" altLang="en-US" sz="2800" dirty="0"/>
              <a:t>文档中的各种标签，根据浏览器所使用的显示器的尺寸和分辨率大小，重新进行排版并恢复出所读取的页面。</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charRg st="50" end="1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charRg st="111" end="1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1553" name="标题 661505"/>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51554" name="文本框 661507"/>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grpSp>
        <p:nvGrpSpPr>
          <p:cNvPr id="661513" name="组合 661512"/>
          <p:cNvGrpSpPr/>
          <p:nvPr/>
        </p:nvGrpSpPr>
        <p:grpSpPr>
          <a:xfrm>
            <a:off x="1835150" y="1049338"/>
            <a:ext cx="6804025" cy="547687"/>
            <a:chOff x="1156" y="661"/>
            <a:chExt cx="4286" cy="345"/>
          </a:xfrm>
        </p:grpSpPr>
        <p:sp>
          <p:nvSpPr>
            <p:cNvPr id="151556" name="文本框 661508"/>
            <p:cNvSpPr txBox="1"/>
            <p:nvPr/>
          </p:nvSpPr>
          <p:spPr>
            <a:xfrm>
              <a:off x="3739" y="661"/>
              <a:ext cx="1703" cy="345"/>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文档开始</a:t>
              </a:r>
              <a:endParaRPr lang="zh-CN" altLang="en-US" sz="2800" dirty="0">
                <a:solidFill>
                  <a:srgbClr val="333399"/>
                </a:solidFill>
                <a:latin typeface="Arial" panose="020B0604020202020204" pitchFamily="34" charset="0"/>
                <a:ea typeface="黑体" panose="02010609060101010101" pitchFamily="49" charset="-122"/>
              </a:endParaRPr>
            </a:p>
          </p:txBody>
        </p:sp>
        <p:sp>
          <p:nvSpPr>
            <p:cNvPr id="151557" name="直接连接符 661509"/>
            <p:cNvSpPr/>
            <p:nvPr/>
          </p:nvSpPr>
          <p:spPr>
            <a:xfrm flipH="1">
              <a:off x="1156" y="832"/>
              <a:ext cx="2594" cy="13"/>
            </a:xfrm>
            <a:prstGeom prst="line">
              <a:avLst/>
            </a:prstGeom>
            <a:ln w="28575" cap="flat" cmpd="sng">
              <a:solidFill>
                <a:schemeClr val="hlink"/>
              </a:solidFill>
              <a:prstDash val="solid"/>
              <a:round/>
              <a:headEnd type="none" w="med" len="med"/>
              <a:tailEnd type="triangle"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01" name="标题 663553"/>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53602" name="文本框 663554"/>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53603" name="文本框 663556"/>
          <p:cNvSpPr txBox="1"/>
          <p:nvPr/>
        </p:nvSpPr>
        <p:spPr>
          <a:xfrm>
            <a:off x="6410325" y="1463675"/>
            <a:ext cx="1635125" cy="547688"/>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首部开始</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53604" name="直接连接符 663557"/>
          <p:cNvSpPr/>
          <p:nvPr/>
        </p:nvSpPr>
        <p:spPr>
          <a:xfrm flipH="1">
            <a:off x="1908175" y="1773238"/>
            <a:ext cx="4506913" cy="31750"/>
          </a:xfrm>
          <a:prstGeom prst="line">
            <a:avLst/>
          </a:prstGeom>
          <a:ln w="28575" cap="flat" cmpd="sng">
            <a:solidFill>
              <a:schemeClr val="hlink"/>
            </a:solidFill>
            <a:prstDash val="solid"/>
            <a:round/>
            <a:headEnd type="none" w="med" len="med"/>
            <a:tailEnd type="triangle" w="med" len="lg"/>
          </a:ln>
        </p:spPr>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5649" name="矩形 664583"/>
          <p:cNvSpPr/>
          <p:nvPr/>
        </p:nvSpPr>
        <p:spPr>
          <a:xfrm>
            <a:off x="2282825" y="1989138"/>
            <a:ext cx="3101975" cy="522287"/>
          </a:xfrm>
          <a:prstGeom prst="rect">
            <a:avLst/>
          </a:prstGeom>
          <a:noFill/>
          <a:ln w="28575"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55650" name="标题 664577"/>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55651" name="文本框 664578"/>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55652" name="文本框 664580"/>
          <p:cNvSpPr txBox="1"/>
          <p:nvPr/>
        </p:nvSpPr>
        <p:spPr>
          <a:xfrm>
            <a:off x="6443663" y="1112838"/>
            <a:ext cx="923925" cy="547687"/>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标题</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55653" name="任意多边形 664581"/>
          <p:cNvSpPr/>
          <p:nvPr/>
        </p:nvSpPr>
        <p:spPr>
          <a:xfrm>
            <a:off x="4949825" y="1422400"/>
            <a:ext cx="1465263" cy="581025"/>
          </a:xfrm>
          <a:custGeom>
            <a:avLst/>
            <a:gdLst/>
            <a:ahLst/>
            <a:cxnLst/>
            <a:pathLst>
              <a:path w="923" h="366">
                <a:moveTo>
                  <a:pt x="923" y="0"/>
                </a:moveTo>
                <a:lnTo>
                  <a:pt x="0" y="366"/>
                </a:lnTo>
              </a:path>
            </a:pathLst>
          </a:custGeom>
          <a:noFill/>
          <a:ln w="28575" cap="flat" cmpd="sng">
            <a:solidFill>
              <a:schemeClr val="hlink"/>
            </a:solidFill>
            <a:prstDash val="solid"/>
            <a:round/>
            <a:headEnd type="none" w="med" len="med"/>
            <a:tailEnd type="triangle" w="med" len="lg"/>
          </a:ln>
        </p:spPr>
        <p:txBody>
          <a:bodyPr/>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7697" name="标题 666625"/>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57698" name="文本框 666626"/>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57699" name="文本框 666628"/>
          <p:cNvSpPr txBox="1"/>
          <p:nvPr/>
        </p:nvSpPr>
        <p:spPr>
          <a:xfrm>
            <a:off x="6481763" y="2422525"/>
            <a:ext cx="1635125" cy="547688"/>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首部结束</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57700" name="直接连接符 666629"/>
          <p:cNvSpPr/>
          <p:nvPr/>
        </p:nvSpPr>
        <p:spPr>
          <a:xfrm flipH="1">
            <a:off x="1924050" y="2735263"/>
            <a:ext cx="4581525" cy="14287"/>
          </a:xfrm>
          <a:prstGeom prst="line">
            <a:avLst/>
          </a:prstGeom>
          <a:ln w="28575" cap="flat" cmpd="sng">
            <a:solidFill>
              <a:schemeClr val="hlink"/>
            </a:solidFill>
            <a:prstDash val="solid"/>
            <a:round/>
            <a:headEnd type="none" w="med" len="med"/>
            <a:tailEnd type="triangle" w="med" len="lg"/>
          </a:ln>
        </p:spPr>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9745" name="标题 667649"/>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59746" name="文本框 667650"/>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59747" name="文本框 667652"/>
          <p:cNvSpPr txBox="1"/>
          <p:nvPr/>
        </p:nvSpPr>
        <p:spPr>
          <a:xfrm>
            <a:off x="6410325" y="2868613"/>
            <a:ext cx="1635125" cy="547687"/>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主体开始</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59748" name="直接连接符 667653"/>
          <p:cNvSpPr/>
          <p:nvPr/>
        </p:nvSpPr>
        <p:spPr>
          <a:xfrm flipH="1">
            <a:off x="1924050" y="3184525"/>
            <a:ext cx="4494213" cy="25400"/>
          </a:xfrm>
          <a:prstGeom prst="line">
            <a:avLst/>
          </a:prstGeom>
          <a:ln w="28575" cap="flat" cmpd="sng">
            <a:solidFill>
              <a:schemeClr val="hlink"/>
            </a:solidFill>
            <a:prstDash val="solid"/>
            <a:round/>
            <a:headEnd type="none" w="med" len="med"/>
            <a:tailEnd type="triangle" w="med" len="lg"/>
          </a:ln>
        </p:spPr>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1793" name="矩形 668678"/>
          <p:cNvSpPr/>
          <p:nvPr/>
        </p:nvSpPr>
        <p:spPr>
          <a:xfrm>
            <a:off x="1785938" y="3381375"/>
            <a:ext cx="2974975" cy="552450"/>
          </a:xfrm>
          <a:prstGeom prst="rect">
            <a:avLst/>
          </a:prstGeom>
          <a:noFill/>
          <a:ln w="28575"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61794" name="标题 668673"/>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61795" name="文本框 668674"/>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61796" name="文本框 668675"/>
          <p:cNvSpPr txBox="1"/>
          <p:nvPr/>
        </p:nvSpPr>
        <p:spPr>
          <a:xfrm>
            <a:off x="6280150" y="2787650"/>
            <a:ext cx="1520825" cy="547688"/>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en-US" altLang="zh-CN" sz="2800">
                <a:solidFill>
                  <a:srgbClr val="333399"/>
                </a:solidFill>
                <a:latin typeface="Arial" panose="020B0604020202020204" pitchFamily="34" charset="0"/>
                <a:ea typeface="黑体" panose="02010609060101010101" pitchFamily="49" charset="-122"/>
              </a:rPr>
              <a:t>1</a:t>
            </a:r>
            <a:r>
              <a:rPr lang="en-US" altLang="zh-CN" sz="1200">
                <a:solidFill>
                  <a:srgbClr val="333399"/>
                </a:solidFill>
                <a:latin typeface="Arial" panose="020B0604020202020204" pitchFamily="34" charset="0"/>
                <a:ea typeface="黑体" panose="02010609060101010101" pitchFamily="49" charset="-122"/>
              </a:rPr>
              <a:t> </a:t>
            </a:r>
            <a:r>
              <a:rPr lang="zh-CN" altLang="en-US" sz="2800" dirty="0">
                <a:solidFill>
                  <a:srgbClr val="333399"/>
                </a:solidFill>
                <a:latin typeface="Tahoma" panose="020B0604030504040204" pitchFamily="34" charset="0"/>
                <a:ea typeface="黑体" panose="02010609060101010101" pitchFamily="49" charset="-122"/>
              </a:rPr>
              <a:t>级标题</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61797" name="任意多边形 668676"/>
          <p:cNvSpPr/>
          <p:nvPr/>
        </p:nvSpPr>
        <p:spPr>
          <a:xfrm>
            <a:off x="4760913" y="3062288"/>
            <a:ext cx="1509712" cy="450850"/>
          </a:xfrm>
          <a:custGeom>
            <a:avLst/>
            <a:gdLst/>
            <a:ahLst/>
            <a:cxnLst/>
            <a:pathLst>
              <a:path w="951" h="284">
                <a:moveTo>
                  <a:pt x="951" y="0"/>
                </a:moveTo>
                <a:lnTo>
                  <a:pt x="0" y="284"/>
                </a:lnTo>
              </a:path>
            </a:pathLst>
          </a:custGeom>
          <a:noFill/>
          <a:ln w="28575" cap="flat" cmpd="sng">
            <a:solidFill>
              <a:schemeClr val="hlink"/>
            </a:solidFill>
            <a:prstDash val="solid"/>
            <a:round/>
            <a:headEnd type="none" w="med" len="med"/>
            <a:tailEnd type="triangle" w="med" len="lg"/>
          </a:ln>
        </p:spPr>
        <p:txBody>
          <a:bodyPr/>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41" name="文本框 669699"/>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63842" name="任意多边形 669702"/>
          <p:cNvSpPr/>
          <p:nvPr/>
        </p:nvSpPr>
        <p:spPr>
          <a:xfrm>
            <a:off x="900113" y="3860800"/>
            <a:ext cx="4751387" cy="1008063"/>
          </a:xfrm>
          <a:custGeom>
            <a:avLst/>
            <a:gdLst/>
            <a:ahLst/>
            <a:cxnLst/>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28575" cap="flat" cmpd="sng">
            <a:solidFill>
              <a:schemeClr val="hlink"/>
            </a:solidFill>
            <a:prstDash val="solid"/>
            <a:round/>
            <a:headEnd type="none" w="med" len="med"/>
            <a:tailEnd type="none" w="med" len="med"/>
          </a:ln>
        </p:spPr>
        <p:txBody>
          <a:bodyPr/>
          <a:p>
            <a:endParaRPr lang="zh-CN" altLang="en-US"/>
          </a:p>
        </p:txBody>
      </p:sp>
      <p:sp>
        <p:nvSpPr>
          <p:cNvPr id="163843" name="标题 669698"/>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63844" name="文本框 669700"/>
          <p:cNvSpPr txBox="1"/>
          <p:nvPr/>
        </p:nvSpPr>
        <p:spPr>
          <a:xfrm>
            <a:off x="6280150" y="2767013"/>
            <a:ext cx="1990725" cy="547687"/>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第一个段落</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63845" name="任意多边形 669701"/>
          <p:cNvSpPr/>
          <p:nvPr/>
        </p:nvSpPr>
        <p:spPr>
          <a:xfrm>
            <a:off x="5651500" y="3284538"/>
            <a:ext cx="1657350" cy="865187"/>
          </a:xfrm>
          <a:custGeom>
            <a:avLst/>
            <a:gdLst/>
            <a:ahLst/>
            <a:cxnLst/>
            <a:pathLst>
              <a:path w="951" h="284">
                <a:moveTo>
                  <a:pt x="951" y="0"/>
                </a:moveTo>
                <a:lnTo>
                  <a:pt x="0" y="284"/>
                </a:lnTo>
              </a:path>
            </a:pathLst>
          </a:custGeom>
          <a:noFill/>
          <a:ln w="28575" cap="flat" cmpd="sng">
            <a:solidFill>
              <a:schemeClr val="hlink"/>
            </a:solidFill>
            <a:prstDash val="solid"/>
            <a:round/>
            <a:headEnd type="none" w="med" len="med"/>
            <a:tailEnd type="triangle" w="med" len="lg"/>
          </a:ln>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20482" name="标题 1085441"/>
          <p:cNvSpPr>
            <a:spLocks noGrp="1"/>
          </p:cNvSpPr>
          <p:nvPr>
            <p:ph type="title"/>
          </p:nvPr>
        </p:nvSpPr>
        <p:spPr>
          <a:xfrm>
            <a:off x="1150938" y="214313"/>
            <a:ext cx="7308850" cy="1462087"/>
          </a:xfrm>
          <a:ln/>
        </p:spPr>
        <p:txBody>
          <a:bodyPr anchor="b"/>
          <a:p>
            <a:pPr algn="ctr"/>
            <a:r>
              <a:rPr lang="zh-CN" altLang="en-US" sz="4000" dirty="0"/>
              <a:t>域名只是个逻辑概念</a:t>
            </a:r>
            <a:endParaRPr lang="zh-CN" altLang="en-US" sz="4000" dirty="0"/>
          </a:p>
        </p:txBody>
      </p:sp>
      <p:sp>
        <p:nvSpPr>
          <p:cNvPr id="20483" name="文本占位符 1085442"/>
          <p:cNvSpPr>
            <a:spLocks noGrp="1"/>
          </p:cNvSpPr>
          <p:nvPr>
            <p:ph idx="1"/>
          </p:nvPr>
        </p:nvSpPr>
        <p:spPr>
          <a:ln/>
        </p:spPr>
        <p:txBody>
          <a:bodyPr anchor="t"/>
          <a:p>
            <a:r>
              <a:rPr lang="zh-CN" altLang="en-US" sz="2800" dirty="0"/>
              <a:t>域名只是个逻辑概念，并不代表计算机所在的物理地点。</a:t>
            </a:r>
            <a:endParaRPr lang="zh-CN" altLang="en-US" sz="2800" dirty="0"/>
          </a:p>
          <a:p>
            <a:r>
              <a:rPr lang="zh-CN" altLang="en-US" sz="2800" dirty="0"/>
              <a:t>变长的域名和使用有助记忆的字符串，是为了便于人来使用。而 </a:t>
            </a:r>
            <a:r>
              <a:rPr lang="en-US" altLang="zh-CN" sz="2800" dirty="0"/>
              <a:t>IP </a:t>
            </a:r>
            <a:r>
              <a:rPr lang="zh-CN" altLang="en-US" sz="2800" dirty="0"/>
              <a:t>地址是定长的 </a:t>
            </a:r>
            <a:r>
              <a:rPr lang="en-US" altLang="zh-CN" sz="2800" dirty="0"/>
              <a:t>32 </a:t>
            </a:r>
            <a:r>
              <a:rPr lang="zh-CN" altLang="en-US" sz="2800" dirty="0"/>
              <a:t>位二进制数字则非常便于机器进行处理。</a:t>
            </a:r>
            <a:endParaRPr lang="zh-CN" altLang="en-US" sz="2800" dirty="0"/>
          </a:p>
          <a:p>
            <a:r>
              <a:rPr lang="zh-CN" altLang="en-US" sz="2800" dirty="0"/>
              <a:t>域名中的“点”和点分十进制 </a:t>
            </a:r>
            <a:r>
              <a:rPr lang="en-US" altLang="zh-CN" sz="2800" dirty="0"/>
              <a:t>IP </a:t>
            </a:r>
            <a:r>
              <a:rPr lang="zh-CN" altLang="en-US" sz="2800" dirty="0"/>
              <a:t>地址中的“点”并无一一对应的关系。点分十进制 </a:t>
            </a:r>
            <a:r>
              <a:rPr lang="en-US" altLang="zh-CN" sz="2800" dirty="0"/>
              <a:t>IP </a:t>
            </a:r>
            <a:r>
              <a:rPr lang="zh-CN" altLang="en-US" sz="2800" dirty="0"/>
              <a:t>地址中一定是包含三个“点”，但每一个域名中“点”的数目则不一定正好是三个。 </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5889" name="矩形 670726"/>
          <p:cNvSpPr/>
          <p:nvPr/>
        </p:nvSpPr>
        <p:spPr>
          <a:xfrm>
            <a:off x="1566863" y="4819650"/>
            <a:ext cx="2887662" cy="506413"/>
          </a:xfrm>
          <a:prstGeom prst="rect">
            <a:avLst/>
          </a:prstGeom>
          <a:noFill/>
          <a:ln w="28575" cap="flat" cmpd="sng">
            <a:solidFill>
              <a:schemeClr val="hlink"/>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65890" name="文本框 670721"/>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65891" name="标题 670723"/>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65892" name="文本框 670724"/>
          <p:cNvSpPr txBox="1"/>
          <p:nvPr/>
        </p:nvSpPr>
        <p:spPr>
          <a:xfrm>
            <a:off x="6265863" y="3732213"/>
            <a:ext cx="1990725" cy="547687"/>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第二个段落</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65893" name="任意多边形 670725"/>
          <p:cNvSpPr/>
          <p:nvPr/>
        </p:nvSpPr>
        <p:spPr>
          <a:xfrm>
            <a:off x="4427538" y="4076700"/>
            <a:ext cx="1800225" cy="938213"/>
          </a:xfrm>
          <a:custGeom>
            <a:avLst/>
            <a:gdLst/>
            <a:ahLst/>
            <a:cxnLst/>
            <a:pathLst>
              <a:path w="951" h="284">
                <a:moveTo>
                  <a:pt x="951" y="0"/>
                </a:moveTo>
                <a:lnTo>
                  <a:pt x="0" y="284"/>
                </a:lnTo>
              </a:path>
            </a:pathLst>
          </a:custGeom>
          <a:noFill/>
          <a:ln w="28575" cap="flat" cmpd="sng">
            <a:solidFill>
              <a:schemeClr val="hlink"/>
            </a:solidFill>
            <a:prstDash val="solid"/>
            <a:round/>
            <a:headEnd type="none" w="med" len="med"/>
            <a:tailEnd type="triangle" w="med" len="lg"/>
          </a:ln>
        </p:spPr>
        <p:txBody>
          <a:bodyPr/>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7937" name="标题 671745"/>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67938" name="文本框 671746"/>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67939" name="文本框 671747"/>
          <p:cNvSpPr txBox="1"/>
          <p:nvPr/>
        </p:nvSpPr>
        <p:spPr>
          <a:xfrm>
            <a:off x="6410325" y="5216525"/>
            <a:ext cx="1635125" cy="547688"/>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zh-CN" altLang="en-US" sz="2800" dirty="0">
                <a:solidFill>
                  <a:srgbClr val="333399"/>
                </a:solidFill>
                <a:latin typeface="Tahoma" panose="020B0604030504040204" pitchFamily="34" charset="0"/>
                <a:ea typeface="黑体" panose="02010609060101010101" pitchFamily="49" charset="-122"/>
              </a:rPr>
              <a:t>主体结束</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67940" name="直接连接符 671748"/>
          <p:cNvSpPr/>
          <p:nvPr/>
        </p:nvSpPr>
        <p:spPr>
          <a:xfrm flipH="1">
            <a:off x="1924050" y="5532438"/>
            <a:ext cx="4494213" cy="25400"/>
          </a:xfrm>
          <a:prstGeom prst="line">
            <a:avLst/>
          </a:prstGeom>
          <a:ln w="28575" cap="flat" cmpd="sng">
            <a:solidFill>
              <a:schemeClr val="hlink"/>
            </a:solidFill>
            <a:prstDash val="solid"/>
            <a:round/>
            <a:headEnd type="none" w="med" len="med"/>
            <a:tailEnd type="triangle" w="med" len="lg"/>
          </a:ln>
        </p:spPr>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9985" name="标题 674817"/>
          <p:cNvSpPr>
            <a:spLocks noGrp="1"/>
          </p:cNvSpPr>
          <p:nvPr>
            <p:ph type="title"/>
          </p:nvPr>
        </p:nvSpPr>
        <p:spPr>
          <a:xfrm>
            <a:off x="1150938" y="44450"/>
            <a:ext cx="7793037" cy="839788"/>
          </a:xfrm>
          <a:ln/>
        </p:spPr>
        <p:txBody>
          <a:bodyPr anchor="b"/>
          <a:p>
            <a:pPr algn="ctr"/>
            <a:r>
              <a:rPr lang="en-US" altLang="zh-CN" sz="4000" dirty="0"/>
              <a:t>HTML </a:t>
            </a:r>
            <a:r>
              <a:rPr lang="zh-CN" altLang="en-US" sz="4000" dirty="0"/>
              <a:t>文档中标签的用法 </a:t>
            </a:r>
            <a:endParaRPr lang="zh-CN" altLang="en-US" sz="4000" dirty="0"/>
          </a:p>
        </p:txBody>
      </p:sp>
      <p:sp>
        <p:nvSpPr>
          <p:cNvPr id="169986" name="文本框 674818"/>
          <p:cNvSpPr txBox="1"/>
          <p:nvPr/>
        </p:nvSpPr>
        <p:spPr>
          <a:xfrm>
            <a:off x="303213" y="1020763"/>
            <a:ext cx="8445500" cy="5260975"/>
          </a:xfrm>
          <a:prstGeom prst="rect">
            <a:avLst/>
          </a:prstGeom>
          <a:noFill/>
          <a:ln w="9525">
            <a:noFill/>
          </a:ln>
        </p:spPr>
        <p:txBody>
          <a:bodyPr anchor="t">
            <a:spAutoFit/>
          </a:bodyPr>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&lt;HEAD&gt;                                         </a:t>
            </a:r>
            <a:br>
              <a:rPr lang="en-US" altLang="zh-CN" sz="2800" dirty="0">
                <a:solidFill>
                  <a:srgbClr val="333399"/>
                </a:solidFill>
                <a:latin typeface="Arial" panose="020B0604020202020204" pitchFamily="34" charset="0"/>
                <a:ea typeface="黑体" panose="02010609060101010101" pitchFamily="49" charset="-122"/>
              </a:rPr>
            </a:br>
            <a:r>
              <a:rPr lang="en-US" altLang="zh-CN" sz="2800" dirty="0">
                <a:solidFill>
                  <a:srgbClr val="333399"/>
                </a:solidFill>
                <a:latin typeface="Arial" panose="020B0604020202020204" pitchFamily="34" charset="0"/>
                <a:ea typeface="黑体" panose="02010609060101010101" pitchFamily="49" charset="-122"/>
              </a:rPr>
              <a:t>      &lt;TITLE&gt;</a:t>
            </a:r>
            <a:r>
              <a:rPr lang="zh-CN" altLang="en-US" sz="2800" dirty="0">
                <a:solidFill>
                  <a:srgbClr val="333399"/>
                </a:solidFill>
                <a:latin typeface="Arial" panose="020B0604020202020204" pitchFamily="34" charset="0"/>
                <a:ea typeface="黑体" panose="02010609060101010101" pitchFamily="49" charset="-122"/>
              </a:rPr>
              <a:t>一个 </a:t>
            </a:r>
            <a:r>
              <a:rPr lang="en-US" altLang="zh-CN" sz="2800" dirty="0">
                <a:solidFill>
                  <a:srgbClr val="333399"/>
                </a:solidFill>
                <a:latin typeface="Arial" panose="020B0604020202020204" pitchFamily="34" charset="0"/>
                <a:ea typeface="黑体" panose="02010609060101010101" pitchFamily="49" charset="-122"/>
              </a:rPr>
              <a:t>HTML </a:t>
            </a:r>
            <a:r>
              <a:rPr lang="zh-CN" altLang="en-US" sz="2800" dirty="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&lt;/HEAD&gt;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&lt;H1&gt;HTML </a:t>
            </a:r>
            <a:r>
              <a:rPr lang="zh-CN" altLang="en-US" sz="2800" dirty="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这是第一个段落。虽然很</a:t>
            </a:r>
            <a:endParaRPr lang="zh-CN" altLang="en-US" sz="2800" dirty="0">
              <a:solidFill>
                <a:srgbClr val="333399"/>
              </a:solidFill>
              <a:latin typeface="Arial" panose="020B0604020202020204" pitchFamily="34" charset="0"/>
              <a:ea typeface="黑体" panose="02010609060101010101" pitchFamily="49" charset="-122"/>
            </a:endParaRPr>
          </a:p>
          <a:p>
            <a:pPr>
              <a:lnSpc>
                <a:spcPct val="110000"/>
              </a:lnSpc>
            </a:pPr>
            <a:r>
              <a:rPr lang="zh-CN" altLang="en-US" sz="2800" dirty="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dirty="0">
                <a:solidFill>
                  <a:srgbClr val="333399"/>
                </a:solidFill>
                <a:latin typeface="Arial" panose="020B0604020202020204" pitchFamily="34" charset="0"/>
                <a:ea typeface="黑体" panose="02010609060101010101" pitchFamily="49" charset="-122"/>
              </a:rPr>
              <a:t>      &lt;P&gt;</a:t>
            </a:r>
            <a:r>
              <a:rPr lang="zh-CN" altLang="en-US" sz="2800" dirty="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&lt;/BODY&gt;</a:t>
            </a:r>
            <a:endParaRPr lang="en-US" altLang="zh-CN" sz="2800">
              <a:solidFill>
                <a:srgbClr val="333399"/>
              </a:solidFill>
              <a:latin typeface="Arial" panose="020B0604020202020204" pitchFamily="34" charset="0"/>
              <a:ea typeface="黑体" panose="02010609060101010101" pitchFamily="49" charset="-122"/>
            </a:endParaRPr>
          </a:p>
          <a:p>
            <a:pPr>
              <a:lnSpc>
                <a:spcPct val="110000"/>
              </a:lnSpc>
            </a:pPr>
            <a:r>
              <a:rPr lang="en-US" altLang="zh-CN" sz="2800">
                <a:solidFill>
                  <a:srgbClr val="333399"/>
                </a:solidFill>
                <a:latin typeface="Arial" panose="020B0604020202020204" pitchFamily="34" charset="0"/>
                <a:ea typeface="黑体" panose="02010609060101010101" pitchFamily="49" charset="-122"/>
              </a:rPr>
              <a:t>&lt;/HTML&gt;</a:t>
            </a:r>
            <a:endParaRPr lang="en-US" altLang="zh-CN" sz="2800">
              <a:solidFill>
                <a:srgbClr val="333399"/>
              </a:solidFill>
              <a:latin typeface="Arial" panose="020B0604020202020204" pitchFamily="34" charset="0"/>
              <a:ea typeface="黑体" panose="02010609060101010101" pitchFamily="49" charset="-122"/>
            </a:endParaRPr>
          </a:p>
        </p:txBody>
      </p:sp>
      <p:sp>
        <p:nvSpPr>
          <p:cNvPr id="169987" name="文本框 674819"/>
          <p:cNvSpPr txBox="1"/>
          <p:nvPr/>
        </p:nvSpPr>
        <p:spPr>
          <a:xfrm>
            <a:off x="5795963" y="5689600"/>
            <a:ext cx="2644775" cy="547688"/>
          </a:xfrm>
          <a:prstGeom prst="rect">
            <a:avLst/>
          </a:prstGeom>
          <a:solidFill>
            <a:srgbClr val="FFFF99"/>
          </a:solidFill>
          <a:ln w="28575" cap="flat" cmpd="sng">
            <a:solidFill>
              <a:schemeClr val="hlink"/>
            </a:solidFill>
            <a:prstDash val="solid"/>
            <a:miter/>
            <a:headEnd type="none" w="med" len="med"/>
            <a:tailEnd type="none" w="med" len="med"/>
          </a:ln>
        </p:spPr>
        <p:txBody>
          <a:bodyPr wrap="none" anchor="t">
            <a:spAutoFit/>
          </a:bodyPr>
          <a:p>
            <a:r>
              <a:rPr lang="en-US" altLang="zh-CN" sz="2800" dirty="0">
                <a:solidFill>
                  <a:srgbClr val="333399"/>
                </a:solidFill>
                <a:latin typeface="Tahoma" panose="020B0604030504040204" pitchFamily="34" charset="0"/>
                <a:ea typeface="黑体" panose="02010609060101010101" pitchFamily="49" charset="-122"/>
              </a:rPr>
              <a:t>HTML </a:t>
            </a:r>
            <a:r>
              <a:rPr lang="zh-CN" altLang="en-US" sz="2800" dirty="0">
                <a:solidFill>
                  <a:srgbClr val="333399"/>
                </a:solidFill>
                <a:latin typeface="Tahoma" panose="020B0604030504040204" pitchFamily="34" charset="0"/>
                <a:ea typeface="黑体" panose="02010609060101010101" pitchFamily="49" charset="-122"/>
              </a:rPr>
              <a:t>文档结束</a:t>
            </a:r>
            <a:endParaRPr lang="zh-CN" altLang="en-US" sz="2800" dirty="0">
              <a:solidFill>
                <a:srgbClr val="333399"/>
              </a:solidFill>
              <a:latin typeface="Tahoma" panose="020B0604030504040204" pitchFamily="34" charset="0"/>
              <a:ea typeface="宋体" panose="02010600030101010101" pitchFamily="2" charset="-122"/>
            </a:endParaRPr>
          </a:p>
        </p:txBody>
      </p:sp>
      <p:sp>
        <p:nvSpPr>
          <p:cNvPr id="169988" name="直接连接符 674820"/>
          <p:cNvSpPr/>
          <p:nvPr/>
        </p:nvSpPr>
        <p:spPr>
          <a:xfrm flipH="1">
            <a:off x="1924050" y="6007100"/>
            <a:ext cx="3870325" cy="11113"/>
          </a:xfrm>
          <a:prstGeom prst="line">
            <a:avLst/>
          </a:prstGeom>
          <a:ln w="28575" cap="flat" cmpd="sng">
            <a:solidFill>
              <a:schemeClr val="hlink"/>
            </a:solidFill>
            <a:prstDash val="solid"/>
            <a:round/>
            <a:headEnd type="none" w="med" len="med"/>
            <a:tailEnd type="triangle" w="med" len="lg"/>
          </a:ln>
        </p:spPr>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72034" name="标题 692225"/>
          <p:cNvSpPr>
            <a:spLocks noGrp="1"/>
          </p:cNvSpPr>
          <p:nvPr>
            <p:ph type="title"/>
          </p:nvPr>
        </p:nvSpPr>
        <p:spPr>
          <a:xfrm>
            <a:off x="827088" y="214313"/>
            <a:ext cx="8116887" cy="1462087"/>
          </a:xfrm>
          <a:ln/>
        </p:spPr>
        <p:txBody>
          <a:bodyPr anchor="b"/>
          <a:p>
            <a:pPr algn="ctr"/>
            <a:r>
              <a:rPr lang="en-US" altLang="zh-CN" sz="4000" dirty="0"/>
              <a:t>2.  </a:t>
            </a:r>
            <a:r>
              <a:rPr lang="zh-CN" altLang="en-US" sz="4000" dirty="0"/>
              <a:t>动态万维网文档</a:t>
            </a:r>
            <a:r>
              <a:rPr lang="zh-CN" altLang="en-US" dirty="0"/>
              <a:t> </a:t>
            </a:r>
            <a:endParaRPr lang="zh-CN" altLang="en-US" dirty="0"/>
          </a:p>
        </p:txBody>
      </p:sp>
      <p:sp>
        <p:nvSpPr>
          <p:cNvPr id="692227" name="内容占位符 692226"/>
          <p:cNvSpPr>
            <a:spLocks noGrp="1"/>
          </p:cNvSpPr>
          <p:nvPr>
            <p:ph idx="1"/>
          </p:nvPr>
        </p:nvSpPr>
        <p:spPr>
          <a:xfrm>
            <a:off x="611188" y="1916113"/>
            <a:ext cx="8204200" cy="4797425"/>
          </a:xfrm>
          <a:ln/>
        </p:spPr>
        <p:txBody>
          <a:bodyPr anchor="t"/>
          <a:p>
            <a:r>
              <a:rPr lang="zh-CN" altLang="en-US" dirty="0">
                <a:solidFill>
                  <a:schemeClr val="hlink"/>
                </a:solidFill>
              </a:rPr>
              <a:t>静态文档</a:t>
            </a:r>
            <a:r>
              <a:rPr lang="zh-CN" altLang="en-US" dirty="0"/>
              <a:t>是指该文档创作完毕后就存放在万维网服务器中，在被用户浏览的过程中，内容不会改变。 </a:t>
            </a:r>
            <a:endParaRPr lang="zh-CN" altLang="en-US" dirty="0"/>
          </a:p>
          <a:p>
            <a:r>
              <a:rPr lang="zh-CN" altLang="en-US" dirty="0">
                <a:solidFill>
                  <a:schemeClr val="hlink"/>
                </a:solidFill>
              </a:rPr>
              <a:t>动态文档</a:t>
            </a:r>
            <a:r>
              <a:rPr lang="zh-CN" altLang="en-US" dirty="0"/>
              <a:t>是指文档的内容是在浏览器访问万维网服务器时才由应用程序动态创建。</a:t>
            </a:r>
            <a:endParaRPr lang="zh-CN" altLang="en-US" dirty="0"/>
          </a:p>
          <a:p>
            <a:r>
              <a:rPr lang="zh-CN" altLang="en-US" dirty="0"/>
              <a:t>动态文档和静态文档之间的主要差别体现在</a:t>
            </a:r>
            <a:r>
              <a:rPr lang="zh-CN" altLang="en-US" dirty="0">
                <a:solidFill>
                  <a:schemeClr val="hlink"/>
                </a:solidFill>
              </a:rPr>
              <a:t>服务器</a:t>
            </a:r>
            <a:r>
              <a:rPr lang="zh-CN" altLang="en-US" dirty="0"/>
              <a:t>一端。这主要是文档内容的生成方法不同。而从浏览器的角度看，这两种文档并没有区别。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charRg st="46" end="8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charRg st="83" end="1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74082" name="标题 693249"/>
          <p:cNvSpPr>
            <a:spLocks noGrp="1"/>
          </p:cNvSpPr>
          <p:nvPr>
            <p:ph type="title"/>
          </p:nvPr>
        </p:nvSpPr>
        <p:spPr>
          <a:xfrm>
            <a:off x="1150938" y="404813"/>
            <a:ext cx="7308850" cy="911225"/>
          </a:xfrm>
          <a:ln/>
        </p:spPr>
        <p:txBody>
          <a:bodyPr anchor="b"/>
          <a:p>
            <a:pPr algn="ctr"/>
            <a:r>
              <a:rPr lang="zh-CN" altLang="en-US" dirty="0"/>
              <a:t>万维网服务器功能的扩充 </a:t>
            </a:r>
            <a:endParaRPr lang="zh-CN" altLang="en-US" dirty="0"/>
          </a:p>
        </p:txBody>
      </p:sp>
      <p:sp>
        <p:nvSpPr>
          <p:cNvPr id="174083" name="文本占位符 693250"/>
          <p:cNvSpPr>
            <a:spLocks noGrp="1"/>
          </p:cNvSpPr>
          <p:nvPr>
            <p:ph idx="1"/>
          </p:nvPr>
        </p:nvSpPr>
        <p:spPr>
          <a:xfrm>
            <a:off x="1042988" y="1978025"/>
            <a:ext cx="7772400" cy="4114800"/>
          </a:xfrm>
          <a:ln/>
        </p:spPr>
        <p:txBody>
          <a:bodyPr anchor="t"/>
          <a:p>
            <a:pPr>
              <a:buNone/>
            </a:pPr>
            <a:r>
              <a:rPr lang="en-US" altLang="zh-CN" dirty="0"/>
              <a:t>(1) </a:t>
            </a:r>
            <a:r>
              <a:rPr lang="zh-CN" altLang="en-US" dirty="0"/>
              <a:t>应增加另一个应用程序，用来处理浏览器发来的数据，并创建动态文档。</a:t>
            </a:r>
            <a:endParaRPr lang="zh-CN" altLang="en-US" dirty="0"/>
          </a:p>
          <a:p>
            <a:pPr>
              <a:buNone/>
            </a:pPr>
            <a:r>
              <a:rPr lang="en-US" altLang="zh-CN" dirty="0"/>
              <a:t>(2) </a:t>
            </a:r>
            <a:r>
              <a:rPr lang="zh-CN" altLang="en-US" dirty="0"/>
              <a:t>应增加一个机制，用来使万维网服务器把浏览器发来的数据传送给这个应用程序，然后万维网服务器能够解释这个应用程序的输出，并向浏览器返回 </a:t>
            </a:r>
            <a:r>
              <a:rPr lang="en-US" altLang="zh-CN" dirty="0"/>
              <a:t>HTML </a:t>
            </a:r>
            <a:r>
              <a:rPr lang="zh-CN" altLang="en-US" dirty="0"/>
              <a:t>文档。</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pic>
        <p:nvPicPr>
          <p:cNvPr id="176130" name="图片 694275"/>
          <p:cNvPicPr/>
          <p:nvPr/>
        </p:nvPicPr>
        <p:blipFill>
          <a:blip r:embed="rId1"/>
          <a:stretch>
            <a:fillRect/>
          </a:stretch>
        </p:blipFill>
        <p:spPr>
          <a:xfrm>
            <a:off x="5260975" y="2184400"/>
            <a:ext cx="1471613" cy="2560638"/>
          </a:xfrm>
          <a:prstGeom prst="rect">
            <a:avLst/>
          </a:prstGeom>
          <a:noFill/>
          <a:ln w="9525">
            <a:noFill/>
          </a:ln>
        </p:spPr>
      </p:pic>
      <p:grpSp>
        <p:nvGrpSpPr>
          <p:cNvPr id="694321" name="组合 694320"/>
          <p:cNvGrpSpPr/>
          <p:nvPr/>
        </p:nvGrpSpPr>
        <p:grpSpPr>
          <a:xfrm>
            <a:off x="5603875" y="3027363"/>
            <a:ext cx="1825625" cy="1122362"/>
            <a:chOff x="3530" y="1904"/>
            <a:chExt cx="1150" cy="707"/>
          </a:xfrm>
        </p:grpSpPr>
        <p:sp>
          <p:nvSpPr>
            <p:cNvPr id="176132" name="圆柱形 694276"/>
            <p:cNvSpPr/>
            <p:nvPr/>
          </p:nvSpPr>
          <p:spPr>
            <a:xfrm>
              <a:off x="4238" y="1904"/>
              <a:ext cx="442" cy="289"/>
            </a:xfrm>
            <a:prstGeom prst="can">
              <a:avLst>
                <a:gd name="adj" fmla="val 39583"/>
              </a:avLst>
            </a:prstGeom>
            <a:gradFill rotWithShape="1">
              <a:gsLst>
                <a:gs pos="0">
                  <a:srgbClr val="666666"/>
                </a:gs>
                <a:gs pos="50000">
                  <a:srgbClr val="DDDDDD"/>
                </a:gs>
                <a:gs pos="100000">
                  <a:srgbClr val="666666"/>
                </a:gs>
              </a:gsLst>
              <a:lin ang="0" scaled="1"/>
              <a:tileRect/>
            </a:gra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76133" name="直接连接符 694285"/>
            <p:cNvSpPr/>
            <p:nvPr/>
          </p:nvSpPr>
          <p:spPr>
            <a:xfrm flipV="1">
              <a:off x="3985" y="2177"/>
              <a:ext cx="393" cy="232"/>
            </a:xfrm>
            <a:prstGeom prst="line">
              <a:avLst/>
            </a:prstGeom>
            <a:ln w="28575" cap="flat" cmpd="sng">
              <a:solidFill>
                <a:srgbClr val="333399"/>
              </a:solidFill>
              <a:prstDash val="solid"/>
              <a:round/>
              <a:headEnd type="triangle" w="sm" len="med"/>
              <a:tailEnd type="triangle" w="sm" len="med"/>
            </a:ln>
          </p:spPr>
        </p:sp>
        <p:sp>
          <p:nvSpPr>
            <p:cNvPr id="176134" name="直接连接符 694289"/>
            <p:cNvSpPr/>
            <p:nvPr/>
          </p:nvSpPr>
          <p:spPr>
            <a:xfrm>
              <a:off x="3530" y="2276"/>
              <a:ext cx="186" cy="181"/>
            </a:xfrm>
            <a:prstGeom prst="line">
              <a:avLst/>
            </a:prstGeom>
            <a:ln w="25400" cap="flat" cmpd="sng">
              <a:solidFill>
                <a:schemeClr val="tx1"/>
              </a:solidFill>
              <a:prstDash val="solid"/>
              <a:round/>
              <a:headEnd type="triangle" w="sm" len="med"/>
              <a:tailEnd type="triangle" w="sm" len="med"/>
            </a:ln>
          </p:spPr>
        </p:sp>
        <p:sp>
          <p:nvSpPr>
            <p:cNvPr id="176135" name="椭圆 694284"/>
            <p:cNvSpPr/>
            <p:nvPr/>
          </p:nvSpPr>
          <p:spPr>
            <a:xfrm>
              <a:off x="3651" y="2385"/>
              <a:ext cx="450" cy="226"/>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p>
              <a:pPr algn="ctr"/>
              <a:r>
                <a:rPr lang="en-US" altLang="zh-CN" sz="2000">
                  <a:solidFill>
                    <a:schemeClr val="folHlink"/>
                  </a:solidFill>
                  <a:latin typeface="Arial" panose="020B0604020202020204" pitchFamily="34" charset="0"/>
                  <a:ea typeface="宋体" panose="02010600030101010101" pitchFamily="2" charset="-122"/>
                </a:rPr>
                <a:t>CGI</a:t>
              </a:r>
              <a:endParaRPr lang="en-US" altLang="zh-CN" sz="2000">
                <a:solidFill>
                  <a:schemeClr val="folHlink"/>
                </a:solidFill>
                <a:latin typeface="Arial" panose="020B0604020202020204" pitchFamily="34" charset="0"/>
                <a:ea typeface="宋体" panose="02010600030101010101" pitchFamily="2" charset="-122"/>
              </a:endParaRPr>
            </a:p>
          </p:txBody>
        </p:sp>
      </p:grpSp>
      <p:grpSp>
        <p:nvGrpSpPr>
          <p:cNvPr id="694317" name="组合 694316"/>
          <p:cNvGrpSpPr/>
          <p:nvPr/>
        </p:nvGrpSpPr>
        <p:grpSpPr>
          <a:xfrm>
            <a:off x="1054100" y="4959350"/>
            <a:ext cx="5534025" cy="1709738"/>
            <a:chOff x="664" y="3124"/>
            <a:chExt cx="3486" cy="1077"/>
          </a:xfrm>
        </p:grpSpPr>
        <p:sp>
          <p:nvSpPr>
            <p:cNvPr id="176137" name="直接连接符 694303"/>
            <p:cNvSpPr/>
            <p:nvPr/>
          </p:nvSpPr>
          <p:spPr>
            <a:xfrm flipH="1" flipV="1">
              <a:off x="664" y="3680"/>
              <a:ext cx="2965" cy="11"/>
            </a:xfrm>
            <a:prstGeom prst="line">
              <a:avLst/>
            </a:prstGeom>
            <a:ln w="28575" cap="flat" cmpd="sng">
              <a:solidFill>
                <a:srgbClr val="333399"/>
              </a:solidFill>
              <a:prstDash val="dash"/>
              <a:round/>
              <a:headEnd type="none" w="med" len="med"/>
              <a:tailEnd type="triangle" w="med" len="lg"/>
            </a:ln>
          </p:spPr>
        </p:sp>
        <p:sp>
          <p:nvSpPr>
            <p:cNvPr id="176138" name="文本框 694305"/>
            <p:cNvSpPr txBox="1"/>
            <p:nvPr/>
          </p:nvSpPr>
          <p:spPr>
            <a:xfrm>
              <a:off x="2336" y="3124"/>
              <a:ext cx="709" cy="1077"/>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sp>
          <p:nvSpPr>
            <p:cNvPr id="176139" name="文本框 694307"/>
            <p:cNvSpPr txBox="1"/>
            <p:nvPr/>
          </p:nvSpPr>
          <p:spPr>
            <a:xfrm>
              <a:off x="2830" y="3217"/>
              <a:ext cx="1320" cy="327"/>
            </a:xfrm>
            <a:prstGeom prst="rect">
              <a:avLst/>
            </a:prstGeom>
            <a:no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en-US" altLang="zh-CN" sz="20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响应动态文档</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76140" name="组合 694308"/>
            <p:cNvGrpSpPr/>
            <p:nvPr/>
          </p:nvGrpSpPr>
          <p:grpSpPr>
            <a:xfrm flipH="1">
              <a:off x="1039" y="3509"/>
              <a:ext cx="1433" cy="321"/>
              <a:chOff x="1152" y="1824"/>
              <a:chExt cx="1296" cy="240"/>
            </a:xfrm>
          </p:grpSpPr>
          <p:sp>
            <p:nvSpPr>
              <p:cNvPr id="176141" name="右箭头 694309"/>
              <p:cNvSpPr/>
              <p:nvPr/>
            </p:nvSpPr>
            <p:spPr>
              <a:xfrm>
                <a:off x="2160" y="1872"/>
                <a:ext cx="288" cy="144"/>
              </a:xfrm>
              <a:prstGeom prst="rightArrow">
                <a:avLst>
                  <a:gd name="adj1" fmla="val 50000"/>
                  <a:gd name="adj2" fmla="val 50000"/>
                </a:avLst>
              </a:prstGeom>
              <a:solidFill>
                <a:srgbClr val="FFC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76142" name="矩形 694310"/>
              <p:cNvSpPr/>
              <p:nvPr/>
            </p:nvSpPr>
            <p:spPr>
              <a:xfrm>
                <a:off x="1152" y="1824"/>
                <a:ext cx="1008" cy="24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49" charset="-122"/>
                  </a:rPr>
                  <a:t>HTTP </a:t>
                </a:r>
                <a:r>
                  <a:rPr lang="zh-CN" altLang="en-US" sz="2000" dirty="0">
                    <a:solidFill>
                      <a:srgbClr val="333399"/>
                    </a:solidFill>
                    <a:latin typeface="Arial" panose="020B0604020202020204" pitchFamily="34" charset="0"/>
                    <a:ea typeface="黑体" panose="02010609060101010101" pitchFamily="49" charset="-122"/>
                  </a:rPr>
                  <a:t>响应报文</a:t>
                </a:r>
                <a:endParaRPr lang="zh-CN" altLang="en-US" sz="2000" dirty="0">
                  <a:solidFill>
                    <a:srgbClr val="333399"/>
                  </a:solidFill>
                  <a:latin typeface="Arial" panose="020B0604020202020204" pitchFamily="34" charset="0"/>
                  <a:ea typeface="黑体" panose="02010609060101010101" pitchFamily="49" charset="-122"/>
                </a:endParaRPr>
              </a:p>
            </p:txBody>
          </p:sp>
        </p:grpSp>
      </p:grpSp>
      <p:sp>
        <p:nvSpPr>
          <p:cNvPr id="176143" name="标题 694273"/>
          <p:cNvSpPr>
            <a:spLocks noGrp="1"/>
          </p:cNvSpPr>
          <p:nvPr>
            <p:ph type="title"/>
          </p:nvPr>
        </p:nvSpPr>
        <p:spPr>
          <a:ln/>
        </p:spPr>
        <p:txBody>
          <a:bodyPr anchor="b"/>
          <a:p>
            <a:pPr algn="ctr"/>
            <a:r>
              <a:rPr lang="zh-CN" altLang="en-US" dirty="0"/>
              <a:t>扩充了功能的万维网服务器 </a:t>
            </a:r>
            <a:endParaRPr lang="zh-CN" altLang="en-US" dirty="0"/>
          </a:p>
        </p:txBody>
      </p:sp>
      <p:sp>
        <p:nvSpPr>
          <p:cNvPr id="176144" name="矩形 694277"/>
          <p:cNvSpPr/>
          <p:nvPr/>
        </p:nvSpPr>
        <p:spPr>
          <a:xfrm>
            <a:off x="5184775" y="1882775"/>
            <a:ext cx="1704975" cy="393700"/>
          </a:xfrm>
          <a:prstGeom prst="rect">
            <a:avLst/>
          </a:prstGeom>
          <a:noFill/>
          <a:ln w="12700">
            <a:noFill/>
          </a:ln>
        </p:spPr>
        <p:txBody>
          <a:bodyPr wrap="none" lIns="90488" tIns="44450" rIns="90488" bIns="44450" anchor="t">
            <a:spAutoFit/>
          </a:bodyPr>
          <a:p>
            <a:pPr eaLnBrk="0" hangingPunct="0"/>
            <a:r>
              <a:rPr lang="zh-CN" altLang="en-US" sz="2000" dirty="0">
                <a:solidFill>
                  <a:srgbClr val="333399"/>
                </a:solidFill>
                <a:latin typeface="Arial" panose="020B0604020202020204" pitchFamily="34" charset="0"/>
                <a:ea typeface="黑体" panose="02010609060101010101" pitchFamily="49" charset="-122"/>
              </a:rPr>
              <a:t>万维网服务器</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76145" name="椭圆 694278"/>
          <p:cNvSpPr/>
          <p:nvPr/>
        </p:nvSpPr>
        <p:spPr>
          <a:xfrm>
            <a:off x="5351463" y="3408363"/>
            <a:ext cx="423862" cy="223837"/>
          </a:xfrm>
          <a:prstGeom prst="ellipse">
            <a:avLst/>
          </a:prstGeom>
          <a:solidFill>
            <a:srgbClr val="66FF66"/>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76146" name="矩形 694279"/>
          <p:cNvSpPr/>
          <p:nvPr/>
        </p:nvSpPr>
        <p:spPr>
          <a:xfrm>
            <a:off x="1987550" y="2573338"/>
            <a:ext cx="942975" cy="638175"/>
          </a:xfrm>
          <a:prstGeom prst="rect">
            <a:avLst/>
          </a:prstGeom>
          <a:noFill/>
          <a:ln w="19050">
            <a:noFill/>
          </a:ln>
        </p:spPr>
        <p:txBody>
          <a:bodyPr wrap="none" lIns="90488" tIns="44450" rIns="90488" bIns="44450" anchor="t">
            <a:spAutoFit/>
          </a:bodyPr>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浏览器</a:t>
            </a:r>
            <a:endParaRPr lang="zh-CN" altLang="en-US" sz="2000" dirty="0">
              <a:solidFill>
                <a:srgbClr val="333399"/>
              </a:solidFill>
              <a:latin typeface="Arial" panose="020B0604020202020204" pitchFamily="34" charset="0"/>
              <a:ea typeface="黑体" panose="02010609060101010101" pitchFamily="49" charset="-122"/>
            </a:endParaRPr>
          </a:p>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 程序</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76147" name="矩形 694280"/>
          <p:cNvSpPr/>
          <p:nvPr/>
        </p:nvSpPr>
        <p:spPr>
          <a:xfrm>
            <a:off x="495300" y="2244725"/>
            <a:ext cx="1450975" cy="392113"/>
          </a:xfrm>
          <a:prstGeom prst="rect">
            <a:avLst/>
          </a:prstGeom>
          <a:noFill/>
          <a:ln w="12700">
            <a:noFill/>
          </a:ln>
        </p:spPr>
        <p:txBody>
          <a:bodyPr wrap="none" lIns="90488" tIns="44450" rIns="90488" bIns="44450" anchor="t">
            <a:spAutoFit/>
          </a:bodyPr>
          <a:p>
            <a:pPr eaLnBrk="0" hangingPunct="0"/>
            <a:r>
              <a:rPr lang="zh-CN" altLang="en-US" sz="2000" dirty="0">
                <a:solidFill>
                  <a:srgbClr val="333399"/>
                </a:solidFill>
                <a:latin typeface="Arial" panose="020B0604020202020204" pitchFamily="34" charset="0"/>
                <a:ea typeface="黑体" panose="02010609060101010101" pitchFamily="49" charset="-122"/>
              </a:rPr>
              <a:t>万维网客户</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76148" name="直接连接符 694281"/>
          <p:cNvSpPr/>
          <p:nvPr/>
        </p:nvSpPr>
        <p:spPr>
          <a:xfrm>
            <a:off x="4706938" y="3175000"/>
            <a:ext cx="777875" cy="342900"/>
          </a:xfrm>
          <a:prstGeom prst="line">
            <a:avLst/>
          </a:prstGeom>
          <a:ln w="28575" cap="flat" cmpd="sng">
            <a:solidFill>
              <a:srgbClr val="333399"/>
            </a:solidFill>
            <a:prstDash val="solid"/>
            <a:round/>
            <a:headEnd type="none" w="med" len="med"/>
            <a:tailEnd type="triangle" w="sm" len="lg"/>
          </a:ln>
        </p:spPr>
      </p:sp>
      <p:sp>
        <p:nvSpPr>
          <p:cNvPr id="176149" name="矩形 694282"/>
          <p:cNvSpPr/>
          <p:nvPr/>
        </p:nvSpPr>
        <p:spPr>
          <a:xfrm>
            <a:off x="3927475" y="2794000"/>
            <a:ext cx="942975" cy="638175"/>
          </a:xfrm>
          <a:prstGeom prst="rect">
            <a:avLst/>
          </a:prstGeom>
          <a:noFill/>
          <a:ln w="19050">
            <a:noFill/>
          </a:ln>
        </p:spPr>
        <p:txBody>
          <a:bodyPr wrap="none" lIns="90488" tIns="44450" rIns="90488" bIns="44450" anchor="t">
            <a:spAutoFit/>
          </a:bodyPr>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服务器</a:t>
            </a:r>
            <a:endParaRPr lang="zh-CN" altLang="en-US" sz="2000" dirty="0">
              <a:solidFill>
                <a:srgbClr val="333399"/>
              </a:solidFill>
              <a:latin typeface="Arial" panose="020B0604020202020204" pitchFamily="34" charset="0"/>
              <a:ea typeface="黑体" panose="02010609060101010101" pitchFamily="49" charset="-122"/>
            </a:endParaRPr>
          </a:p>
          <a:p>
            <a:pPr eaLnBrk="0" hangingPunct="0">
              <a:lnSpc>
                <a:spcPct val="90000"/>
              </a:lnSpc>
            </a:pPr>
            <a:r>
              <a:rPr lang="zh-CN" altLang="en-US" sz="2000" dirty="0">
                <a:solidFill>
                  <a:srgbClr val="333399"/>
                </a:solidFill>
                <a:latin typeface="Arial" panose="020B0604020202020204" pitchFamily="34" charset="0"/>
                <a:ea typeface="黑体" panose="02010609060101010101" pitchFamily="49" charset="-122"/>
              </a:rPr>
              <a:t> 程序</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76150" name="矩形 694283"/>
          <p:cNvSpPr/>
          <p:nvPr/>
        </p:nvSpPr>
        <p:spPr>
          <a:xfrm>
            <a:off x="2933700" y="3141663"/>
            <a:ext cx="846138" cy="393700"/>
          </a:xfrm>
          <a:prstGeom prst="rect">
            <a:avLst/>
          </a:prstGeom>
          <a:noFill/>
          <a:ln w="19050">
            <a:noFill/>
          </a:ln>
        </p:spPr>
        <p:txBody>
          <a:bodyPr wrap="none" lIns="90488" tIns="44450" rIns="90488" bIns="44450" anchor="t">
            <a:spAutoFit/>
          </a:bodyPr>
          <a:p>
            <a:pPr eaLnBrk="0" hangingPunct="0"/>
            <a:r>
              <a:rPr lang="en-US" altLang="zh-CN" sz="2000">
                <a:solidFill>
                  <a:srgbClr val="333399"/>
                </a:solidFill>
                <a:latin typeface="Arial" panose="020B0604020202020204" pitchFamily="34" charset="0"/>
                <a:ea typeface="黑体" panose="02010609060101010101" pitchFamily="49" charset="-122"/>
              </a:rPr>
              <a:t>HTTP</a:t>
            </a:r>
            <a:endParaRPr lang="en-US" altLang="zh-CN" sz="2000">
              <a:solidFill>
                <a:srgbClr val="333399"/>
              </a:solidFill>
              <a:latin typeface="Arial" panose="020B0604020202020204" pitchFamily="34" charset="0"/>
              <a:ea typeface="黑体" panose="02010609060101010101" pitchFamily="49" charset="-122"/>
            </a:endParaRPr>
          </a:p>
        </p:txBody>
      </p:sp>
      <p:sp>
        <p:nvSpPr>
          <p:cNvPr id="176151" name="矩形 694287"/>
          <p:cNvSpPr/>
          <p:nvPr/>
        </p:nvSpPr>
        <p:spPr>
          <a:xfrm>
            <a:off x="6686550" y="2636838"/>
            <a:ext cx="942975" cy="393700"/>
          </a:xfrm>
          <a:prstGeom prst="rect">
            <a:avLst/>
          </a:prstGeom>
          <a:noFill/>
          <a:ln w="12700">
            <a:noFill/>
          </a:ln>
        </p:spPr>
        <p:txBody>
          <a:bodyPr wrap="none" lIns="90488" tIns="44450" rIns="90488" bIns="44450" anchor="t">
            <a:spAutoFit/>
          </a:bodyPr>
          <a:p>
            <a:pPr eaLnBrk="0" hangingPunct="0"/>
            <a:r>
              <a:rPr lang="zh-CN" altLang="en-US" sz="2000" dirty="0">
                <a:solidFill>
                  <a:srgbClr val="333399"/>
                </a:solidFill>
                <a:latin typeface="Arial" panose="020B0604020202020204" pitchFamily="34" charset="0"/>
                <a:ea typeface="黑体" panose="02010609060101010101" pitchFamily="49" charset="-122"/>
              </a:rPr>
              <a:t>数据库</a:t>
            </a:r>
            <a:endParaRPr lang="zh-CN" altLang="en-US" sz="2000" dirty="0">
              <a:solidFill>
                <a:srgbClr val="333399"/>
              </a:solidFill>
              <a:latin typeface="Arial" panose="020B0604020202020204" pitchFamily="34" charset="0"/>
              <a:ea typeface="黑体" panose="02010609060101010101" pitchFamily="49" charset="-122"/>
            </a:endParaRPr>
          </a:p>
        </p:txBody>
      </p:sp>
      <p:pic>
        <p:nvPicPr>
          <p:cNvPr id="176152" name="图片 694290"/>
          <p:cNvPicPr/>
          <p:nvPr/>
        </p:nvPicPr>
        <p:blipFill>
          <a:blip r:embed="rId2"/>
          <a:stretch>
            <a:fillRect/>
          </a:stretch>
        </p:blipFill>
        <p:spPr>
          <a:xfrm>
            <a:off x="623888" y="2592388"/>
            <a:ext cx="1030287" cy="1225550"/>
          </a:xfrm>
          <a:prstGeom prst="rect">
            <a:avLst/>
          </a:prstGeom>
          <a:noFill/>
          <a:ln w="9525">
            <a:noFill/>
          </a:ln>
        </p:spPr>
      </p:pic>
      <p:sp>
        <p:nvSpPr>
          <p:cNvPr id="176153" name="椭圆 694291"/>
          <p:cNvSpPr/>
          <p:nvPr/>
        </p:nvSpPr>
        <p:spPr>
          <a:xfrm>
            <a:off x="1065213" y="3421063"/>
            <a:ext cx="430212" cy="211137"/>
          </a:xfrm>
          <a:prstGeom prst="ellipse">
            <a:avLst/>
          </a:prstGeom>
          <a:solidFill>
            <a:srgbClr val="66FF66"/>
          </a:solidFill>
          <a:ln w="9525" cap="flat" cmpd="sng">
            <a:solidFill>
              <a:schemeClr val="tx1"/>
            </a:solidFill>
            <a:prstDash val="solid"/>
            <a:round/>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76154" name="直接连接符 694292"/>
          <p:cNvSpPr/>
          <p:nvPr/>
        </p:nvSpPr>
        <p:spPr>
          <a:xfrm flipH="1">
            <a:off x="1311275" y="3089275"/>
            <a:ext cx="860425" cy="422275"/>
          </a:xfrm>
          <a:prstGeom prst="line">
            <a:avLst/>
          </a:prstGeom>
          <a:ln w="28575" cap="flat" cmpd="sng">
            <a:solidFill>
              <a:srgbClr val="333399"/>
            </a:solidFill>
            <a:prstDash val="solid"/>
            <a:round/>
            <a:headEnd type="none" w="med" len="med"/>
            <a:tailEnd type="triangle" w="sm" len="lg"/>
          </a:ln>
        </p:spPr>
      </p:sp>
      <p:sp>
        <p:nvSpPr>
          <p:cNvPr id="176155" name="任意多边形 694293"/>
          <p:cNvSpPr/>
          <p:nvPr/>
        </p:nvSpPr>
        <p:spPr>
          <a:xfrm>
            <a:off x="852488" y="2794000"/>
            <a:ext cx="544512" cy="393700"/>
          </a:xfrm>
          <a:custGeom>
            <a:avLst/>
            <a:gdLst/>
            <a:ahLst/>
            <a:cxnLst/>
            <a:pathLst>
              <a:path w="463" h="322">
                <a:moveTo>
                  <a:pt x="17" y="0"/>
                </a:moveTo>
                <a:lnTo>
                  <a:pt x="462" y="0"/>
                </a:lnTo>
                <a:lnTo>
                  <a:pt x="443" y="321"/>
                </a:lnTo>
                <a:lnTo>
                  <a:pt x="0" y="304"/>
                </a:lnTo>
                <a:lnTo>
                  <a:pt x="17" y="0"/>
                </a:lnTo>
              </a:path>
            </a:pathLst>
          </a:custGeom>
          <a:pattFill prst="dashHorz">
            <a:fgClr>
              <a:schemeClr val="bg2"/>
            </a:fgClr>
            <a:bgClr>
              <a:schemeClr val="bg1"/>
            </a:bgClr>
          </a:pattFill>
          <a:ln w="12700">
            <a:noFill/>
          </a:ln>
        </p:spPr>
        <p:txBody>
          <a:bodyPr/>
          <a:p>
            <a:endParaRPr lang="zh-CN" altLang="en-US"/>
          </a:p>
        </p:txBody>
      </p:sp>
      <p:grpSp>
        <p:nvGrpSpPr>
          <p:cNvPr id="694322" name="组合 694321"/>
          <p:cNvGrpSpPr/>
          <p:nvPr/>
        </p:nvGrpSpPr>
        <p:grpSpPr>
          <a:xfrm>
            <a:off x="684213" y="4371975"/>
            <a:ext cx="5091112" cy="1793875"/>
            <a:chOff x="431" y="2754"/>
            <a:chExt cx="3207" cy="1130"/>
          </a:xfrm>
        </p:grpSpPr>
        <p:sp>
          <p:nvSpPr>
            <p:cNvPr id="176157" name="直接连接符 694298"/>
            <p:cNvSpPr/>
            <p:nvPr/>
          </p:nvSpPr>
          <p:spPr>
            <a:xfrm>
              <a:off x="664" y="2791"/>
              <a:ext cx="0" cy="1093"/>
            </a:xfrm>
            <a:prstGeom prst="line">
              <a:avLst/>
            </a:prstGeom>
            <a:ln w="19050" cap="flat" cmpd="sng">
              <a:solidFill>
                <a:srgbClr val="333399"/>
              </a:solidFill>
              <a:prstDash val="solid"/>
              <a:round/>
              <a:headEnd type="none" w="med" len="med"/>
              <a:tailEnd type="none" w="med" len="med"/>
            </a:ln>
          </p:spPr>
        </p:sp>
        <p:sp>
          <p:nvSpPr>
            <p:cNvPr id="176158" name="直接连接符 694299"/>
            <p:cNvSpPr/>
            <p:nvPr/>
          </p:nvSpPr>
          <p:spPr>
            <a:xfrm>
              <a:off x="3638" y="2855"/>
              <a:ext cx="0" cy="1029"/>
            </a:xfrm>
            <a:prstGeom prst="line">
              <a:avLst/>
            </a:prstGeom>
            <a:ln w="19050" cap="flat" cmpd="sng">
              <a:solidFill>
                <a:srgbClr val="333399"/>
              </a:solidFill>
              <a:prstDash val="solid"/>
              <a:round/>
              <a:headEnd type="none" w="med" len="med"/>
              <a:tailEnd type="none" w="med" len="med"/>
            </a:ln>
          </p:spPr>
        </p:sp>
        <p:grpSp>
          <p:nvGrpSpPr>
            <p:cNvPr id="176159" name="组合 694315"/>
            <p:cNvGrpSpPr/>
            <p:nvPr/>
          </p:nvGrpSpPr>
          <p:grpSpPr>
            <a:xfrm>
              <a:off x="431" y="2754"/>
              <a:ext cx="3207" cy="487"/>
              <a:chOff x="431" y="2754"/>
              <a:chExt cx="3207" cy="487"/>
            </a:xfrm>
          </p:grpSpPr>
          <p:sp>
            <p:nvSpPr>
              <p:cNvPr id="176160" name="直接连接符 694294"/>
              <p:cNvSpPr/>
              <p:nvPr/>
            </p:nvSpPr>
            <p:spPr>
              <a:xfrm flipV="1">
                <a:off x="673" y="3080"/>
                <a:ext cx="2965" cy="11"/>
              </a:xfrm>
              <a:prstGeom prst="line">
                <a:avLst/>
              </a:prstGeom>
              <a:ln w="28575" cap="flat" cmpd="sng">
                <a:solidFill>
                  <a:srgbClr val="333399"/>
                </a:solidFill>
                <a:prstDash val="dash"/>
                <a:round/>
                <a:headEnd type="none" w="med" len="med"/>
                <a:tailEnd type="triangle" w="med" len="lg"/>
              </a:ln>
            </p:spPr>
          </p:sp>
          <p:grpSp>
            <p:nvGrpSpPr>
              <p:cNvPr id="176161" name="组合 694295"/>
              <p:cNvGrpSpPr/>
              <p:nvPr/>
            </p:nvGrpSpPr>
            <p:grpSpPr>
              <a:xfrm>
                <a:off x="1419" y="2919"/>
                <a:ext cx="1461" cy="322"/>
                <a:chOff x="1152" y="1824"/>
                <a:chExt cx="1296" cy="240"/>
              </a:xfrm>
            </p:grpSpPr>
            <p:sp>
              <p:nvSpPr>
                <p:cNvPr id="176162" name="右箭头 694296"/>
                <p:cNvSpPr/>
                <p:nvPr/>
              </p:nvSpPr>
              <p:spPr>
                <a:xfrm>
                  <a:off x="2160" y="1872"/>
                  <a:ext cx="288" cy="144"/>
                </a:xfrm>
                <a:prstGeom prst="rightArrow">
                  <a:avLst>
                    <a:gd name="adj1" fmla="val 50000"/>
                    <a:gd name="adj2" fmla="val 50000"/>
                  </a:avLst>
                </a:prstGeom>
                <a:solidFill>
                  <a:srgbClr val="CCECFF"/>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anose="02010600030101010101" pitchFamily="2" charset="-122"/>
                  </a:endParaRPr>
                </a:p>
              </p:txBody>
            </p:sp>
            <p:sp>
              <p:nvSpPr>
                <p:cNvPr id="176163" name="矩形 694297"/>
                <p:cNvSpPr/>
                <p:nvPr/>
              </p:nvSpPr>
              <p:spPr>
                <a:xfrm>
                  <a:off x="1152" y="1824"/>
                  <a:ext cx="1008" cy="240"/>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333399"/>
                      </a:solidFill>
                      <a:latin typeface="Arial" panose="020B0604020202020204" pitchFamily="34" charset="0"/>
                      <a:ea typeface="黑体" panose="02010609060101010101" pitchFamily="49" charset="-122"/>
                    </a:rPr>
                    <a:t>HTTP </a:t>
                  </a:r>
                  <a:r>
                    <a:rPr lang="zh-CN" altLang="en-US" sz="2000" dirty="0">
                      <a:solidFill>
                        <a:srgbClr val="333399"/>
                      </a:solidFill>
                      <a:latin typeface="Arial" panose="020B0604020202020204" pitchFamily="34" charset="0"/>
                      <a:ea typeface="黑体" panose="02010609060101010101" pitchFamily="49" charset="-122"/>
                    </a:rPr>
                    <a:t>请求报文</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76164" name="文本框 694300"/>
              <p:cNvSpPr txBox="1"/>
              <p:nvPr/>
            </p:nvSpPr>
            <p:spPr>
              <a:xfrm>
                <a:off x="431" y="2754"/>
                <a:ext cx="1000" cy="327"/>
              </a:xfrm>
              <a:prstGeom prst="rect">
                <a:avLst/>
              </a:prstGeom>
              <a:solidFill>
                <a:schemeClr val="bg1"/>
              </a:solidFill>
              <a:ln w="9525">
                <a:noFill/>
              </a:ln>
            </p:spPr>
            <p:txBody>
              <a:bodyPr wrap="none" anchor="t">
                <a:spAutoFit/>
              </a:bodyPr>
              <a:p>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en-US" altLang="zh-CN" sz="20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请求文档</a:t>
                </a:r>
                <a:endParaRPr lang="zh-CN" altLang="en-US" sz="2000" dirty="0">
                  <a:solidFill>
                    <a:srgbClr val="333399"/>
                  </a:solidFill>
                  <a:latin typeface="Arial" panose="020B0604020202020204" pitchFamily="34" charset="0"/>
                  <a:ea typeface="黑体" panose="02010609060101010101" pitchFamily="49" charset="-122"/>
                </a:endParaRPr>
              </a:p>
            </p:txBody>
          </p:sp>
        </p:grpSp>
      </p:grpSp>
      <p:grpSp>
        <p:nvGrpSpPr>
          <p:cNvPr id="694314" name="组合 694313"/>
          <p:cNvGrpSpPr/>
          <p:nvPr/>
        </p:nvGrpSpPr>
        <p:grpSpPr>
          <a:xfrm>
            <a:off x="6361113" y="4100513"/>
            <a:ext cx="2603500" cy="1920875"/>
            <a:chOff x="3909" y="2533"/>
            <a:chExt cx="1640" cy="1210"/>
          </a:xfrm>
        </p:grpSpPr>
        <p:sp>
          <p:nvSpPr>
            <p:cNvPr id="176166" name="直接连接符 694301"/>
            <p:cNvSpPr/>
            <p:nvPr/>
          </p:nvSpPr>
          <p:spPr>
            <a:xfrm>
              <a:off x="3909" y="2533"/>
              <a:ext cx="324" cy="579"/>
            </a:xfrm>
            <a:prstGeom prst="line">
              <a:avLst/>
            </a:prstGeom>
            <a:ln w="28575" cap="flat" cmpd="sng">
              <a:solidFill>
                <a:srgbClr val="333399"/>
              </a:solidFill>
              <a:prstDash val="solid"/>
              <a:round/>
              <a:headEnd type="none" w="med" len="med"/>
              <a:tailEnd type="triangle" w="med" len="lg"/>
            </a:ln>
          </p:spPr>
        </p:sp>
        <p:sp>
          <p:nvSpPr>
            <p:cNvPr id="176167" name="文本框 694302"/>
            <p:cNvSpPr txBox="1"/>
            <p:nvPr/>
          </p:nvSpPr>
          <p:spPr>
            <a:xfrm>
              <a:off x="4221" y="2552"/>
              <a:ext cx="1328" cy="519"/>
            </a:xfrm>
            <a:prstGeom prst="rect">
              <a:avLst/>
            </a:prstGeom>
            <a:noFill/>
            <a:ln w="9525">
              <a:noFill/>
            </a:ln>
          </p:spPr>
          <p:txBody>
            <a:bodyPr wrap="none" anchor="t">
              <a:spAutoFit/>
            </a:bodyPr>
            <a:p>
              <a:pPr algn="ctr"/>
              <a:r>
                <a:rPr lang="en-US" altLang="zh-CN" sz="2800" dirty="0">
                  <a:solidFill>
                    <a:srgbClr val="333399"/>
                  </a:solidFill>
                  <a:latin typeface="Arial" panose="020B0604020202020204" pitchFamily="34" charset="0"/>
                  <a:ea typeface="黑体" panose="02010609060101010101" pitchFamily="49" charset="-122"/>
                  <a:sym typeface="Wingdings" panose="05000000000000000000" pitchFamily="2" charset="2"/>
                </a:rPr>
                <a:t></a:t>
              </a:r>
              <a:r>
                <a:rPr lang="en-US" altLang="zh-CN" sz="2000" dirty="0">
                  <a:solidFill>
                    <a:srgbClr val="333399"/>
                  </a:solidFill>
                  <a:latin typeface="Arial" panose="020B0604020202020204" pitchFamily="34" charset="0"/>
                  <a:ea typeface="黑体" panose="02010609060101010101" pitchFamily="49" charset="-122"/>
                </a:rPr>
                <a:t> CGI </a:t>
              </a:r>
              <a:r>
                <a:rPr lang="zh-CN" altLang="en-US" sz="2000" dirty="0">
                  <a:solidFill>
                    <a:srgbClr val="333399"/>
                  </a:solidFill>
                  <a:latin typeface="Arial" panose="020B0604020202020204" pitchFamily="34" charset="0"/>
                  <a:ea typeface="黑体" panose="02010609060101010101" pitchFamily="49" charset="-122"/>
                </a:rPr>
                <a:t>程序创建</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动态文档</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76168" name="文本框 694306"/>
            <p:cNvSpPr txBox="1"/>
            <p:nvPr/>
          </p:nvSpPr>
          <p:spPr>
            <a:xfrm>
              <a:off x="4035" y="2667"/>
              <a:ext cx="709" cy="1076"/>
            </a:xfrm>
            <a:prstGeom prst="rect">
              <a:avLst/>
            </a:prstGeom>
            <a:noFill/>
            <a:ln w="9525">
              <a:noFill/>
            </a:ln>
          </p:spPr>
          <p:txBody>
            <a:bodyPr wrap="none" anchor="t">
              <a:spAutoFit/>
            </a:bodyPr>
            <a:p>
              <a:r>
                <a:rPr lang="en-US" altLang="zh-CN" sz="106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lang="en-US" altLang="zh-CN" sz="10600" dirty="0">
                <a:solidFill>
                  <a:srgbClr val="333399"/>
                </a:solidFill>
                <a:latin typeface="Arial" panose="020B0604020202020204" pitchFamily="34" charset="0"/>
                <a:ea typeface="黑体" panose="02010609060101010101" pitchFamily="49" charset="-122"/>
              </a:endParaRPr>
            </a:p>
          </p:txBody>
        </p:sp>
      </p:grpSp>
      <p:sp>
        <p:nvSpPr>
          <p:cNvPr id="176169" name="直接连接符 694286"/>
          <p:cNvSpPr/>
          <p:nvPr/>
        </p:nvSpPr>
        <p:spPr>
          <a:xfrm>
            <a:off x="1397000" y="3511550"/>
            <a:ext cx="4035425" cy="0"/>
          </a:xfrm>
          <a:prstGeom prst="line">
            <a:avLst/>
          </a:prstGeom>
          <a:ln w="38100" cap="flat" cmpd="sng">
            <a:solidFill>
              <a:schemeClr val="hlink"/>
            </a:solidFill>
            <a:prstDash val="dash"/>
            <a:round/>
            <a:headEnd type="triangle" w="med" len="lg"/>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4322"/>
                                        </p:tgtEl>
                                        <p:attrNameLst>
                                          <p:attrName>style.visibility</p:attrName>
                                        </p:attrNameLst>
                                      </p:cBhvr>
                                      <p:to>
                                        <p:strVal val="visible"/>
                                      </p:to>
                                    </p:set>
                                    <p:animEffect transition="in" filter="wipe(left)">
                                      <p:cBhvr>
                                        <p:cTn id="7" dur="1000"/>
                                        <p:tgtEl>
                                          <p:spTgt spid="694322"/>
                                        </p:tgtEl>
                                      </p:cBhvr>
                                    </p:animEffect>
                                  </p:childTnLst>
                                </p:cTn>
                              </p:par>
                            </p:childTnLst>
                          </p:cTn>
                        </p:par>
                        <p:par>
                          <p:cTn id="8" fill="hold">
                            <p:stCondLst>
                              <p:cond delay="1000"/>
                            </p:stCondLst>
                            <p:childTnLst>
                              <p:par>
                                <p:cTn id="9" presetID="1" presetClass="entr" presetSubtype="0" fill="hold" nodeType="afterEffect">
                                  <p:stCondLst>
                                    <p:cond delay="500"/>
                                  </p:stCondLst>
                                  <p:childTnLst>
                                    <p:set>
                                      <p:cBhvr>
                                        <p:cTn id="10" dur="1" fill="hold">
                                          <p:stCondLst>
                                            <p:cond delay="0"/>
                                          </p:stCondLst>
                                        </p:cTn>
                                        <p:tgtEl>
                                          <p:spTgt spid="694321"/>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1" fill="hold" nodeType="afterEffect">
                                  <p:stCondLst>
                                    <p:cond delay="500"/>
                                  </p:stCondLst>
                                  <p:childTnLst>
                                    <p:set>
                                      <p:cBhvr>
                                        <p:cTn id="13" dur="1" fill="hold">
                                          <p:stCondLst>
                                            <p:cond delay="0"/>
                                          </p:stCondLst>
                                        </p:cTn>
                                        <p:tgtEl>
                                          <p:spTgt spid="694314"/>
                                        </p:tgtEl>
                                        <p:attrNameLst>
                                          <p:attrName>style.visibility</p:attrName>
                                        </p:attrNameLst>
                                      </p:cBhvr>
                                      <p:to>
                                        <p:strVal val="visible"/>
                                      </p:to>
                                    </p:set>
                                    <p:animEffect transition="in" filter="wipe(up)">
                                      <p:cBhvr>
                                        <p:cTn id="14" dur="2000"/>
                                        <p:tgtEl>
                                          <p:spTgt spid="694314"/>
                                        </p:tgtEl>
                                      </p:cBhvr>
                                    </p:animEffect>
                                  </p:childTnLst>
                                </p:cTn>
                              </p:par>
                            </p:childTnLst>
                          </p:cTn>
                        </p:par>
                        <p:par>
                          <p:cTn id="15" fill="hold">
                            <p:stCondLst>
                              <p:cond delay="4000"/>
                            </p:stCondLst>
                            <p:childTnLst>
                              <p:par>
                                <p:cTn id="16" presetID="22" presetClass="entr" presetSubtype="2" fill="hold" nodeType="afterEffect">
                                  <p:stCondLst>
                                    <p:cond delay="500"/>
                                  </p:stCondLst>
                                  <p:childTnLst>
                                    <p:set>
                                      <p:cBhvr>
                                        <p:cTn id="17" dur="1" fill="hold">
                                          <p:stCondLst>
                                            <p:cond delay="0"/>
                                          </p:stCondLst>
                                        </p:cTn>
                                        <p:tgtEl>
                                          <p:spTgt spid="694317"/>
                                        </p:tgtEl>
                                        <p:attrNameLst>
                                          <p:attrName>style.visibility</p:attrName>
                                        </p:attrNameLst>
                                      </p:cBhvr>
                                      <p:to>
                                        <p:strVal val="visible"/>
                                      </p:to>
                                    </p:set>
                                    <p:animEffect transition="in" filter="wipe(right)">
                                      <p:cBhvr>
                                        <p:cTn id="18" dur="1000"/>
                                        <p:tgtEl>
                                          <p:spTgt spid="694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78178" name="标题 691201"/>
          <p:cNvSpPr>
            <a:spLocks noGrp="1"/>
          </p:cNvSpPr>
          <p:nvPr>
            <p:ph type="title"/>
          </p:nvPr>
        </p:nvSpPr>
        <p:spPr>
          <a:ln/>
        </p:spPr>
        <p:txBody>
          <a:bodyPr anchor="b"/>
          <a:p>
            <a:pPr algn="ctr"/>
            <a:r>
              <a:rPr lang="zh-CN" altLang="en-US" dirty="0"/>
              <a:t>浏览器中的缓存 </a:t>
            </a:r>
            <a:endParaRPr lang="zh-CN" altLang="en-US" dirty="0"/>
          </a:p>
        </p:txBody>
      </p:sp>
      <p:sp>
        <p:nvSpPr>
          <p:cNvPr id="691203" name="内容占位符 691202"/>
          <p:cNvSpPr>
            <a:spLocks noGrp="1"/>
          </p:cNvSpPr>
          <p:nvPr>
            <p:ph idx="1"/>
          </p:nvPr>
        </p:nvSpPr>
        <p:spPr>
          <a:xfrm>
            <a:off x="900113" y="1906588"/>
            <a:ext cx="7915275" cy="4475162"/>
          </a:xfrm>
          <a:ln/>
        </p:spPr>
        <p:txBody>
          <a:bodyPr anchor="t"/>
          <a:p>
            <a:pPr>
              <a:lnSpc>
                <a:spcPct val="90000"/>
              </a:lnSpc>
            </a:pPr>
            <a:r>
              <a:rPr lang="zh-CN" altLang="en-US" sz="2800" dirty="0"/>
              <a:t>浏览器将它取回的每一个页面副本都放入本地磁盘的缓存中。</a:t>
            </a:r>
            <a:endParaRPr lang="zh-CN" altLang="en-US" sz="2800" dirty="0"/>
          </a:p>
          <a:p>
            <a:pPr>
              <a:lnSpc>
                <a:spcPct val="90000"/>
              </a:lnSpc>
            </a:pPr>
            <a:r>
              <a:rPr lang="zh-CN" altLang="en-US" sz="2800" dirty="0"/>
              <a:t>当用户用鼠标点击某个选项时，浏览器首先检查磁盘的缓存。若缓存中保存了该项，浏览器就直接从缓存中得到该项副本而不必从网络获取，这样就明显地改善浏览器的运行特性。 。</a:t>
            </a:r>
            <a:endParaRPr lang="zh-CN" altLang="en-US" sz="2800" dirty="0"/>
          </a:p>
          <a:p>
            <a:pPr>
              <a:lnSpc>
                <a:spcPct val="90000"/>
              </a:lnSpc>
            </a:pPr>
            <a:r>
              <a:rPr lang="zh-CN" altLang="en-US" sz="2800" dirty="0"/>
              <a:t>但缓存要占用磁盘大量的空间，而浏览器性能的改善只有在用户再次查看缓存中的页面时才有帮助。</a:t>
            </a:r>
            <a:endParaRPr lang="zh-CN" altLang="en-US" sz="2800" dirty="0"/>
          </a:p>
          <a:p>
            <a:pPr>
              <a:lnSpc>
                <a:spcPct val="90000"/>
              </a:lnSpc>
            </a:pPr>
            <a:r>
              <a:rPr lang="zh-CN" altLang="en-US" sz="2800" dirty="0"/>
              <a:t>许多浏览器允许用户调整缓存策略。</a:t>
            </a:r>
            <a:r>
              <a:rPr lang="zh-CN" altLang="en-US" sz="1800" dirty="0"/>
              <a:t>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203">
                                            <p:txEl>
                                              <p:charRg st="28" end="1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203">
                                            <p:txEl>
                                              <p:charRg st="110" end="1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1203">
                                            <p:txEl>
                                              <p:charRg st="155"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0226" name="标题 711681"/>
          <p:cNvSpPr>
            <a:spLocks noGrp="1"/>
          </p:cNvSpPr>
          <p:nvPr>
            <p:ph type="title"/>
          </p:nvPr>
        </p:nvSpPr>
        <p:spPr>
          <a:ln/>
        </p:spPr>
        <p:txBody>
          <a:bodyPr anchor="b"/>
          <a:p>
            <a:pPr algn="ctr"/>
            <a:r>
              <a:rPr lang="en-US" altLang="zh-CN" dirty="0"/>
              <a:t>6.4.5  </a:t>
            </a:r>
            <a:r>
              <a:rPr lang="zh-CN" altLang="en-US" dirty="0"/>
              <a:t>万维网的信息检索系统</a:t>
            </a:r>
            <a:br>
              <a:rPr lang="zh-CN" altLang="en-US" dirty="0"/>
            </a:br>
            <a:r>
              <a:rPr lang="en-US" altLang="zh-CN" sz="4000" dirty="0"/>
              <a:t>1.  </a:t>
            </a:r>
            <a:r>
              <a:rPr lang="zh-CN" altLang="en-US" sz="4000" dirty="0"/>
              <a:t>全文检索搜索和分类目录搜索</a:t>
            </a:r>
            <a:endParaRPr lang="zh-CN" altLang="en-US" sz="4000" dirty="0"/>
          </a:p>
        </p:txBody>
      </p:sp>
      <p:sp>
        <p:nvSpPr>
          <p:cNvPr id="180227" name="文本占位符 711682"/>
          <p:cNvSpPr>
            <a:spLocks noGrp="1"/>
          </p:cNvSpPr>
          <p:nvPr>
            <p:ph idx="1"/>
          </p:nvPr>
        </p:nvSpPr>
        <p:spPr>
          <a:xfrm>
            <a:off x="1042988" y="1773238"/>
            <a:ext cx="7772400" cy="4751387"/>
          </a:xfrm>
          <a:ln/>
        </p:spPr>
        <p:txBody>
          <a:bodyPr anchor="t"/>
          <a:p>
            <a:r>
              <a:rPr lang="zh-CN" altLang="en-US" sz="2800" dirty="0"/>
              <a:t>在万维网中用来进行搜索的程序叫做</a:t>
            </a:r>
            <a:r>
              <a:rPr lang="zh-CN" altLang="en-US" sz="2800" dirty="0">
                <a:solidFill>
                  <a:schemeClr val="hlink"/>
                </a:solidFill>
              </a:rPr>
              <a:t>搜索引擎</a:t>
            </a:r>
            <a:r>
              <a:rPr lang="zh-CN" altLang="en-US" sz="2800" dirty="0"/>
              <a:t>。</a:t>
            </a:r>
            <a:endParaRPr lang="zh-CN" altLang="en-US" sz="2800" dirty="0"/>
          </a:p>
          <a:p>
            <a:r>
              <a:rPr lang="zh-CN" altLang="en-US" sz="2800" dirty="0">
                <a:solidFill>
                  <a:schemeClr val="hlink"/>
                </a:solidFill>
              </a:rPr>
              <a:t>全文检索搜索引擎</a:t>
            </a:r>
            <a:r>
              <a:rPr lang="zh-CN" altLang="en-US" sz="2800" dirty="0"/>
              <a:t>是一种纯技术型的检索工具。它的工作原理是通过搜索软件到因特网上的各网站收集信息，找到一个网站后可以从这个网站再链接到另一个网站。然后按照一定的规则建立一个很大的在线数据库供用户查询。</a:t>
            </a:r>
            <a:endParaRPr lang="zh-CN" altLang="en-US" sz="2800" dirty="0"/>
          </a:p>
          <a:p>
            <a:r>
              <a:rPr lang="zh-CN" altLang="en-US" sz="2800" dirty="0"/>
              <a:t>用户在查询时只要输入关键词，就从已经建立的索引数据库上进行查询（并不是实时地在因特网上检索到的信息）。 </a:t>
            </a:r>
            <a:endParaRPr lang="zh-CN" altLang="en-US" sz="2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2274" name="标题 1193985"/>
          <p:cNvSpPr>
            <a:spLocks noGrp="1"/>
          </p:cNvSpPr>
          <p:nvPr>
            <p:ph type="title"/>
          </p:nvPr>
        </p:nvSpPr>
        <p:spPr>
          <a:ln/>
        </p:spPr>
        <p:txBody>
          <a:bodyPr anchor="b"/>
          <a:p>
            <a:pPr algn="ctr"/>
            <a:r>
              <a:rPr lang="zh-CN" altLang="en-US" dirty="0"/>
              <a:t>分类目录搜索 </a:t>
            </a:r>
            <a:endParaRPr lang="zh-CN" altLang="en-US" dirty="0"/>
          </a:p>
        </p:txBody>
      </p:sp>
      <p:sp>
        <p:nvSpPr>
          <p:cNvPr id="182275" name="文本占位符 1193986"/>
          <p:cNvSpPr>
            <a:spLocks noGrp="1"/>
          </p:cNvSpPr>
          <p:nvPr>
            <p:ph idx="1"/>
          </p:nvPr>
        </p:nvSpPr>
        <p:spPr>
          <a:ln/>
        </p:spPr>
        <p:txBody>
          <a:bodyPr anchor="t"/>
          <a:p>
            <a:r>
              <a:rPr lang="zh-CN" altLang="en-US" dirty="0">
                <a:solidFill>
                  <a:schemeClr val="hlink"/>
                </a:solidFill>
              </a:rPr>
              <a:t>分类目录搜索引擎</a:t>
            </a:r>
            <a:r>
              <a:rPr lang="zh-CN" altLang="en-US" dirty="0"/>
              <a:t>并不采集网站的任何信息，而是利用各网站向搜索引擎提交的网站信息时填写的关键词和网站描述等信息，经过人工审核编辑后，如果认为符合网站登录的条件，则输入到分类目录的数据库中，供网上用户查询。</a:t>
            </a:r>
            <a:endParaRPr lang="zh-CN" altLang="en-US" dirty="0"/>
          </a:p>
          <a:p>
            <a:r>
              <a:rPr lang="zh-CN" altLang="en-US" dirty="0"/>
              <a:t>分类目录搜索也叫做</a:t>
            </a:r>
            <a:r>
              <a:rPr lang="zh-CN" altLang="en-US" dirty="0">
                <a:solidFill>
                  <a:schemeClr val="hlink"/>
                </a:solidFill>
              </a:rPr>
              <a:t>分类网站搜索</a:t>
            </a:r>
            <a:r>
              <a:rPr lang="zh-CN" altLang="en-US" dirty="0"/>
              <a:t>。 </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endParaRPr lang="zh-CN" altLang="en-US" sz="1400" dirty="0"/>
          </a:p>
        </p:txBody>
      </p:sp>
      <p:sp>
        <p:nvSpPr>
          <p:cNvPr id="183298" name="标题 714753"/>
          <p:cNvSpPr>
            <a:spLocks noGrp="1"/>
          </p:cNvSpPr>
          <p:nvPr>
            <p:ph type="title"/>
          </p:nvPr>
        </p:nvSpPr>
        <p:spPr>
          <a:ln/>
        </p:spPr>
        <p:txBody>
          <a:bodyPr anchor="b"/>
          <a:p>
            <a:pPr algn="ctr"/>
            <a:r>
              <a:rPr lang="zh-CN" altLang="en-US" dirty="0"/>
              <a:t>一些著名的搜索引擎 </a:t>
            </a:r>
            <a:endParaRPr lang="zh-CN" altLang="en-US" dirty="0"/>
          </a:p>
        </p:txBody>
      </p:sp>
      <p:sp>
        <p:nvSpPr>
          <p:cNvPr id="183299" name="文本占位符 714754"/>
          <p:cNvSpPr>
            <a:spLocks noGrp="1"/>
          </p:cNvSpPr>
          <p:nvPr>
            <p:ph idx="1"/>
          </p:nvPr>
        </p:nvSpPr>
        <p:spPr>
          <a:ln/>
        </p:spPr>
        <p:txBody>
          <a:bodyPr anchor="t"/>
          <a:p>
            <a:r>
              <a:rPr lang="zh-CN" altLang="en-US" sz="2800" dirty="0"/>
              <a:t>最著名的全文检索搜索引擎：</a:t>
            </a:r>
            <a:endParaRPr lang="zh-CN" altLang="en-US" sz="2800" dirty="0"/>
          </a:p>
          <a:p>
            <a:pPr lvl="1"/>
            <a:r>
              <a:rPr lang="en-US" altLang="zh-CN" sz="2400" dirty="0">
                <a:solidFill>
                  <a:schemeClr val="folHlink"/>
                </a:solidFill>
                <a:latin typeface="Arial" panose="020B0604020202020204" pitchFamily="34" charset="0"/>
                <a:ea typeface="黑体" panose="02010609060101010101" pitchFamily="49" charset="-122"/>
              </a:rPr>
              <a:t>Google</a:t>
            </a:r>
            <a:r>
              <a:rPr lang="zh-CN" altLang="en-US" sz="2400" dirty="0">
                <a:solidFill>
                  <a:schemeClr val="folHlink"/>
                </a:solidFill>
                <a:latin typeface="Arial" panose="020B0604020202020204" pitchFamily="34" charset="0"/>
                <a:ea typeface="黑体" panose="02010609060101010101" pitchFamily="49" charset="-122"/>
              </a:rPr>
              <a:t>（谷歌）</a:t>
            </a:r>
            <a:r>
              <a:rPr lang="en-US" altLang="zh-CN" sz="2400" dirty="0" err="1">
                <a:solidFill>
                  <a:schemeClr val="folHlink"/>
                </a:solidFill>
                <a:latin typeface="Arial" panose="020B0604020202020204" pitchFamily="34" charset="0"/>
                <a:ea typeface="黑体" panose="02010609060101010101" pitchFamily="49" charset="-122"/>
              </a:rPr>
              <a:t>(www.google.com</a:t>
            </a:r>
            <a:r>
              <a:rPr lang="en-US" altLang="zh-CN" sz="2400">
                <a:solidFill>
                  <a:schemeClr val="folHlink"/>
                </a:solidFill>
                <a:latin typeface="Arial" panose="020B0604020202020204" pitchFamily="34" charset="0"/>
                <a:ea typeface="黑体" panose="02010609060101010101" pitchFamily="49" charset="-122"/>
              </a:rPr>
              <a:t>) </a:t>
            </a:r>
            <a:endParaRPr lang="en-US" altLang="zh-CN" sz="2400">
              <a:solidFill>
                <a:schemeClr val="folHlink"/>
              </a:solidFill>
              <a:latin typeface="Arial" panose="020B0604020202020204" pitchFamily="34" charset="0"/>
              <a:ea typeface="黑体" panose="02010609060101010101" pitchFamily="49" charset="-122"/>
            </a:endParaRPr>
          </a:p>
          <a:p>
            <a:pPr lvl="1"/>
            <a:r>
              <a:rPr lang="zh-CN" altLang="en-US" sz="2400" dirty="0">
                <a:solidFill>
                  <a:schemeClr val="folHlink"/>
                </a:solidFill>
                <a:latin typeface="Arial" panose="020B0604020202020204" pitchFamily="34" charset="0"/>
                <a:ea typeface="黑体" panose="02010609060101010101" pitchFamily="49" charset="-122"/>
              </a:rPr>
              <a:t>百度 </a:t>
            </a:r>
            <a:r>
              <a:rPr lang="en-US" altLang="zh-CN" sz="2400" dirty="0" err="1">
                <a:solidFill>
                  <a:schemeClr val="folHlink"/>
                </a:solidFill>
                <a:latin typeface="Arial" panose="020B0604020202020204" pitchFamily="34" charset="0"/>
                <a:ea typeface="黑体" panose="02010609060101010101" pitchFamily="49" charset="-122"/>
              </a:rPr>
              <a:t>(www.baidu.com</a:t>
            </a:r>
            <a:r>
              <a:rPr lang="en-US" altLang="zh-CN" sz="2400">
                <a:solidFill>
                  <a:schemeClr val="folHlink"/>
                </a:solidFill>
                <a:latin typeface="Arial" panose="020B0604020202020204" pitchFamily="34" charset="0"/>
                <a:ea typeface="黑体" panose="02010609060101010101" pitchFamily="49" charset="-122"/>
              </a:rPr>
              <a:t>)</a:t>
            </a:r>
            <a:r>
              <a:rPr lang="en-US" altLang="zh-CN" sz="2400"/>
              <a:t> </a:t>
            </a:r>
            <a:endParaRPr lang="en-US" altLang="zh-CN" sz="2400"/>
          </a:p>
          <a:p>
            <a:r>
              <a:rPr lang="zh-CN" altLang="en-US" sz="2800" dirty="0"/>
              <a:t>最著名的分类目录搜索引擎：</a:t>
            </a:r>
            <a:endParaRPr lang="zh-CN" altLang="en-US" sz="2800" dirty="0"/>
          </a:p>
          <a:p>
            <a:pPr lvl="1"/>
            <a:r>
              <a:rPr lang="zh-CN" altLang="en-US" sz="2400" dirty="0">
                <a:solidFill>
                  <a:schemeClr val="folHlink"/>
                </a:solidFill>
                <a:latin typeface="Arial" panose="020B0604020202020204" pitchFamily="34" charset="0"/>
                <a:ea typeface="黑体" panose="02010609060101010101" pitchFamily="49" charset="-122"/>
              </a:rPr>
              <a:t>雅虎 </a:t>
            </a:r>
            <a:r>
              <a:rPr lang="en-US" altLang="zh-CN" sz="2400" dirty="0" err="1">
                <a:solidFill>
                  <a:schemeClr val="folHlink"/>
                </a:solidFill>
                <a:latin typeface="Arial" panose="020B0604020202020204" pitchFamily="34" charset="0"/>
                <a:ea typeface="黑体" panose="02010609060101010101" pitchFamily="49" charset="-122"/>
              </a:rPr>
              <a:t>(www.yahoo.com</a:t>
            </a:r>
            <a:r>
              <a:rPr lang="en-US" altLang="zh-CN" sz="2400">
                <a:solidFill>
                  <a:schemeClr val="folHlink"/>
                </a:solidFill>
                <a:latin typeface="Arial" panose="020B0604020202020204" pitchFamily="34" charset="0"/>
                <a:ea typeface="黑体" panose="02010609060101010101" pitchFamily="49" charset="-122"/>
              </a:rPr>
              <a:t>)</a:t>
            </a:r>
            <a:endParaRPr lang="en-US" altLang="zh-CN" sz="2400">
              <a:solidFill>
                <a:schemeClr val="folHlink"/>
              </a:solidFill>
              <a:latin typeface="Arial" panose="020B0604020202020204" pitchFamily="34" charset="0"/>
              <a:ea typeface="黑体" panose="02010609060101010101" pitchFamily="49" charset="-122"/>
            </a:endParaRPr>
          </a:p>
          <a:p>
            <a:pPr lvl="1"/>
            <a:r>
              <a:rPr lang="zh-CN" altLang="en-US" sz="2400" dirty="0">
                <a:solidFill>
                  <a:schemeClr val="folHlink"/>
                </a:solidFill>
                <a:latin typeface="Arial" panose="020B0604020202020204" pitchFamily="34" charset="0"/>
                <a:ea typeface="黑体" panose="02010609060101010101" pitchFamily="49" charset="-122"/>
              </a:rPr>
              <a:t>雅虎中国 </a:t>
            </a:r>
            <a:r>
              <a:rPr lang="en-US" altLang="zh-CN" sz="2400" dirty="0" err="1">
                <a:solidFill>
                  <a:schemeClr val="folHlink"/>
                </a:solidFill>
                <a:latin typeface="Arial" panose="020B0604020202020204" pitchFamily="34" charset="0"/>
                <a:ea typeface="黑体" panose="02010609060101010101" pitchFamily="49" charset="-122"/>
              </a:rPr>
              <a:t>(cn.yahoo.com</a:t>
            </a:r>
            <a:r>
              <a:rPr lang="en-US" altLang="zh-CN" sz="2400">
                <a:solidFill>
                  <a:schemeClr val="folHlink"/>
                </a:solidFill>
                <a:latin typeface="Arial" panose="020B0604020202020204" pitchFamily="34" charset="0"/>
                <a:ea typeface="黑体" panose="02010609060101010101" pitchFamily="49" charset="-122"/>
              </a:rPr>
              <a:t>)</a:t>
            </a:r>
            <a:endParaRPr lang="en-US" altLang="zh-CN" sz="2400">
              <a:solidFill>
                <a:schemeClr val="folHlink"/>
              </a:solidFill>
              <a:latin typeface="Arial" panose="020B0604020202020204" pitchFamily="34" charset="0"/>
              <a:ea typeface="黑体" panose="02010609060101010101" pitchFamily="49" charset="-122"/>
            </a:endParaRPr>
          </a:p>
          <a:p>
            <a:pPr lvl="1"/>
            <a:r>
              <a:rPr lang="zh-CN" altLang="en-US" sz="2400" dirty="0">
                <a:solidFill>
                  <a:schemeClr val="folHlink"/>
                </a:solidFill>
                <a:latin typeface="Arial" panose="020B0604020202020204" pitchFamily="34" charset="0"/>
                <a:ea typeface="黑体" panose="02010609060101010101" pitchFamily="49" charset="-122"/>
              </a:rPr>
              <a:t>新浪 </a:t>
            </a:r>
            <a:r>
              <a:rPr lang="en-US" altLang="zh-CN" sz="2400" dirty="0" err="1">
                <a:solidFill>
                  <a:schemeClr val="folHlink"/>
                </a:solidFill>
                <a:latin typeface="Arial" panose="020B0604020202020204" pitchFamily="34" charset="0"/>
                <a:ea typeface="黑体" panose="02010609060101010101" pitchFamily="49" charset="-122"/>
              </a:rPr>
              <a:t>(www.sina.com</a:t>
            </a:r>
            <a:r>
              <a:rPr lang="en-US" altLang="zh-CN" sz="2400">
                <a:solidFill>
                  <a:schemeClr val="folHlink"/>
                </a:solidFill>
                <a:latin typeface="Arial" panose="020B0604020202020204" pitchFamily="34" charset="0"/>
                <a:ea typeface="黑体" panose="02010609060101010101" pitchFamily="49" charset="-122"/>
              </a:rPr>
              <a:t>)</a:t>
            </a:r>
            <a:endParaRPr lang="en-US" altLang="zh-CN" sz="2400">
              <a:solidFill>
                <a:schemeClr val="folHlink"/>
              </a:solidFill>
              <a:latin typeface="Arial" panose="020B0604020202020204" pitchFamily="34" charset="0"/>
              <a:ea typeface="黑体" panose="02010609060101010101" pitchFamily="49" charset="-122"/>
            </a:endParaRPr>
          </a:p>
          <a:p>
            <a:pPr lvl="1"/>
            <a:r>
              <a:rPr lang="zh-CN" altLang="en-US" sz="2400" dirty="0">
                <a:solidFill>
                  <a:schemeClr val="folHlink"/>
                </a:solidFill>
                <a:latin typeface="Arial" panose="020B0604020202020204" pitchFamily="34" charset="0"/>
                <a:ea typeface="黑体" panose="02010609060101010101" pitchFamily="49" charset="-122"/>
              </a:rPr>
              <a:t>搜狐 </a:t>
            </a:r>
            <a:r>
              <a:rPr lang="en-US" altLang="zh-CN" sz="2400" dirty="0" err="1">
                <a:solidFill>
                  <a:schemeClr val="folHlink"/>
                </a:solidFill>
                <a:latin typeface="Arial" panose="020B0604020202020204" pitchFamily="34" charset="0"/>
                <a:ea typeface="黑体" panose="02010609060101010101" pitchFamily="49" charset="-122"/>
              </a:rPr>
              <a:t>(www.sohu.com</a:t>
            </a:r>
            <a:r>
              <a:rPr lang="en-US" altLang="zh-CN" sz="2400">
                <a:solidFill>
                  <a:schemeClr val="folHlink"/>
                </a:solidFill>
                <a:latin typeface="Arial" panose="020B0604020202020204" pitchFamily="34" charset="0"/>
                <a:ea typeface="黑体" panose="02010609060101010101" pitchFamily="49" charset="-122"/>
              </a:rPr>
              <a:t>)</a:t>
            </a:r>
            <a:endParaRPr lang="en-US" altLang="zh-CN" sz="2400">
              <a:solidFill>
                <a:schemeClr val="folHlink"/>
              </a:solidFill>
              <a:latin typeface="Arial" panose="020B0604020202020204" pitchFamily="34" charset="0"/>
              <a:ea typeface="黑体" panose="02010609060101010101" pitchFamily="49" charset="-122"/>
            </a:endParaRPr>
          </a:p>
          <a:p>
            <a:pPr lvl="1"/>
            <a:r>
              <a:rPr lang="zh-CN" altLang="en-US" sz="2400" dirty="0">
                <a:solidFill>
                  <a:schemeClr val="folHlink"/>
                </a:solidFill>
                <a:latin typeface="Arial" panose="020B0604020202020204" pitchFamily="34" charset="0"/>
                <a:ea typeface="黑体" panose="02010609060101010101" pitchFamily="49" charset="-122"/>
              </a:rPr>
              <a:t>网易 </a:t>
            </a:r>
            <a:r>
              <a:rPr lang="en-US" altLang="zh-CN" sz="2400">
                <a:solidFill>
                  <a:schemeClr val="folHlink"/>
                </a:solidFill>
                <a:latin typeface="Arial" panose="020B0604020202020204" pitchFamily="34" charset="0"/>
                <a:ea typeface="黑体" panose="02010609060101010101" pitchFamily="49" charset="-122"/>
              </a:rPr>
              <a:t>(www.163.com)</a:t>
            </a:r>
            <a:r>
              <a:rPr lang="en-US" altLang="zh-CN" sz="2400"/>
              <a:t> </a:t>
            </a:r>
            <a:endParaRPr lang="en-US" altLang="zh-CN" sz="2400"/>
          </a:p>
          <a:p>
            <a:pPr lvl="1"/>
            <a:endParaRPr lang="en-US" altLang="zh-CN" sz="24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22246</Words>
  <Application>WPS 演示</Application>
  <PresentationFormat>在屏幕上显示</PresentationFormat>
  <Paragraphs>3269</Paragraphs>
  <Slides>134</Slides>
  <Notes>169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10</vt:i4>
      </vt:variant>
      <vt:variant>
        <vt:lpstr>幻灯片标题</vt:lpstr>
      </vt:variant>
      <vt:variant>
        <vt:i4>134</vt:i4>
      </vt:variant>
    </vt:vector>
  </HeadingPairs>
  <TitlesOfParts>
    <vt:vector size="157" baseType="lpstr">
      <vt:lpstr>Arial</vt:lpstr>
      <vt:lpstr>宋体</vt:lpstr>
      <vt:lpstr>Wingdings</vt:lpstr>
      <vt:lpstr>黑体</vt:lpstr>
      <vt:lpstr>Tahoma</vt:lpstr>
      <vt:lpstr>Arial Unicode MS</vt:lpstr>
      <vt:lpstr>Times New Roman</vt:lpstr>
      <vt:lpstr>Symbol</vt:lpstr>
      <vt:lpstr>Courier New</vt:lpstr>
      <vt:lpstr>微软雅黑</vt:lpstr>
      <vt:lpstr>Arial Unicode MS</vt:lpstr>
      <vt:lpstr>Calibri</vt:lpstr>
      <vt:lpstr>Blends</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834</cp:revision>
  <dcterms:created xsi:type="dcterms:W3CDTF">2004-03-02T12:35:10Z</dcterms:created>
  <dcterms:modified xsi:type="dcterms:W3CDTF">2019-05-17T18:00:50Z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