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28"/>
  </p:handoutMasterIdLst>
  <p:sldIdLst>
    <p:sldId id="267" r:id="rId4"/>
    <p:sldId id="357" r:id="rId6"/>
    <p:sldId id="358" r:id="rId7"/>
    <p:sldId id="377" r:id="rId8"/>
    <p:sldId id="257" r:id="rId9"/>
    <p:sldId id="258" r:id="rId10"/>
    <p:sldId id="259" r:id="rId11"/>
    <p:sldId id="378" r:id="rId12"/>
    <p:sldId id="379" r:id="rId13"/>
    <p:sldId id="263" r:id="rId14"/>
    <p:sldId id="380" r:id="rId15"/>
    <p:sldId id="385" r:id="rId16"/>
    <p:sldId id="386" r:id="rId17"/>
    <p:sldId id="381" r:id="rId18"/>
    <p:sldId id="382" r:id="rId19"/>
    <p:sldId id="383" r:id="rId20"/>
    <p:sldId id="384" r:id="rId21"/>
    <p:sldId id="387" r:id="rId22"/>
    <p:sldId id="388" r:id="rId23"/>
    <p:sldId id="389" r:id="rId24"/>
    <p:sldId id="512" r:id="rId25"/>
    <p:sldId id="394" r:id="rId26"/>
    <p:sldId id="395" r:id="rId27"/>
    <p:sldId id="396" r:id="rId28"/>
    <p:sldId id="397" r:id="rId29"/>
    <p:sldId id="402" r:id="rId30"/>
    <p:sldId id="403" r:id="rId31"/>
    <p:sldId id="400" r:id="rId32"/>
    <p:sldId id="401" r:id="rId33"/>
    <p:sldId id="404" r:id="rId34"/>
    <p:sldId id="406" r:id="rId35"/>
    <p:sldId id="405" r:id="rId36"/>
    <p:sldId id="407" r:id="rId37"/>
    <p:sldId id="408" r:id="rId38"/>
    <p:sldId id="264" r:id="rId39"/>
    <p:sldId id="265" r:id="rId40"/>
    <p:sldId id="266" r:id="rId41"/>
    <p:sldId id="268" r:id="rId42"/>
    <p:sldId id="269" r:id="rId43"/>
    <p:sldId id="270" r:id="rId44"/>
    <p:sldId id="271" r:id="rId45"/>
    <p:sldId id="272" r:id="rId46"/>
    <p:sldId id="273" r:id="rId47"/>
    <p:sldId id="274" r:id="rId48"/>
    <p:sldId id="276" r:id="rId49"/>
    <p:sldId id="277" r:id="rId50"/>
    <p:sldId id="278" r:id="rId51"/>
    <p:sldId id="279" r:id="rId52"/>
    <p:sldId id="411" r:id="rId53"/>
    <p:sldId id="412" r:id="rId54"/>
    <p:sldId id="413" r:id="rId55"/>
    <p:sldId id="280" r:id="rId56"/>
    <p:sldId id="284" r:id="rId57"/>
    <p:sldId id="282" r:id="rId58"/>
    <p:sldId id="281" r:id="rId59"/>
    <p:sldId id="285" r:id="rId60"/>
    <p:sldId id="286" r:id="rId61"/>
    <p:sldId id="360" r:id="rId62"/>
    <p:sldId id="361" r:id="rId63"/>
    <p:sldId id="421" r:id="rId64"/>
    <p:sldId id="422" r:id="rId65"/>
    <p:sldId id="362" r:id="rId66"/>
    <p:sldId id="364" r:id="rId67"/>
    <p:sldId id="368" r:id="rId68"/>
    <p:sldId id="294" r:id="rId69"/>
    <p:sldId id="296" r:id="rId70"/>
    <p:sldId id="370" r:id="rId71"/>
    <p:sldId id="414" r:id="rId72"/>
    <p:sldId id="298" r:id="rId73"/>
    <p:sldId id="415" r:id="rId74"/>
    <p:sldId id="299" r:id="rId75"/>
    <p:sldId id="300" r:id="rId76"/>
    <p:sldId id="416" r:id="rId77"/>
    <p:sldId id="310" r:id="rId78"/>
    <p:sldId id="374" r:id="rId79"/>
    <p:sldId id="375" r:id="rId80"/>
    <p:sldId id="311" r:id="rId81"/>
    <p:sldId id="312" r:id="rId82"/>
    <p:sldId id="513" r:id="rId83"/>
    <p:sldId id="313" r:id="rId84"/>
    <p:sldId id="314" r:id="rId85"/>
    <p:sldId id="315" r:id="rId86"/>
    <p:sldId id="316" r:id="rId87"/>
    <p:sldId id="318" r:id="rId88"/>
    <p:sldId id="319" r:id="rId89"/>
    <p:sldId id="320" r:id="rId90"/>
    <p:sldId id="321" r:id="rId91"/>
    <p:sldId id="322" r:id="rId92"/>
    <p:sldId id="323" r:id="rId93"/>
    <p:sldId id="324" r:id="rId94"/>
    <p:sldId id="325" r:id="rId95"/>
    <p:sldId id="326" r:id="rId96"/>
    <p:sldId id="327" r:id="rId97"/>
    <p:sldId id="328" r:id="rId98"/>
    <p:sldId id="329" r:id="rId99"/>
    <p:sldId id="330" r:id="rId100"/>
    <p:sldId id="331" r:id="rId101"/>
    <p:sldId id="332" r:id="rId102"/>
    <p:sldId id="333" r:id="rId103"/>
    <p:sldId id="334" r:id="rId104"/>
    <p:sldId id="335" r:id="rId105"/>
    <p:sldId id="336" r:id="rId106"/>
    <p:sldId id="337" r:id="rId107"/>
    <p:sldId id="338" r:id="rId108"/>
    <p:sldId id="339" r:id="rId109"/>
    <p:sldId id="340" r:id="rId110"/>
    <p:sldId id="341" r:id="rId111"/>
    <p:sldId id="345" r:id="rId112"/>
    <p:sldId id="346" r:id="rId113"/>
    <p:sldId id="372" r:id="rId114"/>
    <p:sldId id="347" r:id="rId115"/>
    <p:sldId id="348" r:id="rId116"/>
    <p:sldId id="349" r:id="rId117"/>
    <p:sldId id="350" r:id="rId118"/>
    <p:sldId id="343" r:id="rId119"/>
    <p:sldId id="344" r:id="rId120"/>
    <p:sldId id="355" r:id="rId121"/>
    <p:sldId id="356" r:id="rId122"/>
    <p:sldId id="519" r:id="rId123"/>
    <p:sldId id="520" r:id="rId124"/>
    <p:sldId id="521" r:id="rId125"/>
    <p:sldId id="522" r:id="rId126"/>
    <p:sldId id="523" r:id="rId12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130"/>
    <p:restoredTop sz="94588"/>
  </p:normalViewPr>
  <p:slideViewPr>
    <p:cSldViewPr showGuides="1">
      <p:cViewPr>
        <p:scale>
          <a:sx n="50" d="100"/>
          <a:sy n="50" d="100"/>
        </p:scale>
        <p:origin x="-1566" y="-618"/>
      </p:cViewPr>
      <p:guideLst>
        <p:guide orient="horz" pos="2140"/>
        <p:guide pos="2844"/>
      </p:guideLst>
    </p:cSldViewPr>
  </p:slideViewPr>
  <p:notesTextViewPr>
    <p:cViewPr>
      <p:scale>
        <a:sx n="100" d="100"/>
        <a:sy n="100" d="100"/>
      </p:scale>
      <p:origin x="0" y="0"/>
    </p:cViewPr>
  </p:notesTextViewPr>
  <p:sorterViewPr showFormatting="0">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9.xml"/><Relationship Id="rId129" Type="http://schemas.openxmlformats.org/officeDocument/2006/relationships/presProps" Target="presProps.xml"/><Relationship Id="rId128" Type="http://schemas.openxmlformats.org/officeDocument/2006/relationships/handoutMaster" Target="handoutMasters/handoutMaster1.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5106" name="页眉占位符 17510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175107" name="日期占位符 175106"/>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4100" name="幻灯片图像占位符 175107"/>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175108"/>
          <p:cNvSpPr>
            <a:spLocks noGrp="1"/>
          </p:cNvSpPr>
          <p:nvPr>
            <p:ph type="body" sz="quarter"/>
          </p:nvPr>
        </p:nvSpPr>
        <p:spPr>
          <a:xfrm>
            <a:off x="685800" y="4343400"/>
            <a:ext cx="54864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75110" name="页脚占位符 175109"/>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175111" name="灯片编号占位符 175110"/>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6146" name="幻灯片图像占位符 176129"/>
          <p:cNvSpPr>
            <a:spLocks noRot="1" noTextEdit="1"/>
          </p:cNvSpPr>
          <p:nvPr>
            <p:ph type="sldImg"/>
          </p:nvPr>
        </p:nvSpPr>
        <p:spPr>
          <a:ln/>
        </p:spPr>
      </p:sp>
      <p:sp>
        <p:nvSpPr>
          <p:cNvPr id="6147" name="文本占位符 176130"/>
          <p:cNvSpPr>
            <a:spLocks noGrp="1"/>
          </p:cNvSpPr>
          <p:nvPr>
            <p:ph type="body"/>
          </p:nvPr>
        </p:nvSpPr>
        <p:spPr>
          <a:ln/>
        </p:spPr>
        <p:txBody>
          <a:bodyPr anchor="t"/>
          <a:p>
            <a:pPr lvl="0"/>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626" name="幻灯片图像占位符 186369"/>
          <p:cNvSpPr>
            <a:spLocks noRot="1" noTextEdit="1"/>
          </p:cNvSpPr>
          <p:nvPr>
            <p:ph type="sldImg"/>
          </p:nvPr>
        </p:nvSpPr>
        <p:spPr>
          <a:ln/>
        </p:spPr>
      </p:sp>
      <p:sp>
        <p:nvSpPr>
          <p:cNvPr id="26627" name="文本占位符 186370"/>
          <p:cNvSpPr>
            <a:spLocks noGrp="1"/>
          </p:cNvSpPr>
          <p:nvPr>
            <p:ph type="body"/>
          </p:nvPr>
        </p:nvSpPr>
        <p:spPr>
          <a:ln/>
        </p:spPr>
        <p:txBody>
          <a:bodyPr anchor="t"/>
          <a:p>
            <a:pPr lvl="0"/>
            <a:endParaRPr 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1666" name="幻灯片图像占位符 269313"/>
          <p:cNvSpPr>
            <a:spLocks noRot="1" noTextEdit="1"/>
          </p:cNvSpPr>
          <p:nvPr>
            <p:ph type="sldImg"/>
          </p:nvPr>
        </p:nvSpPr>
        <p:spPr>
          <a:ln/>
        </p:spPr>
      </p:sp>
      <p:sp>
        <p:nvSpPr>
          <p:cNvPr id="241667" name="文本占位符 269314"/>
          <p:cNvSpPr>
            <a:spLocks noGrp="1"/>
          </p:cNvSpPr>
          <p:nvPr>
            <p:ph type="body"/>
          </p:nvPr>
        </p:nvSpPr>
        <p:spPr>
          <a:ln/>
        </p:spPr>
        <p:txBody>
          <a:bodyPr anchor="t"/>
          <a:p>
            <a:pPr lvl="0"/>
            <a:endParaRPr 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3714" name="幻灯片图像占位符 270337"/>
          <p:cNvSpPr>
            <a:spLocks noRot="1" noTextEdit="1"/>
          </p:cNvSpPr>
          <p:nvPr>
            <p:ph type="sldImg"/>
          </p:nvPr>
        </p:nvSpPr>
        <p:spPr>
          <a:ln/>
        </p:spPr>
      </p:sp>
      <p:sp>
        <p:nvSpPr>
          <p:cNvPr id="243715" name="文本占位符 270338"/>
          <p:cNvSpPr>
            <a:spLocks noGrp="1"/>
          </p:cNvSpPr>
          <p:nvPr>
            <p:ph type="body"/>
          </p:nvPr>
        </p:nvSpPr>
        <p:spPr>
          <a:ln/>
        </p:spPr>
        <p:txBody>
          <a:bodyPr anchor="t"/>
          <a:p>
            <a:pPr lvl="0"/>
            <a:endParaRPr 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5762" name="幻灯片图像占位符 271361"/>
          <p:cNvSpPr>
            <a:spLocks noRot="1" noTextEdit="1"/>
          </p:cNvSpPr>
          <p:nvPr>
            <p:ph type="sldImg"/>
          </p:nvPr>
        </p:nvSpPr>
        <p:spPr>
          <a:ln/>
        </p:spPr>
      </p:sp>
      <p:sp>
        <p:nvSpPr>
          <p:cNvPr id="245763" name="文本占位符 271362"/>
          <p:cNvSpPr>
            <a:spLocks noGrp="1"/>
          </p:cNvSpPr>
          <p:nvPr>
            <p:ph type="body"/>
          </p:nvPr>
        </p:nvSpPr>
        <p:spPr>
          <a:ln/>
        </p:spPr>
        <p:txBody>
          <a:bodyPr anchor="t"/>
          <a:p>
            <a:pPr lvl="0"/>
            <a:endParaRPr 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7810" name="幻灯片图像占位符 272385"/>
          <p:cNvSpPr>
            <a:spLocks noRot="1" noTextEdit="1"/>
          </p:cNvSpPr>
          <p:nvPr>
            <p:ph type="sldImg"/>
          </p:nvPr>
        </p:nvSpPr>
        <p:spPr>
          <a:ln/>
        </p:spPr>
      </p:sp>
      <p:sp>
        <p:nvSpPr>
          <p:cNvPr id="247811" name="文本占位符 272386"/>
          <p:cNvSpPr>
            <a:spLocks noGrp="1"/>
          </p:cNvSpPr>
          <p:nvPr>
            <p:ph type="body"/>
          </p:nvPr>
        </p:nvSpPr>
        <p:spPr>
          <a:ln/>
        </p:spPr>
        <p:txBody>
          <a:bodyPr anchor="t"/>
          <a:p>
            <a:pPr lvl="0"/>
            <a:endParaRPr 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9858" name="幻灯片图像占位符 273409"/>
          <p:cNvSpPr>
            <a:spLocks noRot="1" noTextEdit="1"/>
          </p:cNvSpPr>
          <p:nvPr>
            <p:ph type="sldImg"/>
          </p:nvPr>
        </p:nvSpPr>
        <p:spPr>
          <a:ln/>
        </p:spPr>
      </p:sp>
      <p:sp>
        <p:nvSpPr>
          <p:cNvPr id="249859" name="文本占位符 273410"/>
          <p:cNvSpPr>
            <a:spLocks noGrp="1"/>
          </p:cNvSpPr>
          <p:nvPr>
            <p:ph type="body"/>
          </p:nvPr>
        </p:nvSpPr>
        <p:spPr>
          <a:ln/>
        </p:spPr>
        <p:txBody>
          <a:bodyPr anchor="t"/>
          <a:p>
            <a:pPr lvl="0"/>
            <a:endParaRPr 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1906" name="幻灯片图像占位符 274433"/>
          <p:cNvSpPr>
            <a:spLocks noRot="1" noTextEdit="1"/>
          </p:cNvSpPr>
          <p:nvPr>
            <p:ph type="sldImg"/>
          </p:nvPr>
        </p:nvSpPr>
        <p:spPr>
          <a:ln/>
        </p:spPr>
      </p:sp>
      <p:sp>
        <p:nvSpPr>
          <p:cNvPr id="251907" name="文本占位符 274434"/>
          <p:cNvSpPr>
            <a:spLocks noGrp="1"/>
          </p:cNvSpPr>
          <p:nvPr>
            <p:ph type="body"/>
          </p:nvPr>
        </p:nvSpPr>
        <p:spPr>
          <a:ln/>
        </p:spPr>
        <p:txBody>
          <a:bodyPr anchor="t"/>
          <a:p>
            <a:pPr lvl="0"/>
            <a:endParaRPr 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3954" name="幻灯片图像占位符 275457"/>
          <p:cNvSpPr>
            <a:spLocks noRot="1" noTextEdit="1"/>
          </p:cNvSpPr>
          <p:nvPr>
            <p:ph type="sldImg"/>
          </p:nvPr>
        </p:nvSpPr>
        <p:spPr>
          <a:ln/>
        </p:spPr>
      </p:sp>
      <p:sp>
        <p:nvSpPr>
          <p:cNvPr id="253955" name="文本占位符 275458"/>
          <p:cNvSpPr>
            <a:spLocks noGrp="1"/>
          </p:cNvSpPr>
          <p:nvPr>
            <p:ph type="body"/>
          </p:nvPr>
        </p:nvSpPr>
        <p:spPr>
          <a:ln/>
        </p:spPr>
        <p:txBody>
          <a:bodyPr anchor="t"/>
          <a:p>
            <a:pPr lvl="0"/>
            <a:endParaRPr 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6002" name="幻灯片图像占位符 276481"/>
          <p:cNvSpPr>
            <a:spLocks noRot="1" noTextEdit="1"/>
          </p:cNvSpPr>
          <p:nvPr>
            <p:ph type="sldImg"/>
          </p:nvPr>
        </p:nvSpPr>
        <p:spPr>
          <a:ln/>
        </p:spPr>
      </p:sp>
      <p:sp>
        <p:nvSpPr>
          <p:cNvPr id="256003" name="文本占位符 276482"/>
          <p:cNvSpPr>
            <a:spLocks noGrp="1"/>
          </p:cNvSpPr>
          <p:nvPr>
            <p:ph type="body"/>
          </p:nvPr>
        </p:nvSpPr>
        <p:spPr>
          <a:ln/>
        </p:spPr>
        <p:txBody>
          <a:bodyPr anchor="t"/>
          <a:p>
            <a:pPr lvl="0"/>
            <a:endParaRPr 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8050" name="幻灯片图像占位符 277505"/>
          <p:cNvSpPr>
            <a:spLocks noRot="1" noTextEdit="1"/>
          </p:cNvSpPr>
          <p:nvPr>
            <p:ph type="sldImg"/>
          </p:nvPr>
        </p:nvSpPr>
        <p:spPr>
          <a:ln/>
        </p:spPr>
      </p:sp>
      <p:sp>
        <p:nvSpPr>
          <p:cNvPr id="258051" name="文本占位符 277506"/>
          <p:cNvSpPr>
            <a:spLocks noGrp="1"/>
          </p:cNvSpPr>
          <p:nvPr>
            <p:ph type="body"/>
          </p:nvPr>
        </p:nvSpPr>
        <p:spPr>
          <a:ln/>
        </p:spPr>
        <p:txBody>
          <a:bodyPr anchor="t"/>
          <a:p>
            <a:pPr lvl="0"/>
            <a:endParaRPr 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0098" name="幻灯片图像占位符 278529"/>
          <p:cNvSpPr>
            <a:spLocks noRot="1" noTextEdit="1"/>
          </p:cNvSpPr>
          <p:nvPr>
            <p:ph type="sldImg"/>
          </p:nvPr>
        </p:nvSpPr>
        <p:spPr>
          <a:ln/>
        </p:spPr>
      </p:sp>
      <p:sp>
        <p:nvSpPr>
          <p:cNvPr id="260099" name="文本占位符 278530"/>
          <p:cNvSpPr>
            <a:spLocks noGrp="1"/>
          </p:cNvSpPr>
          <p:nvPr>
            <p:ph type="body"/>
          </p:nvPr>
        </p:nvSpPr>
        <p:spPr>
          <a:ln/>
        </p:spPr>
        <p:txBody>
          <a:bodyPr anchor="t"/>
          <a:p>
            <a:pPr lvl="0"/>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8674" name="幻灯片图像占位符 297985"/>
          <p:cNvSpPr>
            <a:spLocks noRot="1" noTextEdit="1"/>
          </p:cNvSpPr>
          <p:nvPr>
            <p:ph type="sldImg"/>
          </p:nvPr>
        </p:nvSpPr>
        <p:spPr>
          <a:ln/>
        </p:spPr>
      </p:sp>
      <p:sp>
        <p:nvSpPr>
          <p:cNvPr id="28675" name="文本占位符 297986"/>
          <p:cNvSpPr>
            <a:spLocks noGrp="1"/>
          </p:cNvSpPr>
          <p:nvPr>
            <p:ph type="body"/>
          </p:nvPr>
        </p:nvSpPr>
        <p:spPr>
          <a:ln/>
        </p:spPr>
        <p:txBody>
          <a:bodyPr anchor="t"/>
          <a:p>
            <a:pPr lvl="0"/>
            <a:endParaRPr 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2146" name="幻灯片图像占位符 279553"/>
          <p:cNvSpPr>
            <a:spLocks noRot="1" noTextEdit="1"/>
          </p:cNvSpPr>
          <p:nvPr>
            <p:ph type="sldImg"/>
          </p:nvPr>
        </p:nvSpPr>
        <p:spPr>
          <a:ln/>
        </p:spPr>
      </p:sp>
      <p:sp>
        <p:nvSpPr>
          <p:cNvPr id="262147" name="文本占位符 279554"/>
          <p:cNvSpPr>
            <a:spLocks noGrp="1"/>
          </p:cNvSpPr>
          <p:nvPr>
            <p:ph type="body"/>
          </p:nvPr>
        </p:nvSpPr>
        <p:spPr>
          <a:ln/>
        </p:spPr>
        <p:txBody>
          <a:bodyPr anchor="t"/>
          <a:p>
            <a:pPr lvl="0"/>
            <a:endParaRPr 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4194" name="幻灯片图像占位符 280577"/>
          <p:cNvSpPr>
            <a:spLocks noRot="1" noTextEdit="1"/>
          </p:cNvSpPr>
          <p:nvPr>
            <p:ph type="sldImg"/>
          </p:nvPr>
        </p:nvSpPr>
        <p:spPr>
          <a:ln/>
        </p:spPr>
      </p:sp>
      <p:sp>
        <p:nvSpPr>
          <p:cNvPr id="264195" name="文本占位符 280578"/>
          <p:cNvSpPr>
            <a:spLocks noGrp="1"/>
          </p:cNvSpPr>
          <p:nvPr>
            <p:ph type="body"/>
          </p:nvPr>
        </p:nvSpPr>
        <p:spPr>
          <a:ln/>
        </p:spPr>
        <p:txBody>
          <a:bodyPr anchor="t"/>
          <a:p>
            <a:pPr lvl="0"/>
            <a:endParaRPr 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6242" name="幻灯片图像占位符 281601"/>
          <p:cNvSpPr>
            <a:spLocks noRot="1" noTextEdit="1"/>
          </p:cNvSpPr>
          <p:nvPr>
            <p:ph type="sldImg"/>
          </p:nvPr>
        </p:nvSpPr>
        <p:spPr>
          <a:ln/>
        </p:spPr>
      </p:sp>
      <p:sp>
        <p:nvSpPr>
          <p:cNvPr id="266243" name="文本占位符 281602"/>
          <p:cNvSpPr>
            <a:spLocks noGrp="1"/>
          </p:cNvSpPr>
          <p:nvPr>
            <p:ph type="body"/>
          </p:nvPr>
        </p:nvSpPr>
        <p:spPr>
          <a:ln/>
        </p:spPr>
        <p:txBody>
          <a:bodyPr anchor="t"/>
          <a:p>
            <a:pPr lvl="0"/>
            <a:endParaRPr 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8290" name="幻灯片图像占位符 284673"/>
          <p:cNvSpPr>
            <a:spLocks noRot="1" noTextEdit="1"/>
          </p:cNvSpPr>
          <p:nvPr>
            <p:ph type="sldImg"/>
          </p:nvPr>
        </p:nvSpPr>
        <p:spPr>
          <a:ln/>
        </p:spPr>
      </p:sp>
      <p:sp>
        <p:nvSpPr>
          <p:cNvPr id="268291" name="文本占位符 284674"/>
          <p:cNvSpPr>
            <a:spLocks noGrp="1"/>
          </p:cNvSpPr>
          <p:nvPr>
            <p:ph type="body"/>
          </p:nvPr>
        </p:nvSpPr>
        <p:spPr>
          <a:ln/>
        </p:spPr>
        <p:txBody>
          <a:bodyPr anchor="t"/>
          <a:p>
            <a:pPr lvl="0"/>
            <a:endParaRPr 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0338" name="幻灯片图像占位符 285697"/>
          <p:cNvSpPr>
            <a:spLocks noRot="1" noTextEdit="1"/>
          </p:cNvSpPr>
          <p:nvPr>
            <p:ph type="sldImg"/>
          </p:nvPr>
        </p:nvSpPr>
        <p:spPr>
          <a:ln/>
        </p:spPr>
      </p:sp>
      <p:sp>
        <p:nvSpPr>
          <p:cNvPr id="270339" name="文本占位符 285698"/>
          <p:cNvSpPr>
            <a:spLocks noGrp="1"/>
          </p:cNvSpPr>
          <p:nvPr>
            <p:ph type="body"/>
          </p:nvPr>
        </p:nvSpPr>
        <p:spPr>
          <a:ln/>
        </p:spPr>
        <p:txBody>
          <a:bodyPr anchor="t"/>
          <a:p>
            <a:pPr lvl="0"/>
            <a:endParaRPr 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2386" name="幻灯片图像占位符 290817"/>
          <p:cNvSpPr>
            <a:spLocks noRot="1" noTextEdit="1"/>
          </p:cNvSpPr>
          <p:nvPr>
            <p:ph type="sldImg"/>
          </p:nvPr>
        </p:nvSpPr>
        <p:spPr>
          <a:ln/>
        </p:spPr>
      </p:sp>
      <p:sp>
        <p:nvSpPr>
          <p:cNvPr id="272387" name="文本占位符 290818"/>
          <p:cNvSpPr>
            <a:spLocks noGrp="1"/>
          </p:cNvSpPr>
          <p:nvPr>
            <p:ph type="body"/>
          </p:nvPr>
        </p:nvSpPr>
        <p:spPr>
          <a:ln/>
        </p:spPr>
        <p:txBody>
          <a:bodyPr anchor="t"/>
          <a:p>
            <a:pPr lvl="0"/>
            <a:endParaRPr 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4434" name="幻灯片图像占位符 291841"/>
          <p:cNvSpPr>
            <a:spLocks noRot="1" noTextEdit="1"/>
          </p:cNvSpPr>
          <p:nvPr>
            <p:ph type="sldImg"/>
          </p:nvPr>
        </p:nvSpPr>
        <p:spPr>
          <a:ln/>
        </p:spPr>
      </p:sp>
      <p:sp>
        <p:nvSpPr>
          <p:cNvPr id="274435" name="文本占位符 291842"/>
          <p:cNvSpPr>
            <a:spLocks noGrp="1"/>
          </p:cNvSpPr>
          <p:nvPr>
            <p:ph type="body"/>
          </p:nvPr>
        </p:nvSpPr>
        <p:spPr>
          <a:ln/>
        </p:spPr>
        <p:txBody>
          <a:bodyPr anchor="t"/>
          <a:p>
            <a:pPr lvl="0"/>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30722" name="幻灯片图像占位符 308225"/>
          <p:cNvSpPr>
            <a:spLocks noRot="1" noTextEdit="1"/>
          </p:cNvSpPr>
          <p:nvPr>
            <p:ph type="sldImg"/>
          </p:nvPr>
        </p:nvSpPr>
        <p:spPr>
          <a:ln/>
        </p:spPr>
      </p:sp>
      <p:sp>
        <p:nvSpPr>
          <p:cNvPr id="30723" name="文本占位符 308226"/>
          <p:cNvSpPr>
            <a:spLocks noGrp="1"/>
          </p:cNvSpPr>
          <p:nvPr>
            <p:ph type="body"/>
          </p:nvPr>
        </p:nvSpPr>
        <p:spPr>
          <a:ln/>
        </p:spPr>
        <p:txBody>
          <a:bodyPr anchor="t"/>
          <a:p>
            <a:pPr lvl="0"/>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32770" name="幻灯片图像占位符 310273"/>
          <p:cNvSpPr>
            <a:spLocks noRot="1" noTextEdit="1"/>
          </p:cNvSpPr>
          <p:nvPr>
            <p:ph type="sldImg"/>
          </p:nvPr>
        </p:nvSpPr>
        <p:spPr>
          <a:ln/>
        </p:spPr>
      </p:sp>
      <p:sp>
        <p:nvSpPr>
          <p:cNvPr id="32771" name="文本占位符 310274"/>
          <p:cNvSpPr>
            <a:spLocks noGrp="1"/>
          </p:cNvSpPr>
          <p:nvPr>
            <p:ph type="body"/>
          </p:nvPr>
        </p:nvSpPr>
        <p:spPr>
          <a:ln/>
        </p:spPr>
        <p:txBody>
          <a:bodyPr anchor="t"/>
          <a:p>
            <a:pPr lvl="0"/>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34818" name="幻灯片图像占位符 300033"/>
          <p:cNvSpPr>
            <a:spLocks noRot="1" noTextEdit="1"/>
          </p:cNvSpPr>
          <p:nvPr>
            <p:ph type="sldImg"/>
          </p:nvPr>
        </p:nvSpPr>
        <p:spPr>
          <a:ln/>
        </p:spPr>
      </p:sp>
      <p:sp>
        <p:nvSpPr>
          <p:cNvPr id="34819" name="文本占位符 300034"/>
          <p:cNvSpPr>
            <a:spLocks noGrp="1"/>
          </p:cNvSpPr>
          <p:nvPr>
            <p:ph type="body"/>
          </p:nvPr>
        </p:nvSpPr>
        <p:spPr>
          <a:ln/>
        </p:spPr>
        <p:txBody>
          <a:bodyPr anchor="t"/>
          <a:p>
            <a:pPr lvl="0"/>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36866" name="幻灯片图像占位符 302081"/>
          <p:cNvSpPr>
            <a:spLocks noRot="1" noTextEdit="1"/>
          </p:cNvSpPr>
          <p:nvPr>
            <p:ph type="sldImg"/>
          </p:nvPr>
        </p:nvSpPr>
        <p:spPr>
          <a:ln/>
        </p:spPr>
      </p:sp>
      <p:sp>
        <p:nvSpPr>
          <p:cNvPr id="36867" name="文本占位符 302082"/>
          <p:cNvSpPr>
            <a:spLocks noGrp="1"/>
          </p:cNvSpPr>
          <p:nvPr>
            <p:ph type="body"/>
          </p:nvPr>
        </p:nvSpPr>
        <p:spPr>
          <a:ln/>
        </p:spPr>
        <p:txBody>
          <a:bodyPr anchor="t"/>
          <a:p>
            <a:pPr lvl="0"/>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38914" name="幻灯片图像占位符 305153"/>
          <p:cNvSpPr>
            <a:spLocks noRot="1" noTextEdit="1"/>
          </p:cNvSpPr>
          <p:nvPr>
            <p:ph type="sldImg"/>
          </p:nvPr>
        </p:nvSpPr>
        <p:spPr>
          <a:ln/>
        </p:spPr>
      </p:sp>
      <p:sp>
        <p:nvSpPr>
          <p:cNvPr id="38915" name="文本占位符 305154"/>
          <p:cNvSpPr>
            <a:spLocks noGrp="1"/>
          </p:cNvSpPr>
          <p:nvPr>
            <p:ph type="body"/>
          </p:nvPr>
        </p:nvSpPr>
        <p:spPr>
          <a:ln/>
        </p:spPr>
        <p:txBody>
          <a:bodyPr anchor="t"/>
          <a:p>
            <a:pPr lvl="0"/>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0962" name="幻灯片图像占位符 306177"/>
          <p:cNvSpPr>
            <a:spLocks noRot="1" noTextEdit="1"/>
          </p:cNvSpPr>
          <p:nvPr>
            <p:ph type="sldImg"/>
          </p:nvPr>
        </p:nvSpPr>
        <p:spPr>
          <a:ln/>
        </p:spPr>
      </p:sp>
      <p:sp>
        <p:nvSpPr>
          <p:cNvPr id="40963" name="文本占位符 306178"/>
          <p:cNvSpPr>
            <a:spLocks noGrp="1"/>
          </p:cNvSpPr>
          <p:nvPr>
            <p:ph type="body"/>
          </p:nvPr>
        </p:nvSpPr>
        <p:spPr>
          <a:ln/>
        </p:spPr>
        <p:txBody>
          <a:bodyPr anchor="t"/>
          <a:p>
            <a:pPr lvl="0"/>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3010" name="幻灯片图像占位符 313345"/>
          <p:cNvSpPr>
            <a:spLocks noRot="1" noTextEdit="1"/>
          </p:cNvSpPr>
          <p:nvPr>
            <p:ph type="sldImg"/>
          </p:nvPr>
        </p:nvSpPr>
        <p:spPr>
          <a:ln/>
        </p:spPr>
      </p:sp>
      <p:sp>
        <p:nvSpPr>
          <p:cNvPr id="43011" name="文本占位符 313346"/>
          <p:cNvSpPr>
            <a:spLocks noGrp="1"/>
          </p:cNvSpPr>
          <p:nvPr>
            <p:ph type="body"/>
          </p:nvPr>
        </p:nvSpPr>
        <p:spPr>
          <a:ln/>
        </p:spPr>
        <p:txBody>
          <a:bodyPr anchor="t"/>
          <a:p>
            <a:pPr lvl="0"/>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5058" name="幻灯片图像占位符 315393"/>
          <p:cNvSpPr>
            <a:spLocks noRot="1" noTextEdit="1"/>
          </p:cNvSpPr>
          <p:nvPr>
            <p:ph type="sldImg"/>
          </p:nvPr>
        </p:nvSpPr>
        <p:spPr>
          <a:ln/>
        </p:spPr>
      </p:sp>
      <p:sp>
        <p:nvSpPr>
          <p:cNvPr id="45059" name="文本占位符 315394"/>
          <p:cNvSpPr>
            <a:spLocks noGrp="1"/>
          </p:cNvSpPr>
          <p:nvPr>
            <p:ph type="body"/>
          </p:nvPr>
        </p:nvSpPr>
        <p:spPr>
          <a:ln/>
        </p:spPr>
        <p:txBody>
          <a:bodyPr anchor="t"/>
          <a:p>
            <a:pPr lvl="0"/>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242" name="幻灯片图像占位符 178177"/>
          <p:cNvSpPr>
            <a:spLocks noRot="1" noTextEdit="1"/>
          </p:cNvSpPr>
          <p:nvPr>
            <p:ph type="sldImg"/>
          </p:nvPr>
        </p:nvSpPr>
        <p:spPr>
          <a:ln/>
        </p:spPr>
      </p:sp>
      <p:sp>
        <p:nvSpPr>
          <p:cNvPr id="10243" name="文本占位符 178178"/>
          <p:cNvSpPr>
            <a:spLocks noGrp="1"/>
          </p:cNvSpPr>
          <p:nvPr>
            <p:ph type="body"/>
          </p:nvPr>
        </p:nvSpPr>
        <p:spPr>
          <a:ln/>
        </p:spPr>
        <p:txBody>
          <a:bodyPr anchor="t"/>
          <a:p>
            <a:pPr lvl="0"/>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7106" name="幻灯片图像占位符 317441"/>
          <p:cNvSpPr>
            <a:spLocks noRot="1" noTextEdit="1"/>
          </p:cNvSpPr>
          <p:nvPr>
            <p:ph type="sldImg"/>
          </p:nvPr>
        </p:nvSpPr>
        <p:spPr>
          <a:ln/>
        </p:spPr>
      </p:sp>
      <p:sp>
        <p:nvSpPr>
          <p:cNvPr id="47107" name="文本占位符 317442"/>
          <p:cNvSpPr>
            <a:spLocks noGrp="1"/>
          </p:cNvSpPr>
          <p:nvPr>
            <p:ph type="body"/>
          </p:nvPr>
        </p:nvSpPr>
        <p:spPr>
          <a:ln/>
        </p:spPr>
        <p:txBody>
          <a:bodyPr anchor="t"/>
          <a:p>
            <a:pPr lvl="0"/>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7346" name="幻灯片图像占位符 327681"/>
          <p:cNvSpPr>
            <a:spLocks noRot="1" noTextEdit="1"/>
          </p:cNvSpPr>
          <p:nvPr>
            <p:ph type="sldImg"/>
          </p:nvPr>
        </p:nvSpPr>
        <p:spPr>
          <a:ln/>
        </p:spPr>
      </p:sp>
      <p:sp>
        <p:nvSpPr>
          <p:cNvPr id="57347" name="文本占位符 327682"/>
          <p:cNvSpPr>
            <a:spLocks noGrp="1"/>
          </p:cNvSpPr>
          <p:nvPr>
            <p:ph type="body"/>
          </p:nvPr>
        </p:nvSpPr>
        <p:spPr>
          <a:ln/>
        </p:spPr>
        <p:txBody>
          <a:bodyPr anchor="t"/>
          <a:p>
            <a:pPr lvl="0"/>
            <a:endParaRPr 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9394" name="幻灯片图像占位符 329729"/>
          <p:cNvSpPr>
            <a:spLocks noRot="1" noTextEdit="1"/>
          </p:cNvSpPr>
          <p:nvPr>
            <p:ph type="sldImg"/>
          </p:nvPr>
        </p:nvSpPr>
        <p:spPr>
          <a:ln/>
        </p:spPr>
      </p:sp>
      <p:sp>
        <p:nvSpPr>
          <p:cNvPr id="59395" name="文本占位符 329730"/>
          <p:cNvSpPr>
            <a:spLocks noGrp="1"/>
          </p:cNvSpPr>
          <p:nvPr>
            <p:ph type="body"/>
          </p:nvPr>
        </p:nvSpPr>
        <p:spPr>
          <a:ln/>
        </p:spPr>
        <p:txBody>
          <a:bodyPr anchor="t"/>
          <a:p>
            <a:pPr lvl="0"/>
            <a:endParaRPr 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1442" name="幻灯片图像占位符 331777"/>
          <p:cNvSpPr>
            <a:spLocks noRot="1" noTextEdit="1"/>
          </p:cNvSpPr>
          <p:nvPr>
            <p:ph type="sldImg"/>
          </p:nvPr>
        </p:nvSpPr>
        <p:spPr>
          <a:ln/>
        </p:spPr>
      </p:sp>
      <p:sp>
        <p:nvSpPr>
          <p:cNvPr id="61443" name="文本占位符 331778"/>
          <p:cNvSpPr>
            <a:spLocks noGrp="1"/>
          </p:cNvSpPr>
          <p:nvPr>
            <p:ph type="body"/>
          </p:nvPr>
        </p:nvSpPr>
        <p:spPr>
          <a:ln/>
        </p:spPr>
        <p:txBody>
          <a:bodyPr anchor="t"/>
          <a:p>
            <a:pPr lvl="0"/>
            <a:endParaRPr 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3490" name="幻灯片图像占位符 333825"/>
          <p:cNvSpPr>
            <a:spLocks noRot="1" noTextEdit="1"/>
          </p:cNvSpPr>
          <p:nvPr>
            <p:ph type="sldImg"/>
          </p:nvPr>
        </p:nvSpPr>
        <p:spPr>
          <a:ln/>
        </p:spPr>
      </p:sp>
      <p:sp>
        <p:nvSpPr>
          <p:cNvPr id="63491" name="文本占位符 333826"/>
          <p:cNvSpPr>
            <a:spLocks noGrp="1"/>
          </p:cNvSpPr>
          <p:nvPr>
            <p:ph type="body"/>
          </p:nvPr>
        </p:nvSpPr>
        <p:spPr>
          <a:ln/>
        </p:spPr>
        <p:txBody>
          <a:bodyPr anchor="t"/>
          <a:p>
            <a:pPr lvl="0"/>
            <a:endParaRPr 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5538" name="幻灯片图像占位符 345089"/>
          <p:cNvSpPr>
            <a:spLocks noRot="1" noTextEdit="1"/>
          </p:cNvSpPr>
          <p:nvPr>
            <p:ph type="sldImg"/>
          </p:nvPr>
        </p:nvSpPr>
        <p:spPr>
          <a:ln/>
        </p:spPr>
      </p:sp>
      <p:sp>
        <p:nvSpPr>
          <p:cNvPr id="65539" name="文本占位符 345090"/>
          <p:cNvSpPr>
            <a:spLocks noGrp="1"/>
          </p:cNvSpPr>
          <p:nvPr>
            <p:ph type="body"/>
          </p:nvPr>
        </p:nvSpPr>
        <p:spPr>
          <a:ln/>
        </p:spPr>
        <p:txBody>
          <a:bodyPr anchor="t"/>
          <a:p>
            <a:pPr lvl="0"/>
            <a:endParaRPr 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7586" name="幻灯片图像占位符 346113"/>
          <p:cNvSpPr>
            <a:spLocks noRot="1" noTextEdit="1"/>
          </p:cNvSpPr>
          <p:nvPr>
            <p:ph type="sldImg"/>
          </p:nvPr>
        </p:nvSpPr>
        <p:spPr>
          <a:ln/>
        </p:spPr>
      </p:sp>
      <p:sp>
        <p:nvSpPr>
          <p:cNvPr id="67587" name="文本占位符 346114"/>
          <p:cNvSpPr>
            <a:spLocks noGrp="1"/>
          </p:cNvSpPr>
          <p:nvPr>
            <p:ph type="body"/>
          </p:nvPr>
        </p:nvSpPr>
        <p:spPr>
          <a:ln/>
        </p:spPr>
        <p:txBody>
          <a:bodyPr anchor="t"/>
          <a:p>
            <a:pPr lvl="0"/>
            <a:endParaRPr 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9634" name="幻灯片图像占位符 339969"/>
          <p:cNvSpPr>
            <a:spLocks noRot="1" noTextEdit="1"/>
          </p:cNvSpPr>
          <p:nvPr>
            <p:ph type="sldImg"/>
          </p:nvPr>
        </p:nvSpPr>
        <p:spPr>
          <a:ln/>
        </p:spPr>
      </p:sp>
      <p:sp>
        <p:nvSpPr>
          <p:cNvPr id="69635" name="文本占位符 339970"/>
          <p:cNvSpPr>
            <a:spLocks noGrp="1"/>
          </p:cNvSpPr>
          <p:nvPr>
            <p:ph type="body"/>
          </p:nvPr>
        </p:nvSpPr>
        <p:spPr>
          <a:ln/>
        </p:spPr>
        <p:txBody>
          <a:bodyPr anchor="t"/>
          <a:p>
            <a:pPr lvl="0"/>
            <a:endParaRPr 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1682" name="幻灯片图像占位符 342017"/>
          <p:cNvSpPr>
            <a:spLocks noRot="1" noTextEdit="1"/>
          </p:cNvSpPr>
          <p:nvPr>
            <p:ph type="sldImg"/>
          </p:nvPr>
        </p:nvSpPr>
        <p:spPr>
          <a:ln/>
        </p:spPr>
      </p:sp>
      <p:sp>
        <p:nvSpPr>
          <p:cNvPr id="71683" name="文本占位符 342018"/>
          <p:cNvSpPr>
            <a:spLocks noGrp="1"/>
          </p:cNvSpPr>
          <p:nvPr>
            <p:ph type="body"/>
          </p:nvPr>
        </p:nvSpPr>
        <p:spPr>
          <a:ln/>
        </p:spPr>
        <p:txBody>
          <a:bodyPr anchor="t"/>
          <a:p>
            <a:pPr lvl="0"/>
            <a:endParaRPr 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3730" name="幻灯片图像占位符 350209"/>
          <p:cNvSpPr>
            <a:spLocks noRot="1" noTextEdit="1"/>
          </p:cNvSpPr>
          <p:nvPr>
            <p:ph type="sldImg"/>
          </p:nvPr>
        </p:nvSpPr>
        <p:spPr>
          <a:ln/>
        </p:spPr>
      </p:sp>
      <p:sp>
        <p:nvSpPr>
          <p:cNvPr id="73731" name="文本占位符 350210"/>
          <p:cNvSpPr>
            <a:spLocks noGrp="1"/>
          </p:cNvSpPr>
          <p:nvPr>
            <p:ph type="body"/>
          </p:nvPr>
        </p:nvSpPr>
        <p:spPr>
          <a:ln/>
        </p:spPr>
        <p:txBody>
          <a:bodyPr anchor="t"/>
          <a:p>
            <a:pPr lvl="0"/>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290" name="幻灯片图像占位符 179201"/>
          <p:cNvSpPr>
            <a:spLocks noRot="1" noTextEdit="1"/>
          </p:cNvSpPr>
          <p:nvPr>
            <p:ph type="sldImg"/>
          </p:nvPr>
        </p:nvSpPr>
        <p:spPr>
          <a:ln/>
        </p:spPr>
      </p:sp>
      <p:sp>
        <p:nvSpPr>
          <p:cNvPr id="12291" name="文本占位符 179202"/>
          <p:cNvSpPr>
            <a:spLocks noGrp="1"/>
          </p:cNvSpPr>
          <p:nvPr>
            <p:ph type="body"/>
          </p:nvPr>
        </p:nvSpPr>
        <p:spPr>
          <a:ln/>
        </p:spPr>
        <p:txBody>
          <a:bodyPr anchor="t"/>
          <a:p>
            <a:pPr lvl="0"/>
            <a:endParaRPr 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5778" name="幻灯片图像占位符 351233"/>
          <p:cNvSpPr>
            <a:spLocks noRot="1" noTextEdit="1"/>
          </p:cNvSpPr>
          <p:nvPr>
            <p:ph type="sldImg"/>
          </p:nvPr>
        </p:nvSpPr>
        <p:spPr>
          <a:ln/>
        </p:spPr>
      </p:sp>
      <p:sp>
        <p:nvSpPr>
          <p:cNvPr id="75779" name="文本占位符 351234"/>
          <p:cNvSpPr>
            <a:spLocks noGrp="1"/>
          </p:cNvSpPr>
          <p:nvPr>
            <p:ph type="body"/>
          </p:nvPr>
        </p:nvSpPr>
        <p:spPr>
          <a:ln/>
        </p:spPr>
        <p:txBody>
          <a:bodyPr anchor="t"/>
          <a:p>
            <a:pPr lvl="0"/>
            <a:endParaRPr 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7826" name="幻灯片图像占位符 352257"/>
          <p:cNvSpPr>
            <a:spLocks noRot="1" noTextEdit="1"/>
          </p:cNvSpPr>
          <p:nvPr>
            <p:ph type="sldImg"/>
          </p:nvPr>
        </p:nvSpPr>
        <p:spPr>
          <a:ln/>
        </p:spPr>
      </p:sp>
      <p:sp>
        <p:nvSpPr>
          <p:cNvPr id="77827" name="文本占位符 352258"/>
          <p:cNvSpPr>
            <a:spLocks noGrp="1"/>
          </p:cNvSpPr>
          <p:nvPr>
            <p:ph type="body"/>
          </p:nvPr>
        </p:nvSpPr>
        <p:spPr>
          <a:ln/>
        </p:spPr>
        <p:txBody>
          <a:bodyPr anchor="t"/>
          <a:p>
            <a:pPr lvl="0"/>
            <a:endParaRPr 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9874" name="幻灯片图像占位符 354305"/>
          <p:cNvSpPr>
            <a:spLocks noRot="1" noTextEdit="1"/>
          </p:cNvSpPr>
          <p:nvPr>
            <p:ph type="sldImg"/>
          </p:nvPr>
        </p:nvSpPr>
        <p:spPr>
          <a:ln/>
        </p:spPr>
      </p:sp>
      <p:sp>
        <p:nvSpPr>
          <p:cNvPr id="79875" name="文本占位符 354306"/>
          <p:cNvSpPr>
            <a:spLocks noGrp="1"/>
          </p:cNvSpPr>
          <p:nvPr>
            <p:ph type="body"/>
          </p:nvPr>
        </p:nvSpPr>
        <p:spPr>
          <a:ln/>
        </p:spPr>
        <p:txBody>
          <a:bodyPr anchor="t"/>
          <a:p>
            <a:pPr lvl="0"/>
            <a:endParaRPr 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1922" name="幻灯片图像占位符 356353"/>
          <p:cNvSpPr>
            <a:spLocks noRot="1" noTextEdit="1"/>
          </p:cNvSpPr>
          <p:nvPr>
            <p:ph type="sldImg"/>
          </p:nvPr>
        </p:nvSpPr>
        <p:spPr>
          <a:ln/>
        </p:spPr>
      </p:sp>
      <p:sp>
        <p:nvSpPr>
          <p:cNvPr id="81923" name="文本占位符 356354"/>
          <p:cNvSpPr>
            <a:spLocks noGrp="1"/>
          </p:cNvSpPr>
          <p:nvPr>
            <p:ph type="body"/>
          </p:nvPr>
        </p:nvSpPr>
        <p:spPr>
          <a:ln/>
        </p:spPr>
        <p:txBody>
          <a:bodyPr anchor="t"/>
          <a:p>
            <a:pPr lvl="0"/>
            <a:endParaRPr 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3970" name="幻灯片图像占位符 187393"/>
          <p:cNvSpPr>
            <a:spLocks noRot="1" noTextEdit="1"/>
          </p:cNvSpPr>
          <p:nvPr>
            <p:ph type="sldImg"/>
          </p:nvPr>
        </p:nvSpPr>
        <p:spPr>
          <a:ln/>
        </p:spPr>
      </p:sp>
      <p:sp>
        <p:nvSpPr>
          <p:cNvPr id="83971" name="文本占位符 187394"/>
          <p:cNvSpPr>
            <a:spLocks noGrp="1"/>
          </p:cNvSpPr>
          <p:nvPr>
            <p:ph type="body"/>
          </p:nvPr>
        </p:nvSpPr>
        <p:spPr>
          <a:ln/>
        </p:spPr>
        <p:txBody>
          <a:bodyPr anchor="t"/>
          <a:p>
            <a:pPr lvl="0"/>
            <a:endParaRPr 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6018" name="幻灯片图像占位符 188417"/>
          <p:cNvSpPr>
            <a:spLocks noRot="1" noTextEdit="1"/>
          </p:cNvSpPr>
          <p:nvPr>
            <p:ph type="sldImg"/>
          </p:nvPr>
        </p:nvSpPr>
        <p:spPr>
          <a:ln/>
        </p:spPr>
      </p:sp>
      <p:sp>
        <p:nvSpPr>
          <p:cNvPr id="86019" name="文本占位符 188418"/>
          <p:cNvSpPr>
            <a:spLocks noGrp="1"/>
          </p:cNvSpPr>
          <p:nvPr>
            <p:ph type="body"/>
          </p:nvPr>
        </p:nvSpPr>
        <p:spPr>
          <a:ln/>
        </p:spPr>
        <p:txBody>
          <a:bodyPr anchor="t"/>
          <a:p>
            <a:pPr lvl="0"/>
            <a:endParaRPr 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8066" name="幻灯片图像占位符 189441"/>
          <p:cNvSpPr>
            <a:spLocks noRot="1" noTextEdit="1"/>
          </p:cNvSpPr>
          <p:nvPr>
            <p:ph type="sldImg"/>
          </p:nvPr>
        </p:nvSpPr>
        <p:spPr>
          <a:ln/>
        </p:spPr>
      </p:sp>
      <p:sp>
        <p:nvSpPr>
          <p:cNvPr id="88067" name="文本占位符 189442"/>
          <p:cNvSpPr>
            <a:spLocks noGrp="1"/>
          </p:cNvSpPr>
          <p:nvPr>
            <p:ph type="body"/>
          </p:nvPr>
        </p:nvSpPr>
        <p:spPr>
          <a:ln/>
        </p:spPr>
        <p:txBody>
          <a:bodyPr anchor="t"/>
          <a:p>
            <a:pPr lvl="0"/>
            <a:endParaRPr 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0114" name="幻灯片图像占位符 190465"/>
          <p:cNvSpPr>
            <a:spLocks noRot="1" noTextEdit="1"/>
          </p:cNvSpPr>
          <p:nvPr>
            <p:ph type="sldImg"/>
          </p:nvPr>
        </p:nvSpPr>
        <p:spPr>
          <a:ln/>
        </p:spPr>
      </p:sp>
      <p:sp>
        <p:nvSpPr>
          <p:cNvPr id="90115" name="文本占位符 190466"/>
          <p:cNvSpPr>
            <a:spLocks noGrp="1"/>
          </p:cNvSpPr>
          <p:nvPr>
            <p:ph type="body"/>
          </p:nvPr>
        </p:nvSpPr>
        <p:spPr>
          <a:ln/>
        </p:spPr>
        <p:txBody>
          <a:bodyPr anchor="t"/>
          <a:p>
            <a:pPr lvl="0"/>
            <a:endParaRPr 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2162" name="幻灯片图像占位符 191489"/>
          <p:cNvSpPr>
            <a:spLocks noRot="1" noTextEdit="1"/>
          </p:cNvSpPr>
          <p:nvPr>
            <p:ph type="sldImg"/>
          </p:nvPr>
        </p:nvSpPr>
        <p:spPr>
          <a:ln/>
        </p:spPr>
      </p:sp>
      <p:sp>
        <p:nvSpPr>
          <p:cNvPr id="92163" name="文本占位符 191490"/>
          <p:cNvSpPr>
            <a:spLocks noGrp="1"/>
          </p:cNvSpPr>
          <p:nvPr>
            <p:ph type="body"/>
          </p:nvPr>
        </p:nvSpPr>
        <p:spPr>
          <a:ln/>
        </p:spPr>
        <p:txBody>
          <a:bodyPr anchor="t"/>
          <a:p>
            <a:pPr lvl="0"/>
            <a:endParaRPr 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4210" name="幻灯片图像占位符 192513"/>
          <p:cNvSpPr>
            <a:spLocks noRot="1" noTextEdit="1"/>
          </p:cNvSpPr>
          <p:nvPr>
            <p:ph type="sldImg"/>
          </p:nvPr>
        </p:nvSpPr>
        <p:spPr>
          <a:ln/>
        </p:spPr>
      </p:sp>
      <p:sp>
        <p:nvSpPr>
          <p:cNvPr id="94211" name="文本占位符 192514"/>
          <p:cNvSpPr>
            <a:spLocks noGrp="1"/>
          </p:cNvSpPr>
          <p:nvPr>
            <p:ph type="body"/>
          </p:nvPr>
        </p:nvSpPr>
        <p:spPr>
          <a:ln/>
        </p:spPr>
        <p:txBody>
          <a:bodyPr anchor="t"/>
          <a:p>
            <a:pPr lvl="0"/>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338" name="幻灯片图像占位符 180225"/>
          <p:cNvSpPr>
            <a:spLocks noRot="1" noTextEdit="1"/>
          </p:cNvSpPr>
          <p:nvPr>
            <p:ph type="sldImg"/>
          </p:nvPr>
        </p:nvSpPr>
        <p:spPr>
          <a:ln/>
        </p:spPr>
      </p:sp>
      <p:sp>
        <p:nvSpPr>
          <p:cNvPr id="14339" name="文本占位符 180226"/>
          <p:cNvSpPr>
            <a:spLocks noGrp="1"/>
          </p:cNvSpPr>
          <p:nvPr>
            <p:ph type="body"/>
          </p:nvPr>
        </p:nvSpPr>
        <p:spPr>
          <a:ln/>
        </p:spPr>
        <p:txBody>
          <a:bodyPr anchor="t"/>
          <a:p>
            <a:pPr lvl="0"/>
            <a:endParaRPr 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6258" name="幻灯片图像占位符 193537"/>
          <p:cNvSpPr>
            <a:spLocks noRot="1" noTextEdit="1"/>
          </p:cNvSpPr>
          <p:nvPr>
            <p:ph type="sldImg"/>
          </p:nvPr>
        </p:nvSpPr>
        <p:spPr>
          <a:ln/>
        </p:spPr>
      </p:sp>
      <p:sp>
        <p:nvSpPr>
          <p:cNvPr id="96259" name="文本占位符 193538"/>
          <p:cNvSpPr>
            <a:spLocks noGrp="1"/>
          </p:cNvSpPr>
          <p:nvPr>
            <p:ph type="body"/>
          </p:nvPr>
        </p:nvSpPr>
        <p:spPr>
          <a:ln/>
        </p:spPr>
        <p:txBody>
          <a:bodyPr anchor="t"/>
          <a:p>
            <a:pPr lvl="0"/>
            <a:endParaRPr 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8306" name="幻灯片图像占位符 194561"/>
          <p:cNvSpPr>
            <a:spLocks noRot="1" noTextEdit="1"/>
          </p:cNvSpPr>
          <p:nvPr>
            <p:ph type="sldImg"/>
          </p:nvPr>
        </p:nvSpPr>
        <p:spPr>
          <a:ln/>
        </p:spPr>
      </p:sp>
      <p:sp>
        <p:nvSpPr>
          <p:cNvPr id="98307" name="文本占位符 194562"/>
          <p:cNvSpPr>
            <a:spLocks noGrp="1"/>
          </p:cNvSpPr>
          <p:nvPr>
            <p:ph type="body"/>
          </p:nvPr>
        </p:nvSpPr>
        <p:spPr>
          <a:ln/>
        </p:spPr>
        <p:txBody>
          <a:bodyPr anchor="t"/>
          <a:p>
            <a:pPr lvl="0"/>
            <a:endParaRPr 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0354" name="幻灯片图像占位符 195585"/>
          <p:cNvSpPr>
            <a:spLocks noRot="1" noTextEdit="1"/>
          </p:cNvSpPr>
          <p:nvPr>
            <p:ph type="sldImg"/>
          </p:nvPr>
        </p:nvSpPr>
        <p:spPr>
          <a:ln/>
        </p:spPr>
      </p:sp>
      <p:sp>
        <p:nvSpPr>
          <p:cNvPr id="100355" name="文本占位符 195586"/>
          <p:cNvSpPr>
            <a:spLocks noGrp="1"/>
          </p:cNvSpPr>
          <p:nvPr>
            <p:ph type="body"/>
          </p:nvPr>
        </p:nvSpPr>
        <p:spPr>
          <a:ln/>
        </p:spPr>
        <p:txBody>
          <a:bodyPr anchor="t"/>
          <a:p>
            <a:pPr lvl="0"/>
            <a:endParaRPr 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2402" name="幻灯片图像占位符 196609"/>
          <p:cNvSpPr>
            <a:spLocks noRot="1" noTextEdit="1"/>
          </p:cNvSpPr>
          <p:nvPr>
            <p:ph type="sldImg"/>
          </p:nvPr>
        </p:nvSpPr>
        <p:spPr>
          <a:ln/>
        </p:spPr>
      </p:sp>
      <p:sp>
        <p:nvSpPr>
          <p:cNvPr id="102403" name="文本占位符 196610"/>
          <p:cNvSpPr>
            <a:spLocks noGrp="1"/>
          </p:cNvSpPr>
          <p:nvPr>
            <p:ph type="body"/>
          </p:nvPr>
        </p:nvSpPr>
        <p:spPr>
          <a:ln/>
        </p:spPr>
        <p:txBody>
          <a:bodyPr anchor="t"/>
          <a:p>
            <a:pPr lvl="0"/>
            <a:endParaRPr 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4450" name="幻灯片图像占位符 197633"/>
          <p:cNvSpPr>
            <a:spLocks noRot="1" noTextEdit="1"/>
          </p:cNvSpPr>
          <p:nvPr>
            <p:ph type="sldImg"/>
          </p:nvPr>
        </p:nvSpPr>
        <p:spPr>
          <a:ln/>
        </p:spPr>
      </p:sp>
      <p:sp>
        <p:nvSpPr>
          <p:cNvPr id="104451" name="文本占位符 197634"/>
          <p:cNvSpPr>
            <a:spLocks noGrp="1"/>
          </p:cNvSpPr>
          <p:nvPr>
            <p:ph type="body"/>
          </p:nvPr>
        </p:nvSpPr>
        <p:spPr>
          <a:ln/>
        </p:spPr>
        <p:txBody>
          <a:bodyPr anchor="t"/>
          <a:p>
            <a:pPr lvl="0"/>
            <a:endParaRPr 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6498" name="幻灯片图像占位符 198657"/>
          <p:cNvSpPr>
            <a:spLocks noRot="1" noTextEdit="1"/>
          </p:cNvSpPr>
          <p:nvPr>
            <p:ph type="sldImg"/>
          </p:nvPr>
        </p:nvSpPr>
        <p:spPr>
          <a:ln/>
        </p:spPr>
      </p:sp>
      <p:sp>
        <p:nvSpPr>
          <p:cNvPr id="106499" name="文本占位符 198658"/>
          <p:cNvSpPr>
            <a:spLocks noGrp="1"/>
          </p:cNvSpPr>
          <p:nvPr>
            <p:ph type="body"/>
          </p:nvPr>
        </p:nvSpPr>
        <p:spPr>
          <a:ln/>
        </p:spPr>
        <p:txBody>
          <a:bodyPr anchor="t"/>
          <a:p>
            <a:pPr lvl="0"/>
            <a:endParaRPr 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8546" name="幻灯片图像占位符 199681"/>
          <p:cNvSpPr>
            <a:spLocks noRot="1" noTextEdit="1"/>
          </p:cNvSpPr>
          <p:nvPr>
            <p:ph type="sldImg"/>
          </p:nvPr>
        </p:nvSpPr>
        <p:spPr>
          <a:ln/>
        </p:spPr>
      </p:sp>
      <p:sp>
        <p:nvSpPr>
          <p:cNvPr id="108547" name="文本占位符 199682"/>
          <p:cNvSpPr>
            <a:spLocks noGrp="1"/>
          </p:cNvSpPr>
          <p:nvPr>
            <p:ph type="body"/>
          </p:nvPr>
        </p:nvSpPr>
        <p:spPr>
          <a:ln/>
        </p:spPr>
        <p:txBody>
          <a:bodyPr anchor="t"/>
          <a:p>
            <a:pPr lvl="0"/>
            <a:endParaRPr 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0594" name="幻灯片图像占位符 200705"/>
          <p:cNvSpPr>
            <a:spLocks noRot="1" noTextEdit="1"/>
          </p:cNvSpPr>
          <p:nvPr>
            <p:ph type="sldImg"/>
          </p:nvPr>
        </p:nvSpPr>
        <p:spPr>
          <a:ln/>
        </p:spPr>
      </p:sp>
      <p:sp>
        <p:nvSpPr>
          <p:cNvPr id="110595" name="文本占位符 200706"/>
          <p:cNvSpPr>
            <a:spLocks noGrp="1"/>
          </p:cNvSpPr>
          <p:nvPr>
            <p:ph type="body"/>
          </p:nvPr>
        </p:nvSpPr>
        <p:spPr>
          <a:ln/>
        </p:spPr>
        <p:txBody>
          <a:bodyPr anchor="t"/>
          <a:p>
            <a:pPr lvl="0"/>
            <a:endParaRPr 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2642" name="幻灯片图像占位符 363521"/>
          <p:cNvSpPr>
            <a:spLocks noRot="1" noTextEdit="1"/>
          </p:cNvSpPr>
          <p:nvPr>
            <p:ph type="sldImg"/>
          </p:nvPr>
        </p:nvSpPr>
        <p:spPr>
          <a:ln/>
        </p:spPr>
      </p:sp>
      <p:sp>
        <p:nvSpPr>
          <p:cNvPr id="112643" name="文本占位符 363522"/>
          <p:cNvSpPr>
            <a:spLocks noGrp="1"/>
          </p:cNvSpPr>
          <p:nvPr>
            <p:ph type="body"/>
          </p:nvPr>
        </p:nvSpPr>
        <p:spPr>
          <a:ln/>
        </p:spPr>
        <p:txBody>
          <a:bodyPr anchor="t"/>
          <a:p>
            <a:pPr lvl="0"/>
            <a:endParaRPr 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4690" name="幻灯片图像占位符 364545"/>
          <p:cNvSpPr>
            <a:spLocks noRot="1" noTextEdit="1"/>
          </p:cNvSpPr>
          <p:nvPr>
            <p:ph type="sldImg"/>
          </p:nvPr>
        </p:nvSpPr>
        <p:spPr>
          <a:ln/>
        </p:spPr>
      </p:sp>
      <p:sp>
        <p:nvSpPr>
          <p:cNvPr id="114691" name="文本占位符 364546"/>
          <p:cNvSpPr>
            <a:spLocks noGrp="1"/>
          </p:cNvSpPr>
          <p:nvPr>
            <p:ph type="body"/>
          </p:nvPr>
        </p:nvSpPr>
        <p:spPr>
          <a:ln/>
        </p:spPr>
        <p:txBody>
          <a:bodyPr anchor="t"/>
          <a:p>
            <a:pPr lvl="0"/>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386" name="幻灯片图像占位符 181249"/>
          <p:cNvSpPr>
            <a:spLocks noRot="1" noTextEdit="1"/>
          </p:cNvSpPr>
          <p:nvPr>
            <p:ph type="sldImg"/>
          </p:nvPr>
        </p:nvSpPr>
        <p:spPr>
          <a:ln/>
        </p:spPr>
      </p:sp>
      <p:sp>
        <p:nvSpPr>
          <p:cNvPr id="16387" name="文本占位符 181250"/>
          <p:cNvSpPr>
            <a:spLocks noGrp="1"/>
          </p:cNvSpPr>
          <p:nvPr>
            <p:ph type="body"/>
          </p:nvPr>
        </p:nvSpPr>
        <p:spPr>
          <a:ln/>
        </p:spPr>
        <p:txBody>
          <a:bodyPr anchor="t"/>
          <a:p>
            <a:pPr lvl="0"/>
            <a:endParaRPr 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6738" name="幻灯片图像占位符 366593"/>
          <p:cNvSpPr>
            <a:spLocks noRot="1" noTextEdit="1"/>
          </p:cNvSpPr>
          <p:nvPr>
            <p:ph type="sldImg"/>
          </p:nvPr>
        </p:nvSpPr>
        <p:spPr>
          <a:ln/>
        </p:spPr>
      </p:sp>
      <p:sp>
        <p:nvSpPr>
          <p:cNvPr id="116739" name="文本占位符 366594"/>
          <p:cNvSpPr>
            <a:spLocks noGrp="1"/>
          </p:cNvSpPr>
          <p:nvPr>
            <p:ph type="body"/>
          </p:nvPr>
        </p:nvSpPr>
        <p:spPr>
          <a:ln/>
        </p:spPr>
        <p:txBody>
          <a:bodyPr anchor="t"/>
          <a:p>
            <a:pPr lvl="0"/>
            <a:endParaRPr 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8786" name="幻灯片图像占位符 201729"/>
          <p:cNvSpPr>
            <a:spLocks noRot="1" noTextEdit="1"/>
          </p:cNvSpPr>
          <p:nvPr>
            <p:ph type="sldImg"/>
          </p:nvPr>
        </p:nvSpPr>
        <p:spPr>
          <a:ln/>
        </p:spPr>
      </p:sp>
      <p:sp>
        <p:nvSpPr>
          <p:cNvPr id="118787" name="文本占位符 201730"/>
          <p:cNvSpPr>
            <a:spLocks noGrp="1"/>
          </p:cNvSpPr>
          <p:nvPr>
            <p:ph type="body"/>
          </p:nvPr>
        </p:nvSpPr>
        <p:spPr>
          <a:ln/>
        </p:spPr>
        <p:txBody>
          <a:bodyPr anchor="t"/>
          <a:p>
            <a:pPr lvl="0"/>
            <a:endParaRPr 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0834" name="幻灯片图像占位符 202753"/>
          <p:cNvSpPr>
            <a:spLocks noRot="1" noTextEdit="1"/>
          </p:cNvSpPr>
          <p:nvPr>
            <p:ph type="sldImg"/>
          </p:nvPr>
        </p:nvSpPr>
        <p:spPr>
          <a:ln/>
        </p:spPr>
      </p:sp>
      <p:sp>
        <p:nvSpPr>
          <p:cNvPr id="120835" name="文本占位符 202754"/>
          <p:cNvSpPr>
            <a:spLocks noGrp="1"/>
          </p:cNvSpPr>
          <p:nvPr>
            <p:ph type="body"/>
          </p:nvPr>
        </p:nvSpPr>
        <p:spPr>
          <a:ln/>
        </p:spPr>
        <p:txBody>
          <a:bodyPr anchor="t"/>
          <a:p>
            <a:pPr lvl="0"/>
            <a:endParaRPr 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2882" name="幻灯片图像占位符 204801"/>
          <p:cNvSpPr>
            <a:spLocks noRot="1" noTextEdit="1"/>
          </p:cNvSpPr>
          <p:nvPr>
            <p:ph type="sldImg"/>
          </p:nvPr>
        </p:nvSpPr>
        <p:spPr>
          <a:ln/>
        </p:spPr>
      </p:sp>
      <p:sp>
        <p:nvSpPr>
          <p:cNvPr id="122883" name="文本占位符 204802"/>
          <p:cNvSpPr>
            <a:spLocks noGrp="1"/>
          </p:cNvSpPr>
          <p:nvPr>
            <p:ph type="body"/>
          </p:nvPr>
        </p:nvSpPr>
        <p:spPr>
          <a:ln/>
        </p:spPr>
        <p:txBody>
          <a:bodyPr anchor="t"/>
          <a:p>
            <a:pPr lvl="0"/>
            <a:endParaRPr 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4930" name="幻灯片图像占位符 205825"/>
          <p:cNvSpPr>
            <a:spLocks noRot="1" noTextEdit="1"/>
          </p:cNvSpPr>
          <p:nvPr>
            <p:ph type="sldImg"/>
          </p:nvPr>
        </p:nvSpPr>
        <p:spPr>
          <a:ln/>
        </p:spPr>
      </p:sp>
      <p:sp>
        <p:nvSpPr>
          <p:cNvPr id="124931" name="文本占位符 205826"/>
          <p:cNvSpPr>
            <a:spLocks noGrp="1"/>
          </p:cNvSpPr>
          <p:nvPr>
            <p:ph type="body"/>
          </p:nvPr>
        </p:nvSpPr>
        <p:spPr>
          <a:ln/>
        </p:spPr>
        <p:txBody>
          <a:bodyPr anchor="t"/>
          <a:p>
            <a:pPr lvl="0"/>
            <a:endParaRPr 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6978" name="幻灯片图像占位符 206849"/>
          <p:cNvSpPr>
            <a:spLocks noRot="1" noTextEdit="1"/>
          </p:cNvSpPr>
          <p:nvPr>
            <p:ph type="sldImg"/>
          </p:nvPr>
        </p:nvSpPr>
        <p:spPr>
          <a:ln/>
        </p:spPr>
      </p:sp>
      <p:sp>
        <p:nvSpPr>
          <p:cNvPr id="126979" name="文本占位符 206850"/>
          <p:cNvSpPr>
            <a:spLocks noGrp="1"/>
          </p:cNvSpPr>
          <p:nvPr>
            <p:ph type="body"/>
          </p:nvPr>
        </p:nvSpPr>
        <p:spPr>
          <a:ln/>
        </p:spPr>
        <p:txBody>
          <a:bodyPr anchor="t"/>
          <a:p>
            <a:pPr lvl="0"/>
            <a:endParaRPr 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9026" name="幻灯片图像占位符 207873"/>
          <p:cNvSpPr>
            <a:spLocks noRot="1" noTextEdit="1"/>
          </p:cNvSpPr>
          <p:nvPr>
            <p:ph type="sldImg"/>
          </p:nvPr>
        </p:nvSpPr>
        <p:spPr>
          <a:ln/>
        </p:spPr>
      </p:sp>
      <p:sp>
        <p:nvSpPr>
          <p:cNvPr id="129027" name="文本占位符 207874"/>
          <p:cNvSpPr>
            <a:spLocks noGrp="1"/>
          </p:cNvSpPr>
          <p:nvPr>
            <p:ph type="body"/>
          </p:nvPr>
        </p:nvSpPr>
        <p:spPr>
          <a:ln/>
        </p:spPr>
        <p:txBody>
          <a:bodyPr anchor="t"/>
          <a:p>
            <a:pPr lvl="0"/>
            <a:endParaRPr 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1074" name="幻灯片图像占位符 208897"/>
          <p:cNvSpPr>
            <a:spLocks noRot="1" noTextEdit="1"/>
          </p:cNvSpPr>
          <p:nvPr>
            <p:ph type="sldImg"/>
          </p:nvPr>
        </p:nvSpPr>
        <p:spPr>
          <a:ln/>
        </p:spPr>
      </p:sp>
      <p:sp>
        <p:nvSpPr>
          <p:cNvPr id="131075" name="文本占位符 208898"/>
          <p:cNvSpPr>
            <a:spLocks noGrp="1"/>
          </p:cNvSpPr>
          <p:nvPr>
            <p:ph type="body"/>
          </p:nvPr>
        </p:nvSpPr>
        <p:spPr>
          <a:ln/>
        </p:spPr>
        <p:txBody>
          <a:bodyPr anchor="t"/>
          <a:p>
            <a:pPr lvl="0"/>
            <a:endParaRPr 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3122" name="幻灯片图像占位符 209921"/>
          <p:cNvSpPr>
            <a:spLocks noRot="1" noTextEdit="1"/>
          </p:cNvSpPr>
          <p:nvPr>
            <p:ph type="sldImg"/>
          </p:nvPr>
        </p:nvSpPr>
        <p:spPr>
          <a:ln/>
        </p:spPr>
      </p:sp>
      <p:sp>
        <p:nvSpPr>
          <p:cNvPr id="133123" name="文本占位符 209922"/>
          <p:cNvSpPr>
            <a:spLocks noGrp="1"/>
          </p:cNvSpPr>
          <p:nvPr>
            <p:ph type="body"/>
          </p:nvPr>
        </p:nvSpPr>
        <p:spPr>
          <a:ln/>
        </p:spPr>
        <p:txBody>
          <a:bodyPr anchor="t"/>
          <a:p>
            <a:pPr lvl="0"/>
            <a:endParaRPr 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5170" name="幻灯片图像占位符 391169"/>
          <p:cNvSpPr>
            <a:spLocks noRot="1" noTextEdit="1"/>
          </p:cNvSpPr>
          <p:nvPr>
            <p:ph type="sldImg"/>
          </p:nvPr>
        </p:nvSpPr>
        <p:spPr>
          <a:ln/>
        </p:spPr>
      </p:sp>
      <p:sp>
        <p:nvSpPr>
          <p:cNvPr id="135171" name="文本占位符 391170"/>
          <p:cNvSpPr>
            <a:spLocks noGrp="1"/>
          </p:cNvSpPr>
          <p:nvPr>
            <p:ph type="body"/>
          </p:nvPr>
        </p:nvSpPr>
        <p:spPr>
          <a:ln/>
        </p:spPr>
        <p:txBody>
          <a:bodyPr anchor="t"/>
          <a:p>
            <a:pPr lvl="0"/>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434" name="幻灯片图像占位符 182273"/>
          <p:cNvSpPr>
            <a:spLocks noRot="1" noTextEdit="1"/>
          </p:cNvSpPr>
          <p:nvPr>
            <p:ph type="sldImg"/>
          </p:nvPr>
        </p:nvSpPr>
        <p:spPr>
          <a:ln/>
        </p:spPr>
      </p:sp>
      <p:sp>
        <p:nvSpPr>
          <p:cNvPr id="18435" name="文本占位符 182274"/>
          <p:cNvSpPr>
            <a:spLocks noGrp="1"/>
          </p:cNvSpPr>
          <p:nvPr>
            <p:ph type="body"/>
          </p:nvPr>
        </p:nvSpPr>
        <p:spPr>
          <a:ln/>
        </p:spPr>
        <p:txBody>
          <a:bodyPr anchor="t"/>
          <a:p>
            <a:pPr lvl="0"/>
            <a:endParaRPr 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7218" name="幻灯片图像占位符 393217"/>
          <p:cNvSpPr>
            <a:spLocks noRot="1" noTextEdit="1"/>
          </p:cNvSpPr>
          <p:nvPr>
            <p:ph type="sldImg"/>
          </p:nvPr>
        </p:nvSpPr>
        <p:spPr>
          <a:ln/>
        </p:spPr>
      </p:sp>
      <p:sp>
        <p:nvSpPr>
          <p:cNvPr id="137219" name="文本占位符 393218"/>
          <p:cNvSpPr>
            <a:spLocks noGrp="1"/>
          </p:cNvSpPr>
          <p:nvPr>
            <p:ph type="body"/>
          </p:nvPr>
        </p:nvSpPr>
        <p:spPr>
          <a:ln/>
        </p:spPr>
        <p:txBody>
          <a:bodyPr anchor="t"/>
          <a:p>
            <a:pPr lvl="0"/>
            <a:endParaRPr 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9266" name="幻灯片图像占位符 210945"/>
          <p:cNvSpPr>
            <a:spLocks noRot="1" noTextEdit="1"/>
          </p:cNvSpPr>
          <p:nvPr>
            <p:ph type="sldImg"/>
          </p:nvPr>
        </p:nvSpPr>
        <p:spPr>
          <a:ln/>
        </p:spPr>
      </p:sp>
      <p:sp>
        <p:nvSpPr>
          <p:cNvPr id="139267" name="文本占位符 210946"/>
          <p:cNvSpPr>
            <a:spLocks noGrp="1"/>
          </p:cNvSpPr>
          <p:nvPr>
            <p:ph type="body"/>
          </p:nvPr>
        </p:nvSpPr>
        <p:spPr>
          <a:ln/>
        </p:spPr>
        <p:txBody>
          <a:bodyPr anchor="t"/>
          <a:p>
            <a:pPr lvl="0"/>
            <a:endParaRPr 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1314" name="幻灯片图像占位符 211969"/>
          <p:cNvSpPr>
            <a:spLocks noRot="1" noTextEdit="1"/>
          </p:cNvSpPr>
          <p:nvPr>
            <p:ph type="sldImg"/>
          </p:nvPr>
        </p:nvSpPr>
        <p:spPr>
          <a:ln/>
        </p:spPr>
      </p:sp>
      <p:sp>
        <p:nvSpPr>
          <p:cNvPr id="141315" name="文本占位符 211970"/>
          <p:cNvSpPr>
            <a:spLocks noGrp="1"/>
          </p:cNvSpPr>
          <p:nvPr>
            <p:ph type="body"/>
          </p:nvPr>
        </p:nvSpPr>
        <p:spPr>
          <a:ln/>
        </p:spPr>
        <p:txBody>
          <a:bodyPr anchor="t"/>
          <a:p>
            <a:pPr lvl="0"/>
            <a:endParaRPr 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3362" name="幻灯片图像占位符 224257"/>
          <p:cNvSpPr>
            <a:spLocks noRot="1" noTextEdit="1"/>
          </p:cNvSpPr>
          <p:nvPr>
            <p:ph type="sldImg"/>
          </p:nvPr>
        </p:nvSpPr>
        <p:spPr>
          <a:ln/>
        </p:spPr>
      </p:sp>
      <p:sp>
        <p:nvSpPr>
          <p:cNvPr id="143363" name="文本占位符 224258"/>
          <p:cNvSpPr>
            <a:spLocks noGrp="1"/>
          </p:cNvSpPr>
          <p:nvPr>
            <p:ph type="body"/>
          </p:nvPr>
        </p:nvSpPr>
        <p:spPr>
          <a:ln/>
        </p:spPr>
        <p:txBody>
          <a:bodyPr anchor="t"/>
          <a:p>
            <a:pPr lvl="0"/>
            <a:endParaRPr 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5410" name="幻灯片图像占位符 225281"/>
          <p:cNvSpPr>
            <a:spLocks noRot="1" noTextEdit="1"/>
          </p:cNvSpPr>
          <p:nvPr>
            <p:ph type="sldImg"/>
          </p:nvPr>
        </p:nvSpPr>
        <p:spPr>
          <a:ln/>
        </p:spPr>
      </p:sp>
      <p:sp>
        <p:nvSpPr>
          <p:cNvPr id="145411" name="文本占位符 225282"/>
          <p:cNvSpPr>
            <a:spLocks noGrp="1"/>
          </p:cNvSpPr>
          <p:nvPr>
            <p:ph type="body"/>
          </p:nvPr>
        </p:nvSpPr>
        <p:spPr>
          <a:ln/>
        </p:spPr>
        <p:txBody>
          <a:bodyPr anchor="t"/>
          <a:p>
            <a:pPr lvl="0"/>
            <a:endParaRPr 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7458" name="幻灯片图像占位符 227329"/>
          <p:cNvSpPr>
            <a:spLocks noRot="1" noTextEdit="1"/>
          </p:cNvSpPr>
          <p:nvPr>
            <p:ph type="sldImg"/>
          </p:nvPr>
        </p:nvSpPr>
        <p:spPr>
          <a:ln/>
        </p:spPr>
      </p:sp>
      <p:sp>
        <p:nvSpPr>
          <p:cNvPr id="147459" name="文本占位符 227330"/>
          <p:cNvSpPr>
            <a:spLocks noGrp="1"/>
          </p:cNvSpPr>
          <p:nvPr>
            <p:ph type="body"/>
          </p:nvPr>
        </p:nvSpPr>
        <p:spPr>
          <a:ln/>
        </p:spPr>
        <p:txBody>
          <a:bodyPr anchor="t"/>
          <a:p>
            <a:pPr lvl="0"/>
            <a:endParaRPr 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9506" name="幻灯片图像占位符 229377"/>
          <p:cNvSpPr>
            <a:spLocks noRot="1" noTextEdit="1"/>
          </p:cNvSpPr>
          <p:nvPr>
            <p:ph type="sldImg"/>
          </p:nvPr>
        </p:nvSpPr>
        <p:spPr>
          <a:ln/>
        </p:spPr>
      </p:sp>
      <p:sp>
        <p:nvSpPr>
          <p:cNvPr id="149507" name="文本占位符 229378"/>
          <p:cNvSpPr>
            <a:spLocks noGrp="1"/>
          </p:cNvSpPr>
          <p:nvPr>
            <p:ph type="body"/>
          </p:nvPr>
        </p:nvSpPr>
        <p:spPr>
          <a:ln/>
        </p:spPr>
        <p:txBody>
          <a:bodyPr anchor="t"/>
          <a:p>
            <a:pPr lvl="0"/>
            <a:endParaRPr 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1554" name="幻灯片图像占位符 377857"/>
          <p:cNvSpPr>
            <a:spLocks noRot="1" noTextEdit="1"/>
          </p:cNvSpPr>
          <p:nvPr>
            <p:ph type="sldImg"/>
          </p:nvPr>
        </p:nvSpPr>
        <p:spPr>
          <a:ln/>
        </p:spPr>
      </p:sp>
      <p:sp>
        <p:nvSpPr>
          <p:cNvPr id="151555" name="文本占位符 377858"/>
          <p:cNvSpPr>
            <a:spLocks noGrp="1"/>
          </p:cNvSpPr>
          <p:nvPr>
            <p:ph type="body"/>
          </p:nvPr>
        </p:nvSpPr>
        <p:spPr>
          <a:ln/>
        </p:spPr>
        <p:txBody>
          <a:bodyPr anchor="t"/>
          <a:p>
            <a:pPr lvl="0"/>
            <a:endParaRPr 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3602" name="幻灯片图像占位符 230401"/>
          <p:cNvSpPr>
            <a:spLocks noRot="1" noTextEdit="1"/>
          </p:cNvSpPr>
          <p:nvPr>
            <p:ph type="sldImg"/>
          </p:nvPr>
        </p:nvSpPr>
        <p:spPr>
          <a:ln/>
        </p:spPr>
      </p:sp>
      <p:sp>
        <p:nvSpPr>
          <p:cNvPr id="153603" name="文本占位符 230402"/>
          <p:cNvSpPr>
            <a:spLocks noGrp="1"/>
          </p:cNvSpPr>
          <p:nvPr>
            <p:ph type="body"/>
          </p:nvPr>
        </p:nvSpPr>
        <p:spPr>
          <a:ln/>
        </p:spPr>
        <p:txBody>
          <a:bodyPr anchor="t"/>
          <a:p>
            <a:pPr lvl="0"/>
            <a:endParaRPr 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5650" name="幻灯片图像占位符 378881"/>
          <p:cNvSpPr>
            <a:spLocks noRot="1" noTextEdit="1"/>
          </p:cNvSpPr>
          <p:nvPr>
            <p:ph type="sldImg"/>
          </p:nvPr>
        </p:nvSpPr>
        <p:spPr>
          <a:ln/>
        </p:spPr>
      </p:sp>
      <p:sp>
        <p:nvSpPr>
          <p:cNvPr id="155651" name="文本占位符 378882"/>
          <p:cNvSpPr>
            <a:spLocks noGrp="1"/>
          </p:cNvSpPr>
          <p:nvPr>
            <p:ph type="body"/>
          </p:nvPr>
        </p:nvSpPr>
        <p:spPr>
          <a:ln/>
        </p:spPr>
        <p:txBody>
          <a:bodyPr anchor="t"/>
          <a:p>
            <a:pPr lvl="0"/>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482" name="幻灯片图像占位符 183297"/>
          <p:cNvSpPr>
            <a:spLocks noRot="1" noTextEdit="1"/>
          </p:cNvSpPr>
          <p:nvPr>
            <p:ph type="sldImg"/>
          </p:nvPr>
        </p:nvSpPr>
        <p:spPr>
          <a:ln/>
        </p:spPr>
      </p:sp>
      <p:sp>
        <p:nvSpPr>
          <p:cNvPr id="20483" name="文本占位符 183298"/>
          <p:cNvSpPr>
            <a:spLocks noGrp="1"/>
          </p:cNvSpPr>
          <p:nvPr>
            <p:ph type="body"/>
          </p:nvPr>
        </p:nvSpPr>
        <p:spPr>
          <a:ln/>
        </p:spPr>
        <p:txBody>
          <a:bodyPr anchor="t"/>
          <a:p>
            <a:pPr lvl="0"/>
            <a:endParaRPr 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7698" name="幻灯片图像占位符 231425"/>
          <p:cNvSpPr>
            <a:spLocks noRot="1" noTextEdit="1"/>
          </p:cNvSpPr>
          <p:nvPr>
            <p:ph type="sldImg"/>
          </p:nvPr>
        </p:nvSpPr>
        <p:spPr>
          <a:ln/>
        </p:spPr>
      </p:sp>
      <p:sp>
        <p:nvSpPr>
          <p:cNvPr id="157699" name="文本占位符 231426"/>
          <p:cNvSpPr>
            <a:spLocks noGrp="1"/>
          </p:cNvSpPr>
          <p:nvPr>
            <p:ph type="body"/>
          </p:nvPr>
        </p:nvSpPr>
        <p:spPr>
          <a:ln/>
        </p:spPr>
        <p:txBody>
          <a:bodyPr anchor="t"/>
          <a:p>
            <a:pPr lvl="0"/>
            <a:endParaRPr 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9746" name="幻灯片图像占位符 232449"/>
          <p:cNvSpPr>
            <a:spLocks noRot="1" noTextEdit="1"/>
          </p:cNvSpPr>
          <p:nvPr>
            <p:ph type="sldImg"/>
          </p:nvPr>
        </p:nvSpPr>
        <p:spPr>
          <a:ln/>
        </p:spPr>
      </p:sp>
      <p:sp>
        <p:nvSpPr>
          <p:cNvPr id="159747" name="文本占位符 232450"/>
          <p:cNvSpPr>
            <a:spLocks noGrp="1"/>
          </p:cNvSpPr>
          <p:nvPr>
            <p:ph type="body"/>
          </p:nvPr>
        </p:nvSpPr>
        <p:spPr>
          <a:ln/>
        </p:spPr>
        <p:txBody>
          <a:bodyPr anchor="t"/>
          <a:p>
            <a:pPr lvl="0"/>
            <a:endParaRPr 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1794" name="幻灯片图像占位符 380929"/>
          <p:cNvSpPr>
            <a:spLocks noRot="1" noTextEdit="1"/>
          </p:cNvSpPr>
          <p:nvPr>
            <p:ph type="sldImg"/>
          </p:nvPr>
        </p:nvSpPr>
        <p:spPr>
          <a:ln/>
        </p:spPr>
      </p:sp>
      <p:sp>
        <p:nvSpPr>
          <p:cNvPr id="161795" name="文本占位符 380930"/>
          <p:cNvSpPr>
            <a:spLocks noGrp="1"/>
          </p:cNvSpPr>
          <p:nvPr>
            <p:ph type="body"/>
          </p:nvPr>
        </p:nvSpPr>
        <p:spPr>
          <a:ln/>
        </p:spPr>
        <p:txBody>
          <a:bodyPr anchor="t"/>
          <a:p>
            <a:pPr lvl="0"/>
            <a:endParaRPr 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6370" name="幻灯片图像占位符 241665"/>
          <p:cNvSpPr>
            <a:spLocks noRot="1" noTextEdit="1"/>
          </p:cNvSpPr>
          <p:nvPr>
            <p:ph type="sldImg"/>
          </p:nvPr>
        </p:nvSpPr>
        <p:spPr>
          <a:ln/>
        </p:spPr>
      </p:sp>
      <p:sp>
        <p:nvSpPr>
          <p:cNvPr id="186371" name="文本占位符 241666"/>
          <p:cNvSpPr>
            <a:spLocks noGrp="1"/>
          </p:cNvSpPr>
          <p:nvPr>
            <p:ph type="body"/>
          </p:nvPr>
        </p:nvSpPr>
        <p:spPr>
          <a:ln/>
        </p:spPr>
        <p:txBody>
          <a:bodyPr anchor="t"/>
          <a:p>
            <a:pPr lvl="0"/>
            <a:endParaRPr 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8418" name="幻灯片图像占位符 242689"/>
          <p:cNvSpPr>
            <a:spLocks noRot="1" noTextEdit="1"/>
          </p:cNvSpPr>
          <p:nvPr>
            <p:ph type="sldImg"/>
          </p:nvPr>
        </p:nvSpPr>
        <p:spPr>
          <a:ln/>
        </p:spPr>
      </p:sp>
      <p:sp>
        <p:nvSpPr>
          <p:cNvPr id="188419" name="文本占位符 242690"/>
          <p:cNvSpPr>
            <a:spLocks noGrp="1"/>
          </p:cNvSpPr>
          <p:nvPr>
            <p:ph type="body"/>
          </p:nvPr>
        </p:nvSpPr>
        <p:spPr>
          <a:ln/>
        </p:spPr>
        <p:txBody>
          <a:bodyPr anchor="t"/>
          <a:p>
            <a:pPr lvl="0"/>
            <a:endParaRPr 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0466" name="幻灯片图像占位符 243713"/>
          <p:cNvSpPr>
            <a:spLocks noRot="1" noTextEdit="1"/>
          </p:cNvSpPr>
          <p:nvPr>
            <p:ph type="sldImg"/>
          </p:nvPr>
        </p:nvSpPr>
        <p:spPr>
          <a:ln/>
        </p:spPr>
      </p:sp>
      <p:sp>
        <p:nvSpPr>
          <p:cNvPr id="190467" name="文本占位符 243714"/>
          <p:cNvSpPr>
            <a:spLocks noGrp="1"/>
          </p:cNvSpPr>
          <p:nvPr>
            <p:ph type="body"/>
          </p:nvPr>
        </p:nvSpPr>
        <p:spPr>
          <a:ln/>
        </p:spPr>
        <p:txBody>
          <a:bodyPr anchor="t"/>
          <a:p>
            <a:pPr lvl="0"/>
            <a:endParaRPr 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2514" name="幻灯片图像占位符 244737"/>
          <p:cNvSpPr>
            <a:spLocks noRot="1" noTextEdit="1"/>
          </p:cNvSpPr>
          <p:nvPr>
            <p:ph type="sldImg"/>
          </p:nvPr>
        </p:nvSpPr>
        <p:spPr>
          <a:ln/>
        </p:spPr>
      </p:sp>
      <p:sp>
        <p:nvSpPr>
          <p:cNvPr id="192515" name="文本占位符 244738"/>
          <p:cNvSpPr>
            <a:spLocks noGrp="1"/>
          </p:cNvSpPr>
          <p:nvPr>
            <p:ph type="body"/>
          </p:nvPr>
        </p:nvSpPr>
        <p:spPr>
          <a:ln/>
        </p:spPr>
        <p:txBody>
          <a:bodyPr anchor="t"/>
          <a:p>
            <a:pPr lvl="0"/>
            <a:endParaRPr 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4562" name="幻灯片图像占位符 245761"/>
          <p:cNvSpPr>
            <a:spLocks noRot="1" noTextEdit="1"/>
          </p:cNvSpPr>
          <p:nvPr>
            <p:ph type="sldImg"/>
          </p:nvPr>
        </p:nvSpPr>
        <p:spPr>
          <a:ln/>
        </p:spPr>
      </p:sp>
      <p:sp>
        <p:nvSpPr>
          <p:cNvPr id="194563" name="文本占位符 245762"/>
          <p:cNvSpPr>
            <a:spLocks noGrp="1"/>
          </p:cNvSpPr>
          <p:nvPr>
            <p:ph type="body"/>
          </p:nvPr>
        </p:nvSpPr>
        <p:spPr>
          <a:ln/>
        </p:spPr>
        <p:txBody>
          <a:bodyPr anchor="t"/>
          <a:p>
            <a:pPr lvl="0"/>
            <a:endParaRPr 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6610" name="幻灯片图像占位符 246785"/>
          <p:cNvSpPr>
            <a:spLocks noRot="1" noTextEdit="1"/>
          </p:cNvSpPr>
          <p:nvPr>
            <p:ph type="sldImg"/>
          </p:nvPr>
        </p:nvSpPr>
        <p:spPr>
          <a:ln/>
        </p:spPr>
      </p:sp>
      <p:sp>
        <p:nvSpPr>
          <p:cNvPr id="196611" name="文本占位符 246786"/>
          <p:cNvSpPr>
            <a:spLocks noGrp="1"/>
          </p:cNvSpPr>
          <p:nvPr>
            <p:ph type="body"/>
          </p:nvPr>
        </p:nvSpPr>
        <p:spPr>
          <a:ln/>
        </p:spPr>
        <p:txBody>
          <a:bodyPr anchor="t"/>
          <a:p>
            <a:pPr lvl="0"/>
            <a:endParaRPr 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8658" name="幻灯片图像占位符 247809"/>
          <p:cNvSpPr>
            <a:spLocks noRot="1" noTextEdit="1"/>
          </p:cNvSpPr>
          <p:nvPr>
            <p:ph type="sldImg"/>
          </p:nvPr>
        </p:nvSpPr>
        <p:spPr>
          <a:ln/>
        </p:spPr>
      </p:sp>
      <p:sp>
        <p:nvSpPr>
          <p:cNvPr id="198659" name="文本占位符 247810"/>
          <p:cNvSpPr>
            <a:spLocks noGrp="1"/>
          </p:cNvSpPr>
          <p:nvPr>
            <p:ph type="body"/>
          </p:nvPr>
        </p:nvSpPr>
        <p:spPr>
          <a:ln/>
        </p:spPr>
        <p:txBody>
          <a:bodyPr anchor="t"/>
          <a:p>
            <a:pPr lvl="0"/>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530" name="幻灯片图像占位符 294913"/>
          <p:cNvSpPr>
            <a:spLocks noRot="1" noTextEdit="1"/>
          </p:cNvSpPr>
          <p:nvPr>
            <p:ph type="sldImg"/>
          </p:nvPr>
        </p:nvSpPr>
        <p:spPr>
          <a:ln/>
        </p:spPr>
      </p:sp>
      <p:sp>
        <p:nvSpPr>
          <p:cNvPr id="22531" name="文本占位符 294914"/>
          <p:cNvSpPr>
            <a:spLocks noGrp="1"/>
          </p:cNvSpPr>
          <p:nvPr>
            <p:ph type="body"/>
          </p:nvPr>
        </p:nvSpPr>
        <p:spPr>
          <a:ln/>
        </p:spPr>
        <p:txBody>
          <a:bodyPr anchor="t"/>
          <a:p>
            <a:pPr lvl="0"/>
            <a:endParaRPr 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0706" name="幻灯片图像占位符 248833"/>
          <p:cNvSpPr>
            <a:spLocks noRot="1" noTextEdit="1"/>
          </p:cNvSpPr>
          <p:nvPr>
            <p:ph type="sldImg"/>
          </p:nvPr>
        </p:nvSpPr>
        <p:spPr>
          <a:ln/>
        </p:spPr>
      </p:sp>
      <p:sp>
        <p:nvSpPr>
          <p:cNvPr id="200707" name="文本占位符 248834"/>
          <p:cNvSpPr>
            <a:spLocks noGrp="1"/>
          </p:cNvSpPr>
          <p:nvPr>
            <p:ph type="body"/>
          </p:nvPr>
        </p:nvSpPr>
        <p:spPr>
          <a:ln/>
        </p:spPr>
        <p:txBody>
          <a:bodyPr anchor="t"/>
          <a:p>
            <a:pPr lvl="0"/>
            <a:endParaRPr 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2754" name="幻灯片图像占位符 249857"/>
          <p:cNvSpPr>
            <a:spLocks noRot="1" noTextEdit="1"/>
          </p:cNvSpPr>
          <p:nvPr>
            <p:ph type="sldImg"/>
          </p:nvPr>
        </p:nvSpPr>
        <p:spPr>
          <a:ln/>
        </p:spPr>
      </p:sp>
      <p:sp>
        <p:nvSpPr>
          <p:cNvPr id="202755" name="文本占位符 249858"/>
          <p:cNvSpPr>
            <a:spLocks noGrp="1"/>
          </p:cNvSpPr>
          <p:nvPr>
            <p:ph type="body"/>
          </p:nvPr>
        </p:nvSpPr>
        <p:spPr>
          <a:ln/>
        </p:spPr>
        <p:txBody>
          <a:bodyPr anchor="t"/>
          <a:p>
            <a:pPr lvl="0"/>
            <a:endParaRPr 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4802" name="幻灯片图像占位符 250881"/>
          <p:cNvSpPr>
            <a:spLocks noRot="1" noTextEdit="1"/>
          </p:cNvSpPr>
          <p:nvPr>
            <p:ph type="sldImg"/>
          </p:nvPr>
        </p:nvSpPr>
        <p:spPr>
          <a:ln/>
        </p:spPr>
      </p:sp>
      <p:sp>
        <p:nvSpPr>
          <p:cNvPr id="204803" name="文本占位符 250882"/>
          <p:cNvSpPr>
            <a:spLocks noGrp="1"/>
          </p:cNvSpPr>
          <p:nvPr>
            <p:ph type="body"/>
          </p:nvPr>
        </p:nvSpPr>
        <p:spPr>
          <a:ln/>
        </p:spPr>
        <p:txBody>
          <a:bodyPr anchor="t"/>
          <a:p>
            <a:pPr lvl="0"/>
            <a:endParaRPr 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6850" name="幻灯片图像占位符 251905"/>
          <p:cNvSpPr>
            <a:spLocks noRot="1" noTextEdit="1"/>
          </p:cNvSpPr>
          <p:nvPr>
            <p:ph type="sldImg"/>
          </p:nvPr>
        </p:nvSpPr>
        <p:spPr>
          <a:ln/>
        </p:spPr>
      </p:sp>
      <p:sp>
        <p:nvSpPr>
          <p:cNvPr id="206851" name="文本占位符 251906"/>
          <p:cNvSpPr>
            <a:spLocks noGrp="1"/>
          </p:cNvSpPr>
          <p:nvPr>
            <p:ph type="body"/>
          </p:nvPr>
        </p:nvSpPr>
        <p:spPr>
          <a:ln/>
        </p:spPr>
        <p:txBody>
          <a:bodyPr anchor="t"/>
          <a:p>
            <a:pPr lvl="0"/>
            <a:endParaRPr 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8898" name="幻灯片图像占位符 252929"/>
          <p:cNvSpPr>
            <a:spLocks noRot="1" noTextEdit="1"/>
          </p:cNvSpPr>
          <p:nvPr>
            <p:ph type="sldImg"/>
          </p:nvPr>
        </p:nvSpPr>
        <p:spPr>
          <a:ln/>
        </p:spPr>
      </p:sp>
      <p:sp>
        <p:nvSpPr>
          <p:cNvPr id="208899" name="文本占位符 252930"/>
          <p:cNvSpPr>
            <a:spLocks noGrp="1"/>
          </p:cNvSpPr>
          <p:nvPr>
            <p:ph type="body"/>
          </p:nvPr>
        </p:nvSpPr>
        <p:spPr>
          <a:ln/>
        </p:spPr>
        <p:txBody>
          <a:bodyPr anchor="t"/>
          <a:p>
            <a:pPr lvl="0"/>
            <a:endParaRPr 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0946" name="幻灯片图像占位符 253953"/>
          <p:cNvSpPr>
            <a:spLocks noRot="1" noTextEdit="1"/>
          </p:cNvSpPr>
          <p:nvPr>
            <p:ph type="sldImg"/>
          </p:nvPr>
        </p:nvSpPr>
        <p:spPr>
          <a:ln/>
        </p:spPr>
      </p:sp>
      <p:sp>
        <p:nvSpPr>
          <p:cNvPr id="210947" name="文本占位符 253954"/>
          <p:cNvSpPr>
            <a:spLocks noGrp="1"/>
          </p:cNvSpPr>
          <p:nvPr>
            <p:ph type="body"/>
          </p:nvPr>
        </p:nvSpPr>
        <p:spPr>
          <a:ln/>
        </p:spPr>
        <p:txBody>
          <a:bodyPr anchor="t"/>
          <a:p>
            <a:pPr lvl="0"/>
            <a:endParaRPr 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2994" name="幻灯片图像占位符 254977"/>
          <p:cNvSpPr>
            <a:spLocks noRot="1" noTextEdit="1"/>
          </p:cNvSpPr>
          <p:nvPr>
            <p:ph type="sldImg"/>
          </p:nvPr>
        </p:nvSpPr>
        <p:spPr>
          <a:ln/>
        </p:spPr>
      </p:sp>
      <p:sp>
        <p:nvSpPr>
          <p:cNvPr id="212995" name="文本占位符 254978"/>
          <p:cNvSpPr>
            <a:spLocks noGrp="1"/>
          </p:cNvSpPr>
          <p:nvPr>
            <p:ph type="body"/>
          </p:nvPr>
        </p:nvSpPr>
        <p:spPr>
          <a:ln/>
        </p:spPr>
        <p:txBody>
          <a:bodyPr anchor="t"/>
          <a:p>
            <a:pPr lvl="0"/>
            <a:endParaRPr 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5042" name="幻灯片图像占位符 256001"/>
          <p:cNvSpPr>
            <a:spLocks noRot="1" noTextEdit="1"/>
          </p:cNvSpPr>
          <p:nvPr>
            <p:ph type="sldImg"/>
          </p:nvPr>
        </p:nvSpPr>
        <p:spPr>
          <a:ln/>
        </p:spPr>
      </p:sp>
      <p:sp>
        <p:nvSpPr>
          <p:cNvPr id="215043" name="文本占位符 256002"/>
          <p:cNvSpPr>
            <a:spLocks noGrp="1"/>
          </p:cNvSpPr>
          <p:nvPr>
            <p:ph type="body"/>
          </p:nvPr>
        </p:nvSpPr>
        <p:spPr>
          <a:ln/>
        </p:spPr>
        <p:txBody>
          <a:bodyPr anchor="t"/>
          <a:p>
            <a:pPr lvl="0"/>
            <a:endParaRPr 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7090" name="幻灯片图像占位符 257025"/>
          <p:cNvSpPr>
            <a:spLocks noRot="1" noTextEdit="1"/>
          </p:cNvSpPr>
          <p:nvPr>
            <p:ph type="sldImg"/>
          </p:nvPr>
        </p:nvSpPr>
        <p:spPr>
          <a:ln/>
        </p:spPr>
      </p:sp>
      <p:sp>
        <p:nvSpPr>
          <p:cNvPr id="217091" name="文本占位符 257026"/>
          <p:cNvSpPr>
            <a:spLocks noGrp="1"/>
          </p:cNvSpPr>
          <p:nvPr>
            <p:ph type="body"/>
          </p:nvPr>
        </p:nvSpPr>
        <p:spPr>
          <a:ln/>
        </p:spPr>
        <p:txBody>
          <a:bodyPr anchor="t"/>
          <a:p>
            <a:pPr lvl="0"/>
            <a:endParaRPr 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9138" name="幻灯片图像占位符 258049"/>
          <p:cNvSpPr>
            <a:spLocks noRot="1" noTextEdit="1"/>
          </p:cNvSpPr>
          <p:nvPr>
            <p:ph type="sldImg"/>
          </p:nvPr>
        </p:nvSpPr>
        <p:spPr>
          <a:ln/>
        </p:spPr>
      </p:sp>
      <p:sp>
        <p:nvSpPr>
          <p:cNvPr id="219139" name="文本占位符 258050"/>
          <p:cNvSpPr>
            <a:spLocks noGrp="1"/>
          </p:cNvSpPr>
          <p:nvPr>
            <p:ph type="body"/>
          </p:nvPr>
        </p:nvSpPr>
        <p:spPr>
          <a:ln/>
        </p:spPr>
        <p:txBody>
          <a:bodyPr anchor="t"/>
          <a:p>
            <a:pPr lvl="0"/>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578" name="幻灯片图像占位符 295937"/>
          <p:cNvSpPr>
            <a:spLocks noRot="1" noTextEdit="1"/>
          </p:cNvSpPr>
          <p:nvPr>
            <p:ph type="sldImg"/>
          </p:nvPr>
        </p:nvSpPr>
        <p:spPr>
          <a:ln/>
        </p:spPr>
      </p:sp>
      <p:sp>
        <p:nvSpPr>
          <p:cNvPr id="24579" name="文本占位符 295938"/>
          <p:cNvSpPr>
            <a:spLocks noGrp="1"/>
          </p:cNvSpPr>
          <p:nvPr>
            <p:ph type="body"/>
          </p:nvPr>
        </p:nvSpPr>
        <p:spPr>
          <a:ln/>
        </p:spPr>
        <p:txBody>
          <a:bodyPr anchor="t"/>
          <a:p>
            <a:pPr lvl="0"/>
            <a:endParaRPr 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1186" name="幻灯片图像占位符 259073"/>
          <p:cNvSpPr>
            <a:spLocks noRot="1" noTextEdit="1"/>
          </p:cNvSpPr>
          <p:nvPr>
            <p:ph type="sldImg"/>
          </p:nvPr>
        </p:nvSpPr>
        <p:spPr>
          <a:ln/>
        </p:spPr>
      </p:sp>
      <p:sp>
        <p:nvSpPr>
          <p:cNvPr id="221187" name="文本占位符 259074"/>
          <p:cNvSpPr>
            <a:spLocks noGrp="1"/>
          </p:cNvSpPr>
          <p:nvPr>
            <p:ph type="body"/>
          </p:nvPr>
        </p:nvSpPr>
        <p:spPr>
          <a:ln/>
        </p:spPr>
        <p:txBody>
          <a:bodyPr anchor="t"/>
          <a:p>
            <a:pPr lvl="0"/>
            <a:endParaRPr 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3234" name="幻灯片图像占位符 260097"/>
          <p:cNvSpPr>
            <a:spLocks noRot="1" noTextEdit="1"/>
          </p:cNvSpPr>
          <p:nvPr>
            <p:ph type="sldImg"/>
          </p:nvPr>
        </p:nvSpPr>
        <p:spPr>
          <a:ln/>
        </p:spPr>
      </p:sp>
      <p:sp>
        <p:nvSpPr>
          <p:cNvPr id="223235" name="文本占位符 260098"/>
          <p:cNvSpPr>
            <a:spLocks noGrp="1"/>
          </p:cNvSpPr>
          <p:nvPr>
            <p:ph type="body"/>
          </p:nvPr>
        </p:nvSpPr>
        <p:spPr>
          <a:ln/>
        </p:spPr>
        <p:txBody>
          <a:bodyPr anchor="t"/>
          <a:p>
            <a:pPr lvl="0"/>
            <a:endParaRPr 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5282" name="幻灯片图像占位符 261121"/>
          <p:cNvSpPr>
            <a:spLocks noRot="1" noTextEdit="1"/>
          </p:cNvSpPr>
          <p:nvPr>
            <p:ph type="sldImg"/>
          </p:nvPr>
        </p:nvSpPr>
        <p:spPr>
          <a:ln/>
        </p:spPr>
      </p:sp>
      <p:sp>
        <p:nvSpPr>
          <p:cNvPr id="225283" name="文本占位符 261122"/>
          <p:cNvSpPr>
            <a:spLocks noGrp="1"/>
          </p:cNvSpPr>
          <p:nvPr>
            <p:ph type="body"/>
          </p:nvPr>
        </p:nvSpPr>
        <p:spPr>
          <a:ln/>
        </p:spPr>
        <p:txBody>
          <a:bodyPr anchor="t"/>
          <a:p>
            <a:pPr lvl="0"/>
            <a:endParaRPr 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7330" name="幻灯片图像占位符 262145"/>
          <p:cNvSpPr>
            <a:spLocks noRot="1" noTextEdit="1"/>
          </p:cNvSpPr>
          <p:nvPr>
            <p:ph type="sldImg"/>
          </p:nvPr>
        </p:nvSpPr>
        <p:spPr>
          <a:ln/>
        </p:spPr>
      </p:sp>
      <p:sp>
        <p:nvSpPr>
          <p:cNvPr id="227331" name="文本占位符 262146"/>
          <p:cNvSpPr>
            <a:spLocks noGrp="1"/>
          </p:cNvSpPr>
          <p:nvPr>
            <p:ph type="body"/>
          </p:nvPr>
        </p:nvSpPr>
        <p:spPr>
          <a:ln/>
        </p:spPr>
        <p:txBody>
          <a:bodyPr anchor="t"/>
          <a:p>
            <a:pPr lvl="0"/>
            <a:endParaRPr 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9378" name="幻灯片图像占位符 263169"/>
          <p:cNvSpPr>
            <a:spLocks noRot="1" noTextEdit="1"/>
          </p:cNvSpPr>
          <p:nvPr>
            <p:ph type="sldImg"/>
          </p:nvPr>
        </p:nvSpPr>
        <p:spPr>
          <a:ln/>
        </p:spPr>
      </p:sp>
      <p:sp>
        <p:nvSpPr>
          <p:cNvPr id="229379" name="文本占位符 263170"/>
          <p:cNvSpPr>
            <a:spLocks noGrp="1"/>
          </p:cNvSpPr>
          <p:nvPr>
            <p:ph type="body"/>
          </p:nvPr>
        </p:nvSpPr>
        <p:spPr>
          <a:ln/>
        </p:spPr>
        <p:txBody>
          <a:bodyPr anchor="t"/>
          <a:p>
            <a:pPr lvl="0"/>
            <a:endParaRPr 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1426" name="幻灯片图像占位符 264193"/>
          <p:cNvSpPr>
            <a:spLocks noRot="1" noTextEdit="1"/>
          </p:cNvSpPr>
          <p:nvPr>
            <p:ph type="sldImg"/>
          </p:nvPr>
        </p:nvSpPr>
        <p:spPr>
          <a:ln/>
        </p:spPr>
      </p:sp>
      <p:sp>
        <p:nvSpPr>
          <p:cNvPr id="231427" name="文本占位符 264194"/>
          <p:cNvSpPr>
            <a:spLocks noGrp="1"/>
          </p:cNvSpPr>
          <p:nvPr>
            <p:ph type="body"/>
          </p:nvPr>
        </p:nvSpPr>
        <p:spPr>
          <a:ln/>
        </p:spPr>
        <p:txBody>
          <a:bodyPr anchor="t"/>
          <a:p>
            <a:pPr lvl="0"/>
            <a:endParaRPr 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3474" name="幻灯片图像占位符 265217"/>
          <p:cNvSpPr>
            <a:spLocks noRot="1" noTextEdit="1"/>
          </p:cNvSpPr>
          <p:nvPr>
            <p:ph type="sldImg"/>
          </p:nvPr>
        </p:nvSpPr>
        <p:spPr>
          <a:ln/>
        </p:spPr>
      </p:sp>
      <p:sp>
        <p:nvSpPr>
          <p:cNvPr id="233475" name="文本占位符 265218"/>
          <p:cNvSpPr>
            <a:spLocks noGrp="1"/>
          </p:cNvSpPr>
          <p:nvPr>
            <p:ph type="body"/>
          </p:nvPr>
        </p:nvSpPr>
        <p:spPr>
          <a:ln/>
        </p:spPr>
        <p:txBody>
          <a:bodyPr anchor="t"/>
          <a:p>
            <a:pPr lvl="0"/>
            <a:endParaRPr 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5522" name="幻灯片图像占位符 266241"/>
          <p:cNvSpPr>
            <a:spLocks noRot="1" noTextEdit="1"/>
          </p:cNvSpPr>
          <p:nvPr>
            <p:ph type="sldImg"/>
          </p:nvPr>
        </p:nvSpPr>
        <p:spPr>
          <a:ln/>
        </p:spPr>
      </p:sp>
      <p:sp>
        <p:nvSpPr>
          <p:cNvPr id="235523" name="文本占位符 266242"/>
          <p:cNvSpPr>
            <a:spLocks noGrp="1"/>
          </p:cNvSpPr>
          <p:nvPr>
            <p:ph type="body"/>
          </p:nvPr>
        </p:nvSpPr>
        <p:spPr>
          <a:ln/>
        </p:spPr>
        <p:txBody>
          <a:bodyPr anchor="t"/>
          <a:p>
            <a:pPr lvl="0"/>
            <a:endParaRPr 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7570" name="幻灯片图像占位符 267265"/>
          <p:cNvSpPr>
            <a:spLocks noRot="1" noTextEdit="1"/>
          </p:cNvSpPr>
          <p:nvPr>
            <p:ph type="sldImg"/>
          </p:nvPr>
        </p:nvSpPr>
        <p:spPr>
          <a:ln/>
        </p:spPr>
      </p:sp>
      <p:sp>
        <p:nvSpPr>
          <p:cNvPr id="237571" name="文本占位符 267266"/>
          <p:cNvSpPr>
            <a:spLocks noGrp="1"/>
          </p:cNvSpPr>
          <p:nvPr>
            <p:ph type="body"/>
          </p:nvPr>
        </p:nvSpPr>
        <p:spPr>
          <a:ln/>
        </p:spPr>
        <p:txBody>
          <a:bodyPr anchor="t"/>
          <a:p>
            <a:pPr lvl="0"/>
            <a:endParaRPr 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9618" name="幻灯片图像占位符 268289"/>
          <p:cNvSpPr>
            <a:spLocks noRot="1" noTextEdit="1"/>
          </p:cNvSpPr>
          <p:nvPr>
            <p:ph type="sldImg"/>
          </p:nvPr>
        </p:nvSpPr>
        <p:spPr>
          <a:ln/>
        </p:spPr>
      </p:sp>
      <p:sp>
        <p:nvSpPr>
          <p:cNvPr id="239619" name="文本占位符 268290"/>
          <p:cNvSpPr>
            <a:spLocks noGrp="1"/>
          </p:cNvSpPr>
          <p:nvPr>
            <p:ph type="body"/>
          </p:nvPr>
        </p:nvSpPr>
        <p:spPr>
          <a:ln/>
        </p:spPr>
        <p:txBody>
          <a:bodyPr anchor="t"/>
          <a:p>
            <a:pPr lvl="0"/>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5601"/>
          <p:cNvGrpSpPr/>
          <p:nvPr/>
        </p:nvGrpSpPr>
        <p:grpSpPr>
          <a:xfrm>
            <a:off x="0" y="2438400"/>
            <a:ext cx="9009063" cy="1052513"/>
            <a:chOff x="0" y="1536"/>
            <a:chExt cx="5675" cy="663"/>
          </a:xfrm>
        </p:grpSpPr>
        <p:grpSp>
          <p:nvGrpSpPr>
            <p:cNvPr id="2051" name="组合 25602"/>
            <p:cNvGrpSpPr/>
            <p:nvPr/>
          </p:nvGrpSpPr>
          <p:grpSpPr>
            <a:xfrm>
              <a:off x="183" y="1604"/>
              <a:ext cx="448" cy="299"/>
              <a:chOff x="720" y="336"/>
              <a:chExt cx="624" cy="432"/>
            </a:xfrm>
          </p:grpSpPr>
          <p:sp>
            <p:nvSpPr>
              <p:cNvPr id="2052" name="矩形 25603"/>
              <p:cNvSpPr/>
              <p:nvPr/>
            </p:nvSpPr>
            <p:spPr>
              <a:xfrm>
                <a:off x="720" y="336"/>
                <a:ext cx="384" cy="432"/>
              </a:xfrm>
              <a:prstGeom prst="rect">
                <a:avLst/>
              </a:prstGeom>
              <a:solidFill>
                <a:schemeClr val="folHlink"/>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3"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grpSp>
          <p:nvGrpSpPr>
            <p:cNvPr id="2054" name="组合 25605"/>
            <p:cNvGrpSpPr/>
            <p:nvPr/>
          </p:nvGrpSpPr>
          <p:grpSpPr>
            <a:xfrm>
              <a:off x="261" y="1870"/>
              <a:ext cx="465" cy="299"/>
              <a:chOff x="912" y="2640"/>
              <a:chExt cx="672" cy="432"/>
            </a:xfrm>
          </p:grpSpPr>
          <p:sp>
            <p:nvSpPr>
              <p:cNvPr id="2055" name="矩形 25606"/>
              <p:cNvSpPr/>
              <p:nvPr/>
            </p:nvSpPr>
            <p:spPr>
              <a:xfrm>
                <a:off x="912" y="2640"/>
                <a:ext cx="384" cy="432"/>
              </a:xfrm>
              <a:prstGeom prst="rect">
                <a:avLst/>
              </a:prstGeom>
              <a:solidFill>
                <a:schemeClr val="accent2"/>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6"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sp>
          <p:nvSpPr>
            <p:cNvPr id="2057"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8" name="矩形 25609"/>
            <p:cNvSpPr/>
            <p:nvPr/>
          </p:nvSpPr>
          <p:spPr>
            <a:xfrm>
              <a:off x="400" y="1536"/>
              <a:ext cx="20" cy="663"/>
            </a:xfrm>
            <a:prstGeom prst="rect">
              <a:avLst/>
            </a:prstGeom>
            <a:solidFill>
              <a:schemeClr val="bg2"/>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9"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5615" name="页脚占位符 25614"/>
          <p:cNvSpPr>
            <a:spLocks noGrp="1"/>
          </p:cNvSpPr>
          <p:nvPr>
            <p:ph type="ftr" sz="quarter" idx="3"/>
          </p:nvPr>
        </p:nvSpPr>
        <p:spPr>
          <a:xfrm>
            <a:off x="5435600" y="6248400"/>
            <a:ext cx="3313113"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计算机网络</a:t>
            </a:r>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课件    制作人：谢希仁</a:t>
            </a:r>
            <a:endParaRPr lang="zh-CN" altLang="en-US" strike="noStrike" noProof="1" dirty="0">
              <a:latin typeface="Tahoma" panose="020B0604030504040204" pitchFamily="34" charset="0"/>
            </a:endParaRPr>
          </a:p>
        </p:txBody>
      </p:sp>
      <p:sp>
        <p:nvSpPr>
          <p:cNvPr id="25616" name="灯片编号占位符 25615"/>
          <p:cNvSpPr>
            <a:spLocks noGrp="1"/>
          </p:cNvSpPr>
          <p:nvPr>
            <p:ph type="sldNum" sz="quarter" idx="4"/>
          </p:nvPr>
        </p:nvSpPr>
        <p:spPr>
          <a:xfrm>
            <a:off x="3132138"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811233"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5601"/>
          <p:cNvGrpSpPr/>
          <p:nvPr/>
        </p:nvGrpSpPr>
        <p:grpSpPr>
          <a:xfrm>
            <a:off x="0" y="2438400"/>
            <a:ext cx="9009063" cy="1052513"/>
            <a:chOff x="0" y="1536"/>
            <a:chExt cx="5675" cy="663"/>
          </a:xfrm>
        </p:grpSpPr>
        <p:grpSp>
          <p:nvGrpSpPr>
            <p:cNvPr id="2051" name="组合 25602"/>
            <p:cNvGrpSpPr/>
            <p:nvPr/>
          </p:nvGrpSpPr>
          <p:grpSpPr>
            <a:xfrm>
              <a:off x="183" y="1604"/>
              <a:ext cx="448" cy="299"/>
              <a:chOff x="720" y="336"/>
              <a:chExt cx="624" cy="432"/>
            </a:xfrm>
          </p:grpSpPr>
          <p:sp>
            <p:nvSpPr>
              <p:cNvPr id="2052" name="矩形 25603"/>
              <p:cNvSpPr/>
              <p:nvPr/>
            </p:nvSpPr>
            <p:spPr>
              <a:xfrm>
                <a:off x="720" y="336"/>
                <a:ext cx="384" cy="432"/>
              </a:xfrm>
              <a:prstGeom prst="rect">
                <a:avLst/>
              </a:prstGeom>
              <a:solidFill>
                <a:schemeClr val="folHlink"/>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3"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grpSp>
          <p:nvGrpSpPr>
            <p:cNvPr id="2054" name="组合 25605"/>
            <p:cNvGrpSpPr/>
            <p:nvPr/>
          </p:nvGrpSpPr>
          <p:grpSpPr>
            <a:xfrm>
              <a:off x="261" y="1870"/>
              <a:ext cx="465" cy="299"/>
              <a:chOff x="912" y="2640"/>
              <a:chExt cx="672" cy="432"/>
            </a:xfrm>
          </p:grpSpPr>
          <p:sp>
            <p:nvSpPr>
              <p:cNvPr id="2055" name="矩形 25606"/>
              <p:cNvSpPr/>
              <p:nvPr/>
            </p:nvSpPr>
            <p:spPr>
              <a:xfrm>
                <a:off x="912" y="2640"/>
                <a:ext cx="384" cy="432"/>
              </a:xfrm>
              <a:prstGeom prst="rect">
                <a:avLst/>
              </a:prstGeom>
              <a:solidFill>
                <a:schemeClr val="accent2"/>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6"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sp>
          <p:nvSpPr>
            <p:cNvPr id="2057"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8" name="矩形 25609"/>
            <p:cNvSpPr/>
            <p:nvPr/>
          </p:nvSpPr>
          <p:spPr>
            <a:xfrm>
              <a:off x="400" y="1536"/>
              <a:ext cx="20" cy="663"/>
            </a:xfrm>
            <a:prstGeom prst="rect">
              <a:avLst/>
            </a:prstGeom>
            <a:solidFill>
              <a:schemeClr val="bg2"/>
            </a:solidFill>
            <a:ln w="9525">
              <a:noFill/>
            </a:ln>
          </p:spPr>
          <p:txBody>
            <a:bodyPr anchor="t"/>
            <a:p>
              <a:pPr lvl="0"/>
              <a:endParaRPr lang="zh-CN" altLang="en-US">
                <a:latin typeface="Arial" panose="020B0604020202020204" pitchFamily="34" charset="0"/>
                <a:ea typeface="宋体" panose="02010600030101010101" pitchFamily="2" charset="-122"/>
              </a:endParaRPr>
            </a:p>
          </p:txBody>
        </p:sp>
        <p:sp>
          <p:nvSpPr>
            <p:cNvPr id="2059"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Arial" panose="020B0604020202020204" pitchFamily="34" charset="0"/>
                <a:ea typeface="宋体" panose="02010600030101010101" pitchFamily="2" charset="-122"/>
              </a:endParaRPr>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5615" name="页脚占位符 25614"/>
          <p:cNvSpPr>
            <a:spLocks noGrp="1"/>
          </p:cNvSpPr>
          <p:nvPr>
            <p:ph type="ftr" sz="quarter" idx="3"/>
          </p:nvPr>
        </p:nvSpPr>
        <p:spPr>
          <a:xfrm>
            <a:off x="5435600" y="6248400"/>
            <a:ext cx="3313113"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计算机网络</a:t>
            </a:r>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课件    制作人：谢希仁</a:t>
            </a:r>
            <a:endParaRPr lang="zh-CN" altLang="en-US" strike="noStrike" noProof="1" dirty="0">
              <a:latin typeface="Tahoma" panose="020B0604030504040204" pitchFamily="34" charset="0"/>
            </a:endParaRPr>
          </a:p>
        </p:txBody>
      </p:sp>
      <p:sp>
        <p:nvSpPr>
          <p:cNvPr id="25616" name="灯片编号占位符 25615"/>
          <p:cNvSpPr>
            <a:spLocks noGrp="1"/>
          </p:cNvSpPr>
          <p:nvPr>
            <p:ph type="sldNum" sz="quarter" idx="4"/>
          </p:nvPr>
        </p:nvSpPr>
        <p:spPr>
          <a:xfrm>
            <a:off x="3132138"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6912"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811233"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6912"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7"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8"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9"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0"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1" name="矩形 24582"/>
          <p:cNvSpPr/>
          <p:nvPr/>
        </p:nvSpPr>
        <p:spPr>
          <a:xfrm>
            <a:off x="762000" y="990600"/>
            <a:ext cx="31750" cy="1052513"/>
          </a:xfrm>
          <a:prstGeom prst="rect">
            <a:avLst/>
          </a:prstGeom>
          <a:solidFill>
            <a:schemeClr val="bg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2"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3"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24585"/>
          <p:cNvSpPr>
            <a:spLocks noGrp="1"/>
          </p:cNvSpPr>
          <p:nvPr>
            <p:ph type="body"/>
          </p:nvPr>
        </p:nvSpPr>
        <p:spPr>
          <a:xfrm>
            <a:off x="1042988" y="1773238"/>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7"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8"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9"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0"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1" name="矩形 24582"/>
          <p:cNvSpPr/>
          <p:nvPr/>
        </p:nvSpPr>
        <p:spPr>
          <a:xfrm>
            <a:off x="762000" y="990600"/>
            <a:ext cx="31750" cy="1052513"/>
          </a:xfrm>
          <a:prstGeom prst="rect">
            <a:avLst/>
          </a:prstGeom>
          <a:solidFill>
            <a:schemeClr val="bg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2"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3"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24585"/>
          <p:cNvSpPr>
            <a:spLocks noGrp="1"/>
          </p:cNvSpPr>
          <p:nvPr>
            <p:ph type="body"/>
          </p:nvPr>
        </p:nvSpPr>
        <p:spPr>
          <a:xfrm>
            <a:off x="1042988" y="1773238"/>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6" Type="http://schemas.openxmlformats.org/officeDocument/2006/relationships/notesSlide" Target="../notesSlides/notesSlide113.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oleObject" Target="../embeddings/oleObject8.bin"/><Relationship Id="rId2" Type="http://schemas.openxmlformats.org/officeDocument/2006/relationships/image" Target="../media/image4.wmf"/><Relationship Id="rId1" Type="http://schemas.openxmlformats.org/officeDocument/2006/relationships/oleObject" Target="../embeddings/oleObject7.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9.bin"/></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116.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image" Target="../media/image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image" Target="../media/image1.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image" Target="../media/image1.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image" Target="../media/image1.wmf"/></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image" Target="../media/image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62.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5.bin"/><Relationship Id="rId3" Type="http://schemas.openxmlformats.org/officeDocument/2006/relationships/image" Target="../media/image1.wmf"/><Relationship Id="rId2" Type="http://schemas.openxmlformats.org/officeDocument/2006/relationships/image" Target="../media/image7.wmf"/><Relationship Id="rId1" Type="http://schemas.openxmlformats.org/officeDocument/2006/relationships/image" Target="../media/image6.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36870"/>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mj-lt"/>
                <a:ea typeface="+mj-ea"/>
                <a:cs typeface="+mj-cs"/>
              </a:rPr>
              <a:t>计算机网络</a:t>
            </a:r>
            <a:endParaRPr lang="zh-CN" altLang="en-US" sz="3600" kern="1200" baseline="0" dirty="0">
              <a:latin typeface="+mj-lt"/>
              <a:ea typeface="楷体_GB2312" pitchFamily="49" charset="-122"/>
              <a:cs typeface="+mj-cs"/>
            </a:endParaRPr>
          </a:p>
        </p:txBody>
      </p:sp>
      <p:sp>
        <p:nvSpPr>
          <p:cNvPr id="2" name="副标题 1"/>
          <p:cNvSpPr/>
          <p:nvPr>
            <p:ph type="subTitle" idx="1"/>
          </p:nvPr>
        </p:nvSpPr>
        <p:spPr/>
        <p:txBody>
          <a:bodyPr/>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5602" name="标题 32769"/>
          <p:cNvSpPr>
            <a:spLocks noGrp="1"/>
          </p:cNvSpPr>
          <p:nvPr>
            <p:ph type="title"/>
          </p:nvPr>
        </p:nvSpPr>
        <p:spPr>
          <a:ln/>
        </p:spPr>
        <p:txBody>
          <a:bodyPr anchor="b"/>
          <a:p>
            <a:pPr algn="ctr"/>
            <a:r>
              <a:rPr lang="zh-CN" altLang="en-US" dirty="0"/>
              <a:t>请注意名词“结点”</a:t>
            </a:r>
            <a:endParaRPr lang="zh-CN" altLang="en-US" dirty="0"/>
          </a:p>
        </p:txBody>
      </p:sp>
      <p:sp>
        <p:nvSpPr>
          <p:cNvPr id="32771" name="内容占位符 32770"/>
          <p:cNvSpPr>
            <a:spLocks noGrp="1"/>
          </p:cNvSpPr>
          <p:nvPr>
            <p:ph idx="1"/>
          </p:nvPr>
        </p:nvSpPr>
        <p:spPr>
          <a:xfrm>
            <a:off x="1042988" y="1978025"/>
            <a:ext cx="7772400" cy="4114800"/>
          </a:xfrm>
          <a:ln/>
        </p:spPr>
        <p:txBody>
          <a:bodyPr anchor="t"/>
          <a:p>
            <a:pPr>
              <a:lnSpc>
                <a:spcPct val="90000"/>
              </a:lnSpc>
            </a:pPr>
            <a:r>
              <a:rPr lang="en-US" altLang="zh-CN" dirty="0"/>
              <a:t>“</a:t>
            </a:r>
            <a:r>
              <a:rPr lang="zh-CN" altLang="en-US" dirty="0"/>
              <a:t>结点”的英文名词是 </a:t>
            </a:r>
            <a:r>
              <a:rPr lang="en-US" altLang="zh-CN" dirty="0"/>
              <a:t>node</a:t>
            </a:r>
            <a:r>
              <a:rPr lang="zh-CN" altLang="en-US" dirty="0"/>
              <a:t>。</a:t>
            </a:r>
            <a:endParaRPr lang="zh-CN" altLang="en-US" dirty="0"/>
          </a:p>
          <a:p>
            <a:pPr>
              <a:lnSpc>
                <a:spcPct val="90000"/>
              </a:lnSpc>
            </a:pPr>
            <a:r>
              <a:rPr lang="zh-CN" altLang="en-US" dirty="0"/>
              <a:t>虽然 </a:t>
            </a:r>
            <a:r>
              <a:rPr lang="en-US" altLang="zh-CN" dirty="0"/>
              <a:t>node </a:t>
            </a:r>
            <a:r>
              <a:rPr lang="zh-CN" altLang="en-US" dirty="0"/>
              <a:t>有时也可译为“节点”，但这是指像天线上的驻波的节点，这种节点很像竹竿上的“节”。</a:t>
            </a:r>
            <a:endParaRPr lang="zh-CN" altLang="en-US" dirty="0"/>
          </a:p>
          <a:p>
            <a:pPr>
              <a:lnSpc>
                <a:spcPct val="90000"/>
              </a:lnSpc>
            </a:pPr>
            <a:r>
              <a:rPr lang="zh-CN" altLang="en-US" dirty="0"/>
              <a:t>在网络中的 </a:t>
            </a:r>
            <a:r>
              <a:rPr lang="en-US" altLang="zh-CN" dirty="0"/>
              <a:t>node </a:t>
            </a:r>
            <a:r>
              <a:rPr lang="zh-CN" altLang="en-US" dirty="0"/>
              <a:t>的标准译名是“</a:t>
            </a:r>
            <a:r>
              <a:rPr lang="zh-CN" altLang="en-US" dirty="0">
                <a:solidFill>
                  <a:schemeClr val="hlink"/>
                </a:solidFill>
              </a:rPr>
              <a:t>结点</a:t>
            </a:r>
            <a:r>
              <a:rPr lang="zh-CN" altLang="en-US" dirty="0"/>
              <a:t>”而不是“节点”。</a:t>
            </a:r>
            <a:endParaRPr lang="zh-CN" altLang="en-US" dirty="0"/>
          </a:p>
          <a:p>
            <a:pPr>
              <a:lnSpc>
                <a:spcPct val="90000"/>
              </a:lnSpc>
            </a:pPr>
            <a:r>
              <a:rPr lang="zh-CN" altLang="en-US" dirty="0"/>
              <a:t>但数据结构的</a:t>
            </a:r>
            <a:r>
              <a:rPr lang="zh-CN" altLang="en-US" dirty="0">
                <a:solidFill>
                  <a:schemeClr val="hlink"/>
                </a:solidFill>
              </a:rPr>
              <a:t>树</a:t>
            </a:r>
            <a:r>
              <a:rPr lang="en-US" altLang="zh-CN" dirty="0"/>
              <a:t>(tree)</a:t>
            </a:r>
            <a:r>
              <a:rPr lang="zh-CN" altLang="en-US" dirty="0"/>
              <a:t>中的 </a:t>
            </a:r>
            <a:r>
              <a:rPr lang="en-US" altLang="zh-CN" dirty="0"/>
              <a:t>node </a:t>
            </a:r>
            <a:r>
              <a:rPr lang="zh-CN" altLang="en-US" dirty="0"/>
              <a:t>应当译为“节点”。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charRg st="17"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charRg st="66"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charRg st="96"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5" name="标题 126977"/>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1600" dirty="0"/>
              <a:t> </a:t>
            </a:r>
            <a:r>
              <a:rPr lang="en-US" altLang="zh-CN"/>
              <a:t>2</a:t>
            </a:r>
            <a:r>
              <a:rPr lang="en-US" altLang="zh-CN" sz="2400"/>
              <a:t> </a:t>
            </a:r>
            <a:r>
              <a:rPr lang="zh-CN" altLang="en-US" dirty="0"/>
              <a:t>发送数据 </a:t>
            </a:r>
            <a:endParaRPr lang="zh-CN" altLang="en-US" dirty="0"/>
          </a:p>
        </p:txBody>
      </p:sp>
      <p:sp>
        <p:nvSpPr>
          <p:cNvPr id="236546" name="圆柱形 126978"/>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6547" name="立方体 126979"/>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6548" name="文本框 126980"/>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49" name="文本框 126981"/>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50" name="文本框 126982"/>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51" name="文本框 126983"/>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52" name="文本框 126984"/>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53" name="任意多边形 126985"/>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54" name="任意多边形 126986"/>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55" name="任意多边形 126987"/>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56" name="任意多边形 126988"/>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57" name="立方体 126989"/>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6558" name="文本框 126990"/>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59" name="文本框 126991"/>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60" name="文本框 126992"/>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61" name="文本框 126993"/>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62" name="文本框 126994"/>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6563" name="任意多边形 126995"/>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64" name="任意多边形 126996"/>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65" name="任意多边形 126997"/>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66" name="任意多边形 126998"/>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6567" name="文本框 126999"/>
          <p:cNvSpPr txBox="1"/>
          <p:nvPr/>
        </p:nvSpPr>
        <p:spPr>
          <a:xfrm>
            <a:off x="395288" y="1989138"/>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36568" name="立方体 127000"/>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6569" name="文本框 127001"/>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6570" name="立方体 127002"/>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6571" name="文本框 127003"/>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6572" name="文本框 127004"/>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36573" name="圆角矩形标注 127005"/>
          <p:cNvSpPr/>
          <p:nvPr/>
        </p:nvSpPr>
        <p:spPr>
          <a:xfrm>
            <a:off x="4067175" y="1989138"/>
            <a:ext cx="2952750" cy="935037"/>
          </a:xfrm>
          <a:prstGeom prst="wedgeRoundRectCallout">
            <a:avLst>
              <a:gd name="adj1" fmla="val 87310"/>
              <a:gd name="adj2" fmla="val 18931"/>
              <a:gd name="adj3" fmla="val 16667"/>
            </a:avLst>
          </a:prstGeom>
          <a:solidFill>
            <a:srgbClr val="66FFFF"/>
          </a:solidFill>
          <a:ln w="9525" cap="flat" cmpd="sng">
            <a:solidFill>
              <a:schemeClr val="tx1"/>
            </a:solidFill>
            <a:prstDash val="solid"/>
            <a:miter/>
            <a:headEnd type="none" w="med" len="med"/>
            <a:tailEnd type="none" w="med" len="med"/>
          </a:ln>
        </p:spPr>
        <p:txBody>
          <a:bodyPr anchor="t"/>
          <a:p>
            <a:pPr algn="ctr"/>
            <a:endParaRPr lang="zh-CN" dirty="0">
              <a:latin typeface="Tahoma" panose="020B0604030504040204" pitchFamily="34" charset="0"/>
              <a:ea typeface="宋体" panose="02010600030101010101" pitchFamily="2" charset="-122"/>
            </a:endParaRPr>
          </a:p>
        </p:txBody>
      </p:sp>
      <p:sp>
        <p:nvSpPr>
          <p:cNvPr id="236574" name="文本框 127006"/>
          <p:cNvSpPr txBox="1"/>
          <p:nvPr/>
        </p:nvSpPr>
        <p:spPr>
          <a:xfrm>
            <a:off x="4140200" y="2060575"/>
            <a:ext cx="2943225"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Tahoma" panose="020B0604030504040204" pitchFamily="34" charset="0"/>
                <a:ea typeface="黑体" panose="02010609060101010101" pitchFamily="2" charset="-122"/>
              </a:rPr>
              <a:t>我收到了</a:t>
            </a:r>
            <a:r>
              <a:rPr lang="zh-CN" altLang="en-US" sz="1400" dirty="0">
                <a:solidFill>
                  <a:srgbClr val="333399"/>
                </a:solidFill>
                <a:latin typeface="Arial" panose="020B0604020202020204" pitchFamily="34" charset="0"/>
                <a:ea typeface="黑体" panose="02010609060101010101" pitchFamily="2" charset="-122"/>
              </a:rPr>
              <a:t> </a:t>
            </a:r>
            <a:r>
              <a:rPr lang="en-US" altLang="zh-CN" sz="2400">
                <a:solidFill>
                  <a:srgbClr val="333399"/>
                </a:solidFill>
                <a:latin typeface="Arial" panose="020B0604020202020204" pitchFamily="34" charset="0"/>
                <a:ea typeface="黑体" panose="02010609060101010101" pitchFamily="2" charset="-122"/>
              </a:rPr>
              <a:t>AP</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160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Tahoma" panose="020B0604030504040204" pitchFamily="34" charset="0"/>
                <a:ea typeface="黑体" panose="02010609060101010101" pitchFamily="2" charset="-122"/>
              </a:rPr>
              <a:t>发来的</a:t>
            </a:r>
            <a:endParaRPr lang="zh-CN" altLang="en-US" sz="2400" dirty="0">
              <a:solidFill>
                <a:srgbClr val="333399"/>
              </a:solidFill>
              <a:latin typeface="Tahoma" panose="020B060403050404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应用程序数据！</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8593" name="标题 128001"/>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38594" name="圆柱形 128002"/>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8595" name="立方体 128003"/>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8596" name="文本框 128004"/>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8597" name="文本框 128005"/>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8598" name="文本框 128006"/>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8599" name="文本框 128007"/>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00" name="文本框 128008"/>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01" name="任意多边形 128009"/>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02" name="任意多边形 128010"/>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03" name="任意多边形 128011"/>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04" name="任意多边形 128012"/>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05" name="立方体 128013"/>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8606" name="文本框 128014"/>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07" name="文本框 128015"/>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08" name="文本框 128016"/>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09" name="文本框 128017"/>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10" name="文本框 128018"/>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8611" name="任意多边形 128019"/>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12" name="任意多边形 128020"/>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13" name="任意多边形 128021"/>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14" name="任意多边形 128022"/>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8615" name="文本框 128023"/>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38616" name="立方体 128024"/>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8617" name="文本框 128025"/>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8618" name="立方体 128026"/>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8619" name="文本框 128027"/>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8620" name="文本框 128028"/>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8030" name="矩形 128029"/>
          <p:cNvSpPr/>
          <p:nvPr/>
        </p:nvSpPr>
        <p:spPr>
          <a:xfrm>
            <a:off x="4067175" y="2493963"/>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128031" name="组合 128030"/>
          <p:cNvGrpSpPr/>
          <p:nvPr/>
        </p:nvGrpSpPr>
        <p:grpSpPr>
          <a:xfrm>
            <a:off x="2627313" y="2420938"/>
            <a:ext cx="1454150" cy="1008062"/>
            <a:chOff x="1655" y="1525"/>
            <a:chExt cx="916" cy="635"/>
          </a:xfrm>
        </p:grpSpPr>
        <p:sp>
          <p:nvSpPr>
            <p:cNvPr id="238623" name="文本框 128031"/>
            <p:cNvSpPr txBox="1"/>
            <p:nvPr/>
          </p:nvSpPr>
          <p:spPr>
            <a:xfrm>
              <a:off x="1655" y="1525"/>
              <a:ext cx="916" cy="250"/>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应用层首部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38624" name="直接连接符 128032"/>
            <p:cNvSpPr/>
            <p:nvPr/>
          </p:nvSpPr>
          <p:spPr>
            <a:xfrm>
              <a:off x="2109" y="1752"/>
              <a:ext cx="272" cy="223"/>
            </a:xfrm>
            <a:prstGeom prst="line">
              <a:avLst/>
            </a:prstGeom>
            <a:ln w="12700" cap="flat" cmpd="sng">
              <a:solidFill>
                <a:srgbClr val="333399"/>
              </a:solidFill>
              <a:prstDash val="solid"/>
              <a:round/>
              <a:headEnd type="none" w="sm" len="lg"/>
              <a:tailEnd type="triangle" w="med" len="lg"/>
            </a:ln>
          </p:spPr>
        </p:sp>
        <p:sp>
          <p:nvSpPr>
            <p:cNvPr id="238625" name="矩形 128033"/>
            <p:cNvSpPr/>
            <p:nvPr/>
          </p:nvSpPr>
          <p:spPr>
            <a:xfrm>
              <a:off x="2245" y="1934"/>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grpSp>
      <p:sp>
        <p:nvSpPr>
          <p:cNvPr id="128035" name="矩形 128034"/>
          <p:cNvSpPr/>
          <p:nvPr/>
        </p:nvSpPr>
        <p:spPr>
          <a:xfrm>
            <a:off x="1979613" y="5373688"/>
            <a:ext cx="5184775"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10100110100101  </a:t>
            </a:r>
            <a:r>
              <a:rPr lang="zh-CN" altLang="en-US" sz="2000" dirty="0">
                <a:solidFill>
                  <a:srgbClr val="333399"/>
                </a:solidFill>
                <a:latin typeface="Arial" panose="020B0604020202020204" pitchFamily="34" charset="0"/>
                <a:ea typeface="黑体" panose="02010609060101010101" pitchFamily="2" charset="-122"/>
              </a:rPr>
              <a:t>比  特  流  </a:t>
            </a:r>
            <a:r>
              <a:rPr lang="en-US" altLang="zh-CN" sz="2000">
                <a:solidFill>
                  <a:srgbClr val="333399"/>
                </a:solidFill>
                <a:latin typeface="Arial" panose="020B0604020202020204" pitchFamily="34" charset="0"/>
                <a:ea typeface="黑体" panose="02010609060101010101" pitchFamily="2" charset="-122"/>
              </a:rPr>
              <a:t>110101110101</a:t>
            </a:r>
            <a:endParaRPr lang="en-US" altLang="zh-CN" sz="2000">
              <a:solidFill>
                <a:srgbClr val="333399"/>
              </a:solidFill>
              <a:latin typeface="Arial" panose="020B0604020202020204" pitchFamily="34" charset="0"/>
              <a:ea typeface="黑体" panose="02010609060101010101" pitchFamily="2" charset="-122"/>
            </a:endParaRPr>
          </a:p>
        </p:txBody>
      </p:sp>
      <p:sp>
        <p:nvSpPr>
          <p:cNvPr id="238627" name="文本框 128035"/>
          <p:cNvSpPr txBox="1"/>
          <p:nvPr/>
        </p:nvSpPr>
        <p:spPr>
          <a:xfrm>
            <a:off x="1763713" y="1849438"/>
            <a:ext cx="56705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注意观察加入或剥去首部（尾部）的层次</a:t>
            </a:r>
            <a:endParaRPr lang="zh-CN" altLang="en-US" sz="2400">
              <a:solidFill>
                <a:srgbClr val="333399"/>
              </a:solidFill>
              <a:latin typeface="Arial" panose="020B0604020202020204" pitchFamily="34" charset="0"/>
              <a:ea typeface="黑体" panose="02010609060101010101" pitchFamily="2" charset="-122"/>
            </a:endParaRPr>
          </a:p>
        </p:txBody>
      </p:sp>
      <p:sp>
        <p:nvSpPr>
          <p:cNvPr id="128037" name="矩形 128036"/>
          <p:cNvSpPr/>
          <p:nvPr/>
        </p:nvSpPr>
        <p:spPr>
          <a:xfrm>
            <a:off x="4067175" y="3070225"/>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128038" name="组合 128037"/>
          <p:cNvGrpSpPr/>
          <p:nvPr/>
        </p:nvGrpSpPr>
        <p:grpSpPr>
          <a:xfrm>
            <a:off x="3563938" y="3646488"/>
            <a:ext cx="3095625" cy="358775"/>
            <a:chOff x="2245" y="2297"/>
            <a:chExt cx="1950" cy="226"/>
          </a:xfrm>
        </p:grpSpPr>
        <p:sp>
          <p:nvSpPr>
            <p:cNvPr id="238630" name="矩形 128038"/>
            <p:cNvSpPr/>
            <p:nvPr/>
          </p:nvSpPr>
          <p:spPr>
            <a:xfrm>
              <a:off x="2245" y="2297"/>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31" name="矩形 128039"/>
            <p:cNvSpPr/>
            <p:nvPr/>
          </p:nvSpPr>
          <p:spPr>
            <a:xfrm>
              <a:off x="2562" y="2297"/>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128041" name="组合 128040"/>
          <p:cNvGrpSpPr/>
          <p:nvPr/>
        </p:nvGrpSpPr>
        <p:grpSpPr>
          <a:xfrm>
            <a:off x="3059113" y="4222750"/>
            <a:ext cx="3600450" cy="358775"/>
            <a:chOff x="1927" y="2660"/>
            <a:chExt cx="2268" cy="226"/>
          </a:xfrm>
        </p:grpSpPr>
        <p:sp>
          <p:nvSpPr>
            <p:cNvPr id="238633" name="矩形 128041"/>
            <p:cNvSpPr/>
            <p:nvPr/>
          </p:nvSpPr>
          <p:spPr>
            <a:xfrm>
              <a:off x="1927"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34" name="矩形 128042"/>
            <p:cNvSpPr/>
            <p:nvPr/>
          </p:nvSpPr>
          <p:spPr>
            <a:xfrm>
              <a:off x="2245"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35" name="矩形 128043"/>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128045" name="组合 128044"/>
          <p:cNvGrpSpPr/>
          <p:nvPr/>
        </p:nvGrpSpPr>
        <p:grpSpPr>
          <a:xfrm>
            <a:off x="2555875" y="4799013"/>
            <a:ext cx="4103688" cy="358775"/>
            <a:chOff x="1610" y="3023"/>
            <a:chExt cx="2585" cy="226"/>
          </a:xfrm>
        </p:grpSpPr>
        <p:sp>
          <p:nvSpPr>
            <p:cNvPr id="238637" name="矩形 128045"/>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38" name="矩形 128046"/>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39" name="矩形 128047"/>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40" name="矩形 128048"/>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128050" name="组合 128049"/>
          <p:cNvGrpSpPr/>
          <p:nvPr/>
        </p:nvGrpSpPr>
        <p:grpSpPr>
          <a:xfrm>
            <a:off x="654050" y="2781300"/>
            <a:ext cx="4781550" cy="415925"/>
            <a:chOff x="412" y="1752"/>
            <a:chExt cx="3012" cy="262"/>
          </a:xfrm>
        </p:grpSpPr>
        <p:sp>
          <p:nvSpPr>
            <p:cNvPr id="238642" name="上箭头 128050"/>
            <p:cNvSpPr/>
            <p:nvPr/>
          </p:nvSpPr>
          <p:spPr>
            <a:xfrm flipV="1">
              <a:off x="412" y="1786"/>
              <a:ext cx="124" cy="228"/>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8643" name="上箭头 128051"/>
            <p:cNvSpPr/>
            <p:nvPr/>
          </p:nvSpPr>
          <p:spPr>
            <a:xfrm flipV="1">
              <a:off x="3300" y="1752"/>
              <a:ext cx="124" cy="228"/>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28053" name="组合 128052"/>
          <p:cNvGrpSpPr/>
          <p:nvPr/>
        </p:nvGrpSpPr>
        <p:grpSpPr>
          <a:xfrm>
            <a:off x="650875" y="3357563"/>
            <a:ext cx="4497388" cy="396875"/>
            <a:chOff x="410" y="2115"/>
            <a:chExt cx="2833" cy="250"/>
          </a:xfrm>
        </p:grpSpPr>
        <p:sp>
          <p:nvSpPr>
            <p:cNvPr id="238645" name="上箭头 128053"/>
            <p:cNvSpPr/>
            <p:nvPr/>
          </p:nvSpPr>
          <p:spPr>
            <a:xfrm rot="10800000">
              <a:off x="410" y="2116"/>
              <a:ext cx="125" cy="249"/>
            </a:xfrm>
            <a:prstGeom prst="upArrow">
              <a:avLst>
                <a:gd name="adj1" fmla="val 50000"/>
                <a:gd name="adj2" fmla="val 49800"/>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8646" name="上箭头 128054"/>
            <p:cNvSpPr/>
            <p:nvPr/>
          </p:nvSpPr>
          <p:spPr>
            <a:xfrm rot="10800000">
              <a:off x="3118" y="2115"/>
              <a:ext cx="125" cy="249"/>
            </a:xfrm>
            <a:prstGeom prst="upArrow">
              <a:avLst>
                <a:gd name="adj1" fmla="val 50000"/>
                <a:gd name="adj2" fmla="val 49800"/>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28056" name="组合 128055"/>
          <p:cNvGrpSpPr/>
          <p:nvPr/>
        </p:nvGrpSpPr>
        <p:grpSpPr>
          <a:xfrm>
            <a:off x="650875" y="3917950"/>
            <a:ext cx="4137025" cy="409575"/>
            <a:chOff x="410" y="2468"/>
            <a:chExt cx="2606" cy="258"/>
          </a:xfrm>
        </p:grpSpPr>
        <p:sp>
          <p:nvSpPr>
            <p:cNvPr id="238648" name="上箭头 128056"/>
            <p:cNvSpPr/>
            <p:nvPr/>
          </p:nvSpPr>
          <p:spPr>
            <a:xfrm rot="10800000">
              <a:off x="410" y="2468"/>
              <a:ext cx="125" cy="248"/>
            </a:xfrm>
            <a:prstGeom prst="upArrow">
              <a:avLst>
                <a:gd name="adj1" fmla="val 50000"/>
                <a:gd name="adj2" fmla="val 49600"/>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8649" name="上箭头 128057"/>
            <p:cNvSpPr/>
            <p:nvPr/>
          </p:nvSpPr>
          <p:spPr>
            <a:xfrm rot="10800000">
              <a:off x="2891" y="2478"/>
              <a:ext cx="125" cy="248"/>
            </a:xfrm>
            <a:prstGeom prst="upArrow">
              <a:avLst>
                <a:gd name="adj1" fmla="val 50000"/>
                <a:gd name="adj2" fmla="val 49600"/>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28059" name="组合 128058"/>
          <p:cNvGrpSpPr/>
          <p:nvPr/>
        </p:nvGrpSpPr>
        <p:grpSpPr>
          <a:xfrm>
            <a:off x="649288" y="4508500"/>
            <a:ext cx="3832225" cy="444500"/>
            <a:chOff x="409" y="2840"/>
            <a:chExt cx="2414" cy="280"/>
          </a:xfrm>
        </p:grpSpPr>
        <p:sp>
          <p:nvSpPr>
            <p:cNvPr id="238651" name="上箭头 128059"/>
            <p:cNvSpPr/>
            <p:nvPr/>
          </p:nvSpPr>
          <p:spPr>
            <a:xfrm rot="10800000">
              <a:off x="409" y="2870"/>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8652" name="上箭头 128060"/>
            <p:cNvSpPr/>
            <p:nvPr/>
          </p:nvSpPr>
          <p:spPr>
            <a:xfrm rot="10800000">
              <a:off x="2699" y="2840"/>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28062" name="组合 128061"/>
          <p:cNvGrpSpPr/>
          <p:nvPr/>
        </p:nvGrpSpPr>
        <p:grpSpPr>
          <a:xfrm>
            <a:off x="649288" y="5084763"/>
            <a:ext cx="3635375" cy="460375"/>
            <a:chOff x="409" y="3203"/>
            <a:chExt cx="2290" cy="290"/>
          </a:xfrm>
        </p:grpSpPr>
        <p:sp>
          <p:nvSpPr>
            <p:cNvPr id="238654" name="上箭头 128062"/>
            <p:cNvSpPr/>
            <p:nvPr/>
          </p:nvSpPr>
          <p:spPr>
            <a:xfrm rot="10800000">
              <a:off x="409" y="3243"/>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8655" name="上箭头 128063"/>
            <p:cNvSpPr/>
            <p:nvPr/>
          </p:nvSpPr>
          <p:spPr>
            <a:xfrm rot="10800000">
              <a:off x="2575" y="3203"/>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28065" name="组合 128064"/>
          <p:cNvGrpSpPr/>
          <p:nvPr/>
        </p:nvGrpSpPr>
        <p:grpSpPr>
          <a:xfrm>
            <a:off x="2051050" y="2930525"/>
            <a:ext cx="1512888" cy="1074738"/>
            <a:chOff x="1292" y="1846"/>
            <a:chExt cx="953" cy="677"/>
          </a:xfrm>
        </p:grpSpPr>
        <p:sp>
          <p:nvSpPr>
            <p:cNvPr id="238657" name="矩形 128065"/>
            <p:cNvSpPr/>
            <p:nvPr/>
          </p:nvSpPr>
          <p:spPr>
            <a:xfrm>
              <a:off x="1927" y="2297"/>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58" name="文本框 128066"/>
            <p:cNvSpPr txBox="1"/>
            <p:nvPr/>
          </p:nvSpPr>
          <p:spPr>
            <a:xfrm>
              <a:off x="1292" y="1846"/>
              <a:ext cx="916" cy="250"/>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运输层首部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38659" name="直接连接符 128067"/>
            <p:cNvSpPr/>
            <p:nvPr/>
          </p:nvSpPr>
          <p:spPr>
            <a:xfrm>
              <a:off x="1791" y="2069"/>
              <a:ext cx="227" cy="227"/>
            </a:xfrm>
            <a:prstGeom prst="line">
              <a:avLst/>
            </a:prstGeom>
            <a:ln w="12700" cap="flat" cmpd="sng">
              <a:solidFill>
                <a:srgbClr val="333399"/>
              </a:solidFill>
              <a:prstDash val="solid"/>
              <a:round/>
              <a:headEnd type="none" w="sm" len="lg"/>
              <a:tailEnd type="triangle" w="med" len="lg"/>
            </a:ln>
          </p:spPr>
        </p:sp>
      </p:grpSp>
      <p:grpSp>
        <p:nvGrpSpPr>
          <p:cNvPr id="128069" name="组合 128068"/>
          <p:cNvGrpSpPr/>
          <p:nvPr/>
        </p:nvGrpSpPr>
        <p:grpSpPr>
          <a:xfrm>
            <a:off x="1533525" y="3429000"/>
            <a:ext cx="1525588" cy="1152525"/>
            <a:chOff x="966" y="2160"/>
            <a:chExt cx="961" cy="726"/>
          </a:xfrm>
        </p:grpSpPr>
        <p:sp>
          <p:nvSpPr>
            <p:cNvPr id="238661" name="矩形 128069"/>
            <p:cNvSpPr/>
            <p:nvPr/>
          </p:nvSpPr>
          <p:spPr>
            <a:xfrm>
              <a:off x="1609" y="2660"/>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62" name="文本框 128070"/>
            <p:cNvSpPr txBox="1"/>
            <p:nvPr/>
          </p:nvSpPr>
          <p:spPr>
            <a:xfrm>
              <a:off x="966" y="2160"/>
              <a:ext cx="916" cy="250"/>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Rounded MT Bold" panose="020F0704030504030204" pitchFamily="34" charset="0"/>
                  <a:ea typeface="黑体" panose="02010609060101010101" pitchFamily="2" charset="-122"/>
                </a:rPr>
                <a:t>网络层首部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38663" name="直接连接符 128071"/>
            <p:cNvSpPr/>
            <p:nvPr/>
          </p:nvSpPr>
          <p:spPr>
            <a:xfrm>
              <a:off x="1474" y="2387"/>
              <a:ext cx="227" cy="272"/>
            </a:xfrm>
            <a:prstGeom prst="line">
              <a:avLst/>
            </a:prstGeom>
            <a:ln w="12700" cap="flat" cmpd="sng">
              <a:solidFill>
                <a:srgbClr val="333399"/>
              </a:solidFill>
              <a:prstDash val="solid"/>
              <a:round/>
              <a:headEnd type="none" w="sm" len="lg"/>
              <a:tailEnd type="triangle" w="med" len="lg"/>
            </a:ln>
          </p:spPr>
        </p:sp>
      </p:grpSp>
      <p:grpSp>
        <p:nvGrpSpPr>
          <p:cNvPr id="128073" name="组合 128072"/>
          <p:cNvGrpSpPr/>
          <p:nvPr/>
        </p:nvGrpSpPr>
        <p:grpSpPr>
          <a:xfrm>
            <a:off x="1393825" y="3860800"/>
            <a:ext cx="1162050" cy="1295400"/>
            <a:chOff x="878" y="2432"/>
            <a:chExt cx="732" cy="816"/>
          </a:xfrm>
        </p:grpSpPr>
        <p:sp>
          <p:nvSpPr>
            <p:cNvPr id="238665" name="矩形 128073"/>
            <p:cNvSpPr/>
            <p:nvPr/>
          </p:nvSpPr>
          <p:spPr>
            <a:xfrm>
              <a:off x="1247" y="3022"/>
              <a:ext cx="363" cy="226"/>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66" name="文本框 128074"/>
            <p:cNvSpPr txBox="1"/>
            <p:nvPr/>
          </p:nvSpPr>
          <p:spPr>
            <a:xfrm>
              <a:off x="878" y="2432"/>
              <a:ext cx="596" cy="404"/>
            </a:xfrm>
            <a:prstGeom prst="rect">
              <a:avLst/>
            </a:prstGeom>
            <a:noFill/>
            <a:ln w="12700">
              <a:noFill/>
            </a:ln>
          </p:spPr>
          <p:txBody>
            <a:bodyPr wrap="none" anchor="t">
              <a:spAutoFit/>
            </a:bodyPr>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链路层</a:t>
              </a:r>
              <a:endParaRPr lang="zh-CN" altLang="en-US" sz="2000" dirty="0">
                <a:solidFill>
                  <a:srgbClr val="333399"/>
                </a:solidFill>
                <a:latin typeface="Arial Rounded MT Bold" panose="020F0704030504030204" pitchFamily="34" charset="0"/>
                <a:ea typeface="黑体" panose="02010609060101010101" pitchFamily="2" charset="-122"/>
              </a:endParaRPr>
            </a:p>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首部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38667" name="直接连接符 128075"/>
            <p:cNvSpPr/>
            <p:nvPr/>
          </p:nvSpPr>
          <p:spPr>
            <a:xfrm>
              <a:off x="1284" y="2799"/>
              <a:ext cx="145" cy="223"/>
            </a:xfrm>
            <a:prstGeom prst="line">
              <a:avLst/>
            </a:prstGeom>
            <a:ln w="12700" cap="flat" cmpd="sng">
              <a:solidFill>
                <a:srgbClr val="333399"/>
              </a:solidFill>
              <a:prstDash val="solid"/>
              <a:round/>
              <a:headEnd type="none" w="sm" len="lg"/>
              <a:tailEnd type="triangle" w="med" len="lg"/>
            </a:ln>
          </p:spPr>
        </p:sp>
      </p:grpSp>
      <p:grpSp>
        <p:nvGrpSpPr>
          <p:cNvPr id="128077" name="组合 128076"/>
          <p:cNvGrpSpPr/>
          <p:nvPr/>
        </p:nvGrpSpPr>
        <p:grpSpPr>
          <a:xfrm>
            <a:off x="6659563" y="3867150"/>
            <a:ext cx="1008062" cy="1290638"/>
            <a:chOff x="4195" y="2436"/>
            <a:chExt cx="635" cy="813"/>
          </a:xfrm>
        </p:grpSpPr>
        <p:sp>
          <p:nvSpPr>
            <p:cNvPr id="238669" name="矩形 128077"/>
            <p:cNvSpPr/>
            <p:nvPr/>
          </p:nvSpPr>
          <p:spPr>
            <a:xfrm>
              <a:off x="4195" y="3023"/>
              <a:ext cx="318" cy="226"/>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T</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38670" name="直接连接符 128078"/>
            <p:cNvSpPr/>
            <p:nvPr/>
          </p:nvSpPr>
          <p:spPr>
            <a:xfrm flipH="1">
              <a:off x="4377" y="2840"/>
              <a:ext cx="136" cy="182"/>
            </a:xfrm>
            <a:prstGeom prst="line">
              <a:avLst/>
            </a:prstGeom>
            <a:ln w="12700" cap="flat" cmpd="sng">
              <a:solidFill>
                <a:srgbClr val="333399"/>
              </a:solidFill>
              <a:prstDash val="solid"/>
              <a:round/>
              <a:headEnd type="none" w="sm" len="lg"/>
              <a:tailEnd type="triangle" w="med" len="lg"/>
            </a:ln>
          </p:spPr>
        </p:sp>
        <p:sp>
          <p:nvSpPr>
            <p:cNvPr id="238671" name="文本框 128079"/>
            <p:cNvSpPr txBox="1"/>
            <p:nvPr/>
          </p:nvSpPr>
          <p:spPr>
            <a:xfrm>
              <a:off x="4234" y="2436"/>
              <a:ext cx="596" cy="404"/>
            </a:xfrm>
            <a:prstGeom prst="rect">
              <a:avLst/>
            </a:prstGeom>
            <a:noFill/>
            <a:ln w="12700">
              <a:noFill/>
            </a:ln>
          </p:spPr>
          <p:txBody>
            <a:bodyPr wrap="none" anchor="t">
              <a:spAutoFit/>
            </a:bodyPr>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链路层</a:t>
              </a:r>
              <a:endParaRPr lang="zh-CN" altLang="en-US" sz="2000" dirty="0">
                <a:solidFill>
                  <a:srgbClr val="333399"/>
                </a:solidFill>
                <a:latin typeface="Arial Rounded MT Bold" panose="020F0704030504030204" pitchFamily="34" charset="0"/>
                <a:ea typeface="黑体" panose="02010609060101010101" pitchFamily="2" charset="-122"/>
              </a:endParaRPr>
            </a:p>
            <a:p>
              <a:pPr algn="ctr" defTabSz="762000" eaLnBrk="0" hangingPunct="0">
                <a:lnSpc>
                  <a:spcPct val="90000"/>
                </a:lnSpc>
              </a:pPr>
              <a:r>
                <a:rPr lang="zh-CN" altLang="en-US" sz="2000" dirty="0">
                  <a:solidFill>
                    <a:srgbClr val="333399"/>
                  </a:solidFill>
                  <a:latin typeface="Arial Rounded MT Bold" panose="020F0704030504030204" pitchFamily="34" charset="0"/>
                  <a:ea typeface="黑体" panose="02010609060101010101" pitchFamily="2" charset="-122"/>
                </a:rPr>
                <a:t>尾部</a:t>
              </a:r>
              <a:endParaRPr lang="zh-CN" altLang="en-US" sz="2000">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p:bldP spid="128035" grpId="0" animBg="1"/>
      <p:bldP spid="12803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0641" name="标题 129025"/>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40642" name="圆柱形 129026"/>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0643" name="立方体 129027"/>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0644" name="文本框 129028"/>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45" name="文本框 129029"/>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46" name="文本框 129030"/>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47" name="文本框 129031"/>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48" name="文本框 129032"/>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49" name="任意多边形 129033"/>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50" name="任意多边形 129034"/>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51" name="任意多边形 129035"/>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52" name="任意多边形 129036"/>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53" name="立方体 129037"/>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0654" name="文本框 129038"/>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55" name="文本框 129039"/>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56" name="文本框 129040"/>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57" name="文本框 129041"/>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58" name="文本框 129042"/>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0659" name="任意多边形 129043"/>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60" name="任意多边形 129044"/>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61" name="任意多边形 129045"/>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62" name="任意多边形 129046"/>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0663" name="文本框 129047"/>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40664" name="立方体 129048"/>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0665" name="文本框 129049"/>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0666" name="立方体 129050"/>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0667" name="文本框 129051"/>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0668" name="文本框 129052"/>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9054" name="矩形 129053"/>
          <p:cNvSpPr/>
          <p:nvPr/>
        </p:nvSpPr>
        <p:spPr>
          <a:xfrm>
            <a:off x="1979613" y="5373688"/>
            <a:ext cx="5184775"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10100110100101  </a:t>
            </a:r>
            <a:r>
              <a:rPr lang="zh-CN" altLang="en-US" sz="2000" dirty="0">
                <a:solidFill>
                  <a:srgbClr val="333399"/>
                </a:solidFill>
                <a:latin typeface="Arial" panose="020B0604020202020204" pitchFamily="34" charset="0"/>
                <a:ea typeface="黑体" panose="02010609060101010101" pitchFamily="2" charset="-122"/>
              </a:rPr>
              <a:t>比  特  流  </a:t>
            </a:r>
            <a:r>
              <a:rPr lang="en-US" altLang="zh-CN" sz="2000">
                <a:solidFill>
                  <a:srgbClr val="333399"/>
                </a:solidFill>
                <a:latin typeface="Arial" panose="020B0604020202020204" pitchFamily="34" charset="0"/>
                <a:ea typeface="黑体" panose="02010609060101010101" pitchFamily="2" charset="-122"/>
              </a:rPr>
              <a:t>110101110101</a:t>
            </a:r>
            <a:endParaRPr lang="en-US" altLang="zh-CN" sz="2000">
              <a:solidFill>
                <a:srgbClr val="333399"/>
              </a:solidFill>
              <a:latin typeface="Arial" panose="020B0604020202020204" pitchFamily="34" charset="0"/>
              <a:ea typeface="黑体" panose="02010609060101010101" pitchFamily="2" charset="-122"/>
            </a:endParaRPr>
          </a:p>
        </p:txBody>
      </p:sp>
      <p:sp>
        <p:nvSpPr>
          <p:cNvPr id="240670" name="文本框 129054"/>
          <p:cNvSpPr txBox="1"/>
          <p:nvPr/>
        </p:nvSpPr>
        <p:spPr>
          <a:xfrm>
            <a:off x="2392363" y="3902075"/>
            <a:ext cx="4484687"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计算机 </a:t>
            </a:r>
            <a:r>
              <a:rPr lang="en-US" altLang="zh-CN" sz="2400" dirty="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的物理层收到比特流后</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交给数据链路层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129056" name="组合 129055"/>
          <p:cNvGrpSpPr/>
          <p:nvPr/>
        </p:nvGrpSpPr>
        <p:grpSpPr>
          <a:xfrm>
            <a:off x="1979613" y="4799013"/>
            <a:ext cx="5184775" cy="358775"/>
            <a:chOff x="1247" y="3023"/>
            <a:chExt cx="3266" cy="226"/>
          </a:xfrm>
        </p:grpSpPr>
        <p:sp>
          <p:nvSpPr>
            <p:cNvPr id="240672" name="矩形 129056"/>
            <p:cNvSpPr/>
            <p:nvPr/>
          </p:nvSpPr>
          <p:spPr>
            <a:xfrm>
              <a:off x="1247" y="3023"/>
              <a:ext cx="363" cy="226"/>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0673" name="矩形 129057"/>
            <p:cNvSpPr/>
            <p:nvPr/>
          </p:nvSpPr>
          <p:spPr>
            <a:xfrm>
              <a:off x="4195" y="3023"/>
              <a:ext cx="318" cy="226"/>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T</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grpSp>
          <p:nvGrpSpPr>
            <p:cNvPr id="240674" name="组合 129058"/>
            <p:cNvGrpSpPr/>
            <p:nvPr/>
          </p:nvGrpSpPr>
          <p:grpSpPr>
            <a:xfrm>
              <a:off x="1610" y="3023"/>
              <a:ext cx="2585" cy="226"/>
              <a:chOff x="1610" y="3023"/>
              <a:chExt cx="2585" cy="226"/>
            </a:xfrm>
          </p:grpSpPr>
          <p:sp>
            <p:nvSpPr>
              <p:cNvPr id="240675" name="矩形 129059"/>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0676" name="矩形 129060"/>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0677" name="矩形 129061"/>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0678" name="矩形 129062"/>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grpSp>
        <p:nvGrpSpPr>
          <p:cNvPr id="129064" name="组合 129063"/>
          <p:cNvGrpSpPr/>
          <p:nvPr/>
        </p:nvGrpSpPr>
        <p:grpSpPr>
          <a:xfrm>
            <a:off x="4087813" y="5013325"/>
            <a:ext cx="4352925" cy="396875"/>
            <a:chOff x="2575" y="3158"/>
            <a:chExt cx="2742" cy="250"/>
          </a:xfrm>
        </p:grpSpPr>
        <p:sp>
          <p:nvSpPr>
            <p:cNvPr id="240680" name="上箭头 129064"/>
            <p:cNvSpPr/>
            <p:nvPr/>
          </p:nvSpPr>
          <p:spPr>
            <a:xfrm rot="-10800000" flipV="1">
              <a:off x="5193" y="3158"/>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0681" name="上箭头 129065"/>
            <p:cNvSpPr/>
            <p:nvPr/>
          </p:nvSpPr>
          <p:spPr>
            <a:xfrm rot="-10800000" flipV="1">
              <a:off x="2575" y="3158"/>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30050" name="组合 130049"/>
          <p:cNvGrpSpPr/>
          <p:nvPr/>
        </p:nvGrpSpPr>
        <p:grpSpPr>
          <a:xfrm>
            <a:off x="2555875" y="4222750"/>
            <a:ext cx="4103688" cy="358775"/>
            <a:chOff x="1610" y="3023"/>
            <a:chExt cx="2585" cy="226"/>
          </a:xfrm>
        </p:grpSpPr>
        <p:sp>
          <p:nvSpPr>
            <p:cNvPr id="242690" name="矩形 130050"/>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691" name="矩形 130051"/>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692" name="矩形 130052"/>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693" name="矩形 130053"/>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242694" name="标题 130054"/>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42695" name="圆柱形 130055"/>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2696" name="立方体 130056"/>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2697" name="文本框 130057"/>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2698" name="文本框 130058"/>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2699" name="文本框 130059"/>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00" name="文本框 130060"/>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01" name="文本框 130061"/>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02" name="任意多边形 130062"/>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03" name="任意多边形 130063"/>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04" name="任意多边形 130064"/>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05" name="任意多边形 130065"/>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06" name="立方体 130066"/>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2707" name="文本框 130067"/>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08" name="文本框 130068"/>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09" name="文本框 130069"/>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10" name="文本框 130070"/>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11" name="文本框 130071"/>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2712" name="任意多边形 130072"/>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13" name="任意多边形 130073"/>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14" name="任意多边形 130074"/>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15" name="任意多边形 130075"/>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2716" name="文本框 130076"/>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42717" name="立方体 130077"/>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2718" name="文本框 130078"/>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2719" name="立方体 130079"/>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2720" name="文本框 130080"/>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2721" name="文本框 130081"/>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42722" name="文本框 130082"/>
          <p:cNvSpPr txBox="1"/>
          <p:nvPr/>
        </p:nvSpPr>
        <p:spPr>
          <a:xfrm>
            <a:off x="2263775" y="3254375"/>
            <a:ext cx="47561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数据链路层剥去帧首部和帧尾部后</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把帧的数据部分交给网络层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30084" name="矩形 130083"/>
          <p:cNvSpPr/>
          <p:nvPr/>
        </p:nvSpPr>
        <p:spPr>
          <a:xfrm>
            <a:off x="1979613" y="4797425"/>
            <a:ext cx="576262" cy="358775"/>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130085" name="矩形 130084"/>
          <p:cNvSpPr/>
          <p:nvPr/>
        </p:nvSpPr>
        <p:spPr>
          <a:xfrm>
            <a:off x="6659563" y="4799013"/>
            <a:ext cx="504825" cy="358775"/>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T</a:t>
            </a:r>
            <a:r>
              <a:rPr lang="en-US" altLang="zh-CN" b="1" baseline="-25000">
                <a:solidFill>
                  <a:srgbClr val="333399"/>
                </a:solidFill>
                <a:latin typeface="Arial" panose="020B0604020202020204" pitchFamily="34" charset="0"/>
                <a:ea typeface="宋体" panose="02010600030101010101" pitchFamily="2" charset="-122"/>
              </a:rPr>
              <a:t>2</a:t>
            </a:r>
            <a:endParaRPr lang="en-US" altLang="zh-CN" b="1" baseline="-25000">
              <a:solidFill>
                <a:srgbClr val="333399"/>
              </a:solidFill>
              <a:latin typeface="Arial" panose="020B0604020202020204" pitchFamily="34" charset="0"/>
              <a:ea typeface="宋体" panose="02010600030101010101" pitchFamily="2" charset="-122"/>
            </a:endParaRPr>
          </a:p>
        </p:txBody>
      </p:sp>
      <p:grpSp>
        <p:nvGrpSpPr>
          <p:cNvPr id="130086" name="组合 130085"/>
          <p:cNvGrpSpPr/>
          <p:nvPr/>
        </p:nvGrpSpPr>
        <p:grpSpPr>
          <a:xfrm>
            <a:off x="2555875" y="4799013"/>
            <a:ext cx="4103688" cy="358775"/>
            <a:chOff x="1610" y="3023"/>
            <a:chExt cx="2585" cy="226"/>
          </a:xfrm>
        </p:grpSpPr>
        <p:sp>
          <p:nvSpPr>
            <p:cNvPr id="242726" name="矩形 130086"/>
            <p:cNvSpPr/>
            <p:nvPr/>
          </p:nvSpPr>
          <p:spPr>
            <a:xfrm>
              <a:off x="1610" y="3023"/>
              <a:ext cx="318" cy="22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727" name="矩形 130087"/>
            <p:cNvSpPr/>
            <p:nvPr/>
          </p:nvSpPr>
          <p:spPr>
            <a:xfrm>
              <a:off x="1928" y="3023"/>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728" name="矩形 130088"/>
            <p:cNvSpPr/>
            <p:nvPr/>
          </p:nvSpPr>
          <p:spPr>
            <a:xfrm>
              <a:off x="2246" y="3023"/>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2729" name="矩形 130089"/>
            <p:cNvSpPr/>
            <p:nvPr/>
          </p:nvSpPr>
          <p:spPr>
            <a:xfrm>
              <a:off x="2562" y="3023"/>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grpSp>
        <p:nvGrpSpPr>
          <p:cNvPr id="130091" name="组合 130090"/>
          <p:cNvGrpSpPr/>
          <p:nvPr/>
        </p:nvGrpSpPr>
        <p:grpSpPr>
          <a:xfrm>
            <a:off x="4211638" y="4471988"/>
            <a:ext cx="4229100" cy="396875"/>
            <a:chOff x="2653" y="2817"/>
            <a:chExt cx="2664" cy="250"/>
          </a:xfrm>
        </p:grpSpPr>
        <p:sp>
          <p:nvSpPr>
            <p:cNvPr id="242731" name="上箭头 130091"/>
            <p:cNvSpPr/>
            <p:nvPr/>
          </p:nvSpPr>
          <p:spPr>
            <a:xfrm rot="-10800000" flipV="1">
              <a:off x="5193" y="2817"/>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2732" name="上箭头 130092"/>
            <p:cNvSpPr/>
            <p:nvPr/>
          </p:nvSpPr>
          <p:spPr>
            <a:xfrm rot="-10800000" flipV="1">
              <a:off x="2653" y="2817"/>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31074" name="组合 131073"/>
          <p:cNvGrpSpPr/>
          <p:nvPr/>
        </p:nvGrpSpPr>
        <p:grpSpPr>
          <a:xfrm>
            <a:off x="3059113" y="3575050"/>
            <a:ext cx="3598862" cy="358775"/>
            <a:chOff x="1928" y="2660"/>
            <a:chExt cx="2267" cy="226"/>
          </a:xfrm>
        </p:grpSpPr>
        <p:sp>
          <p:nvSpPr>
            <p:cNvPr id="244738" name="矩形 131074"/>
            <p:cNvSpPr/>
            <p:nvPr/>
          </p:nvSpPr>
          <p:spPr>
            <a:xfrm>
              <a:off x="1928"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4739" name="矩形 131075"/>
            <p:cNvSpPr/>
            <p:nvPr/>
          </p:nvSpPr>
          <p:spPr>
            <a:xfrm>
              <a:off x="2246"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4740" name="矩形 131076"/>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31078" name="矩形 131077"/>
          <p:cNvSpPr/>
          <p:nvPr/>
        </p:nvSpPr>
        <p:spPr>
          <a:xfrm>
            <a:off x="2555875" y="4222750"/>
            <a:ext cx="504825" cy="35877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3</a:t>
            </a:r>
            <a:endParaRPr lang="en-US" altLang="zh-CN" b="1" baseline="-25000">
              <a:solidFill>
                <a:srgbClr val="333399"/>
              </a:solidFill>
              <a:latin typeface="Arial" panose="020B0604020202020204" pitchFamily="34" charset="0"/>
              <a:ea typeface="宋体" panose="02010600030101010101" pitchFamily="2" charset="-122"/>
            </a:endParaRPr>
          </a:p>
        </p:txBody>
      </p:sp>
      <p:grpSp>
        <p:nvGrpSpPr>
          <p:cNvPr id="131079" name="组合 131078"/>
          <p:cNvGrpSpPr/>
          <p:nvPr/>
        </p:nvGrpSpPr>
        <p:grpSpPr>
          <a:xfrm>
            <a:off x="3060700" y="4222750"/>
            <a:ext cx="3598863" cy="358775"/>
            <a:chOff x="1928" y="2660"/>
            <a:chExt cx="2267" cy="226"/>
          </a:xfrm>
        </p:grpSpPr>
        <p:sp>
          <p:nvSpPr>
            <p:cNvPr id="244743" name="矩形 131079"/>
            <p:cNvSpPr/>
            <p:nvPr/>
          </p:nvSpPr>
          <p:spPr>
            <a:xfrm>
              <a:off x="1928" y="2660"/>
              <a:ext cx="318" cy="226"/>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4744" name="矩形 131080"/>
            <p:cNvSpPr/>
            <p:nvPr/>
          </p:nvSpPr>
          <p:spPr>
            <a:xfrm>
              <a:off x="2246" y="2660"/>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4745" name="矩形 131081"/>
            <p:cNvSpPr/>
            <p:nvPr/>
          </p:nvSpPr>
          <p:spPr>
            <a:xfrm>
              <a:off x="2562" y="2660"/>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244746" name="标题 131082"/>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44747" name="圆柱形 131083"/>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4748" name="立方体 131084"/>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4749" name="文本框 131085"/>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50" name="文本框 131086"/>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51" name="文本框 131087"/>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52" name="文本框 131088"/>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53" name="文本框 131089"/>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54" name="任意多边形 131090"/>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55" name="任意多边形 131091"/>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56" name="任意多边形 131092"/>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57" name="任意多边形 131093"/>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58" name="立方体 131094"/>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4759" name="文本框 131095"/>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60" name="文本框 131096"/>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61" name="文本框 131097"/>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62" name="文本框 131098"/>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63" name="文本框 131099"/>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4764" name="任意多边形 131100"/>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65" name="任意多边形 131101"/>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66" name="任意多边形 131102"/>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67" name="任意多边形 131103"/>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4768" name="文本框 131104"/>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44769" name="立方体 131105"/>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4770" name="文本框 131106"/>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4771" name="立方体 131107"/>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4772" name="文本框 131108"/>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4773" name="文本框 131109"/>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44774" name="文本框 131110"/>
          <p:cNvSpPr txBox="1"/>
          <p:nvPr/>
        </p:nvSpPr>
        <p:spPr>
          <a:xfrm>
            <a:off x="2586038" y="2678113"/>
            <a:ext cx="41465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网络层剥去分组首部后</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把分组的数据部分交给运输层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131112" name="组合 131111"/>
          <p:cNvGrpSpPr/>
          <p:nvPr/>
        </p:nvGrpSpPr>
        <p:grpSpPr>
          <a:xfrm>
            <a:off x="4591050" y="3895725"/>
            <a:ext cx="3849688" cy="396875"/>
            <a:chOff x="2892" y="2454"/>
            <a:chExt cx="2425" cy="250"/>
          </a:xfrm>
        </p:grpSpPr>
        <p:sp>
          <p:nvSpPr>
            <p:cNvPr id="244776" name="上箭头 131112"/>
            <p:cNvSpPr/>
            <p:nvPr/>
          </p:nvSpPr>
          <p:spPr>
            <a:xfrm rot="-10800000" flipV="1">
              <a:off x="5193" y="2454"/>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4777" name="上箭头 131113"/>
            <p:cNvSpPr/>
            <p:nvPr/>
          </p:nvSpPr>
          <p:spPr>
            <a:xfrm rot="-10800000" flipV="1">
              <a:off x="2892" y="2454"/>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32098" name="组合 132097"/>
          <p:cNvGrpSpPr/>
          <p:nvPr/>
        </p:nvGrpSpPr>
        <p:grpSpPr>
          <a:xfrm>
            <a:off x="3563938" y="2997200"/>
            <a:ext cx="3094037" cy="358775"/>
            <a:chOff x="2245" y="2252"/>
            <a:chExt cx="1949" cy="226"/>
          </a:xfrm>
        </p:grpSpPr>
        <p:sp>
          <p:nvSpPr>
            <p:cNvPr id="246786" name="矩形 132098"/>
            <p:cNvSpPr/>
            <p:nvPr/>
          </p:nvSpPr>
          <p:spPr>
            <a:xfrm>
              <a:off x="2245" y="2252"/>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6787" name="矩形 132099"/>
            <p:cNvSpPr/>
            <p:nvPr/>
          </p:nvSpPr>
          <p:spPr>
            <a:xfrm>
              <a:off x="2561" y="2252"/>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132101" name="矩形 132100"/>
          <p:cNvSpPr/>
          <p:nvPr/>
        </p:nvSpPr>
        <p:spPr>
          <a:xfrm>
            <a:off x="3059113" y="3575050"/>
            <a:ext cx="504825" cy="358775"/>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4</a:t>
            </a:r>
            <a:endParaRPr lang="en-US" altLang="zh-CN" b="1" baseline="-25000">
              <a:solidFill>
                <a:srgbClr val="333399"/>
              </a:solidFill>
              <a:latin typeface="Arial" panose="020B0604020202020204" pitchFamily="34" charset="0"/>
              <a:ea typeface="宋体" panose="02010600030101010101" pitchFamily="2" charset="-122"/>
            </a:endParaRPr>
          </a:p>
        </p:txBody>
      </p:sp>
      <p:grpSp>
        <p:nvGrpSpPr>
          <p:cNvPr id="132102" name="组合 132101"/>
          <p:cNvGrpSpPr/>
          <p:nvPr/>
        </p:nvGrpSpPr>
        <p:grpSpPr>
          <a:xfrm>
            <a:off x="3563938" y="3575050"/>
            <a:ext cx="3094037" cy="358775"/>
            <a:chOff x="2245" y="2252"/>
            <a:chExt cx="1949" cy="226"/>
          </a:xfrm>
        </p:grpSpPr>
        <p:sp>
          <p:nvSpPr>
            <p:cNvPr id="246790" name="矩形 132102"/>
            <p:cNvSpPr/>
            <p:nvPr/>
          </p:nvSpPr>
          <p:spPr>
            <a:xfrm>
              <a:off x="2245" y="2252"/>
              <a:ext cx="318" cy="226"/>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246791" name="矩形 132103"/>
            <p:cNvSpPr/>
            <p:nvPr/>
          </p:nvSpPr>
          <p:spPr>
            <a:xfrm>
              <a:off x="2561" y="2252"/>
              <a:ext cx="1633" cy="226"/>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grpSp>
      <p:sp>
        <p:nvSpPr>
          <p:cNvPr id="246792" name="标题 132104"/>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46793" name="圆柱形 132105"/>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6794" name="立方体 132106"/>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6795" name="文本框 132107"/>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6796" name="文本框 132108"/>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6797" name="文本框 132109"/>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6798" name="文本框 132110"/>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6799" name="文本框 132111"/>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00" name="任意多边形 132112"/>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01" name="任意多边形 132113"/>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02" name="任意多边形 132114"/>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03" name="任意多边形 132115"/>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04" name="立方体 132116"/>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6805" name="文本框 132117"/>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06" name="文本框 132118"/>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07" name="文本框 132119"/>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08" name="文本框 132120"/>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09" name="文本框 132121"/>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6810" name="任意多边形 132122"/>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11" name="任意多边形 132123"/>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12" name="任意多边形 132124"/>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13" name="任意多边形 132125"/>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6814" name="文本框 132126"/>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46815" name="立方体 132127"/>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6816" name="文本框 132128"/>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6817" name="立方体 132129"/>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6818" name="文本框 132130"/>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6819" name="文本框 132131"/>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46820" name="文本框 132132"/>
          <p:cNvSpPr txBox="1"/>
          <p:nvPr/>
        </p:nvSpPr>
        <p:spPr>
          <a:xfrm>
            <a:off x="2873375" y="2101850"/>
            <a:ext cx="41465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运输层剥去报文首部后</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把报文的数据部分交给应用层</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132134" name="组合 132133"/>
          <p:cNvGrpSpPr/>
          <p:nvPr/>
        </p:nvGrpSpPr>
        <p:grpSpPr>
          <a:xfrm>
            <a:off x="4951413" y="3248025"/>
            <a:ext cx="3489325" cy="396875"/>
            <a:chOff x="3119" y="2046"/>
            <a:chExt cx="2198" cy="250"/>
          </a:xfrm>
        </p:grpSpPr>
        <p:sp>
          <p:nvSpPr>
            <p:cNvPr id="246822" name="上箭头 132134"/>
            <p:cNvSpPr/>
            <p:nvPr/>
          </p:nvSpPr>
          <p:spPr>
            <a:xfrm rot="-10800000" flipV="1">
              <a:off x="5193" y="2046"/>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6823" name="上箭头 132135"/>
            <p:cNvSpPr/>
            <p:nvPr/>
          </p:nvSpPr>
          <p:spPr>
            <a:xfrm rot="-10800000" flipV="1">
              <a:off x="3119" y="2046"/>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22" name="矩形 133121"/>
          <p:cNvSpPr/>
          <p:nvPr/>
        </p:nvSpPr>
        <p:spPr>
          <a:xfrm>
            <a:off x="4067175" y="2422525"/>
            <a:ext cx="2592388"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33123" name="矩形 133122"/>
          <p:cNvSpPr/>
          <p:nvPr/>
        </p:nvSpPr>
        <p:spPr>
          <a:xfrm>
            <a:off x="3563938" y="2997200"/>
            <a:ext cx="504825" cy="358775"/>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p>
            <a:pPr algn="ctr"/>
            <a:r>
              <a:rPr lang="en-US" altLang="zh-CN">
                <a:solidFill>
                  <a:srgbClr val="333399"/>
                </a:solidFill>
                <a:latin typeface="Arial" panose="020B0604020202020204" pitchFamily="34" charset="0"/>
                <a:ea typeface="宋体" panose="02010600030101010101" pitchFamily="2" charset="-122"/>
              </a:rPr>
              <a:t>H</a:t>
            </a:r>
            <a:r>
              <a:rPr lang="en-US" altLang="zh-CN" b="1" baseline="-25000">
                <a:solidFill>
                  <a:srgbClr val="333399"/>
                </a:solidFill>
                <a:latin typeface="Arial" panose="020B0604020202020204" pitchFamily="34" charset="0"/>
                <a:ea typeface="宋体" panose="02010600030101010101" pitchFamily="2" charset="-122"/>
              </a:rPr>
              <a:t>5</a:t>
            </a:r>
            <a:endParaRPr lang="en-US" altLang="zh-CN" b="1" baseline="-25000">
              <a:solidFill>
                <a:srgbClr val="333399"/>
              </a:solidFill>
              <a:latin typeface="Arial" panose="020B0604020202020204" pitchFamily="34" charset="0"/>
              <a:ea typeface="宋体" panose="02010600030101010101" pitchFamily="2" charset="-122"/>
            </a:endParaRPr>
          </a:p>
        </p:txBody>
      </p:sp>
      <p:sp>
        <p:nvSpPr>
          <p:cNvPr id="133124" name="矩形 133123"/>
          <p:cNvSpPr/>
          <p:nvPr/>
        </p:nvSpPr>
        <p:spPr>
          <a:xfrm>
            <a:off x="4065588" y="2997200"/>
            <a:ext cx="2592387" cy="3587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应 用 程 序 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48836" name="标题 133124"/>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48837" name="圆柱形 133125"/>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8838" name="立方体 133126"/>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8839" name="文本框 133127"/>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40" name="文本框 133128"/>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41" name="文本框 133129"/>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42" name="文本框 133130"/>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43" name="文本框 133131"/>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44" name="任意多边形 133132"/>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45" name="任意多边形 133133"/>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46" name="任意多边形 133134"/>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47" name="任意多边形 133135"/>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48" name="立方体 133136"/>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8849" name="文本框 133137"/>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50" name="文本框 133138"/>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51" name="文本框 133139"/>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52" name="文本框 133140"/>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53" name="文本框 133141"/>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48854" name="任意多边形 133142"/>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55" name="任意多边形 133143"/>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56" name="任意多边形 133144"/>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57" name="任意多边形 133145"/>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48858" name="文本框 133146"/>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48859" name="立方体 133147"/>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8860" name="文本框 133148"/>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8861" name="立方体 133149"/>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48862" name="文本框 133150"/>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48863" name="文本框 133151"/>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48864" name="文本框 133152"/>
          <p:cNvSpPr txBox="1"/>
          <p:nvPr/>
        </p:nvSpPr>
        <p:spPr>
          <a:xfrm>
            <a:off x="2987675" y="3573463"/>
            <a:ext cx="43497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应用层剥去应用层 </a:t>
            </a:r>
            <a:r>
              <a:rPr lang="en-US" altLang="zh-CN" sz="2400" dirty="0">
                <a:solidFill>
                  <a:srgbClr val="333399"/>
                </a:solidFill>
                <a:latin typeface="Arial" panose="020B0604020202020204" pitchFamily="34" charset="0"/>
                <a:ea typeface="黑体" panose="02010609060101010101" pitchFamily="2" charset="-122"/>
              </a:rPr>
              <a:t>PDU </a:t>
            </a:r>
            <a:r>
              <a:rPr lang="zh-CN" altLang="en-US" sz="2400" dirty="0">
                <a:solidFill>
                  <a:srgbClr val="333399"/>
                </a:solidFill>
                <a:latin typeface="Arial" panose="020B0604020202020204" pitchFamily="34" charset="0"/>
                <a:ea typeface="黑体" panose="02010609060101010101" pitchFamily="2" charset="-122"/>
              </a:rPr>
              <a:t>首部后</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把应用程序数据交给应用进程</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133154" name="组合 133153"/>
          <p:cNvGrpSpPr/>
          <p:nvPr/>
        </p:nvGrpSpPr>
        <p:grpSpPr>
          <a:xfrm>
            <a:off x="5238750" y="2708275"/>
            <a:ext cx="3201988" cy="396875"/>
            <a:chOff x="3300" y="1706"/>
            <a:chExt cx="2017" cy="250"/>
          </a:xfrm>
        </p:grpSpPr>
        <p:sp>
          <p:nvSpPr>
            <p:cNvPr id="248866" name="上箭头 133154"/>
            <p:cNvSpPr/>
            <p:nvPr/>
          </p:nvSpPr>
          <p:spPr>
            <a:xfrm rot="-10800000" flipV="1">
              <a:off x="5193" y="1706"/>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48867" name="上箭头 133155"/>
            <p:cNvSpPr/>
            <p:nvPr/>
          </p:nvSpPr>
          <p:spPr>
            <a:xfrm rot="-10800000" flipV="1">
              <a:off x="3300" y="1706"/>
              <a:ext cx="124" cy="250"/>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0881" name="标题 134145"/>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1600" dirty="0"/>
              <a:t> </a:t>
            </a:r>
            <a:r>
              <a:rPr lang="en-US" altLang="zh-CN"/>
              <a:t>2</a:t>
            </a:r>
            <a:r>
              <a:rPr lang="en-US" altLang="zh-CN" sz="2400"/>
              <a:t> </a:t>
            </a:r>
            <a:r>
              <a:rPr lang="zh-CN" altLang="en-US" dirty="0"/>
              <a:t>发送数据 </a:t>
            </a:r>
            <a:endParaRPr lang="zh-CN" altLang="en-US" dirty="0"/>
          </a:p>
        </p:txBody>
      </p:sp>
      <p:sp>
        <p:nvSpPr>
          <p:cNvPr id="250882" name="圆柱形 134146"/>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50883" name="立方体 134147"/>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50884" name="文本框 134148"/>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85" name="文本框 134149"/>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86" name="文本框 134150"/>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87" name="文本框 134151"/>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88" name="文本框 134152"/>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89" name="任意多边形 134153"/>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890" name="任意多边形 134154"/>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891" name="任意多边形 134155"/>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892" name="任意多边形 134156"/>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893" name="立方体 134157"/>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50894" name="文本框 134158"/>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95" name="文本框 134159"/>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96" name="文本框 134160"/>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97" name="文本框 134161"/>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98" name="文本框 134162"/>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50899" name="任意多边形 134163"/>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900" name="任意多边形 134164"/>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901" name="任意多边形 134165"/>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902" name="任意多边形 134166"/>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50903" name="文本框 134167"/>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50904" name="立方体 134168"/>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50905" name="文本框 134169"/>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50906" name="立方体 134170"/>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50907" name="文本框 134171"/>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50908" name="文本框 134172"/>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50909" name="圆角矩形标注 134173"/>
          <p:cNvSpPr/>
          <p:nvPr/>
        </p:nvSpPr>
        <p:spPr>
          <a:xfrm>
            <a:off x="4067175" y="1989138"/>
            <a:ext cx="2952750" cy="935037"/>
          </a:xfrm>
          <a:prstGeom prst="wedgeRoundRectCallout">
            <a:avLst>
              <a:gd name="adj1" fmla="val 87310"/>
              <a:gd name="adj2" fmla="val 18931"/>
              <a:gd name="adj3" fmla="val 16667"/>
            </a:avLst>
          </a:prstGeom>
          <a:solidFill>
            <a:srgbClr val="66FFFF"/>
          </a:solidFill>
          <a:ln w="9525" cap="flat" cmpd="sng">
            <a:solidFill>
              <a:schemeClr val="tx1"/>
            </a:solidFill>
            <a:prstDash val="solid"/>
            <a:miter/>
            <a:headEnd type="none" w="med" len="med"/>
            <a:tailEnd type="none" w="med" len="med"/>
          </a:ln>
        </p:spPr>
        <p:txBody>
          <a:bodyPr anchor="t"/>
          <a:p>
            <a:pPr algn="ctr"/>
            <a:endParaRPr lang="zh-CN" dirty="0">
              <a:latin typeface="Tahoma" panose="020B0604030504040204" pitchFamily="34" charset="0"/>
              <a:ea typeface="宋体" panose="02010600030101010101" pitchFamily="2" charset="-122"/>
            </a:endParaRPr>
          </a:p>
        </p:txBody>
      </p:sp>
      <p:sp>
        <p:nvSpPr>
          <p:cNvPr id="250910" name="文本框 134174"/>
          <p:cNvSpPr txBox="1"/>
          <p:nvPr/>
        </p:nvSpPr>
        <p:spPr>
          <a:xfrm>
            <a:off x="4140200" y="2060575"/>
            <a:ext cx="2943225"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Tahoma" panose="020B0604030504040204" pitchFamily="34" charset="0"/>
                <a:ea typeface="黑体" panose="02010609060101010101" pitchFamily="2" charset="-122"/>
              </a:rPr>
              <a:t>我收到了</a:t>
            </a:r>
            <a:r>
              <a:rPr lang="zh-CN" altLang="en-US" sz="1400" dirty="0">
                <a:solidFill>
                  <a:srgbClr val="333399"/>
                </a:solidFill>
                <a:latin typeface="Arial" panose="020B0604020202020204" pitchFamily="34" charset="0"/>
                <a:ea typeface="黑体" panose="02010609060101010101" pitchFamily="2" charset="-122"/>
              </a:rPr>
              <a:t> </a:t>
            </a:r>
            <a:r>
              <a:rPr lang="en-US" altLang="zh-CN" sz="2400">
                <a:solidFill>
                  <a:srgbClr val="333399"/>
                </a:solidFill>
                <a:latin typeface="Arial" panose="020B0604020202020204" pitchFamily="34" charset="0"/>
                <a:ea typeface="黑体" panose="02010609060101010101" pitchFamily="2" charset="-122"/>
              </a:rPr>
              <a:t>AP</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160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Tahoma" panose="020B0604030504040204" pitchFamily="34" charset="0"/>
                <a:ea typeface="黑体" panose="02010609060101010101" pitchFamily="2" charset="-122"/>
              </a:rPr>
              <a:t>发来的</a:t>
            </a:r>
            <a:endParaRPr lang="zh-CN" altLang="en-US" sz="2400" dirty="0">
              <a:solidFill>
                <a:srgbClr val="333399"/>
              </a:solidFill>
              <a:latin typeface="Tahoma" panose="020B060403050404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应用程序数据！</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52930" name="标题 138241"/>
          <p:cNvSpPr>
            <a:spLocks noGrp="1"/>
          </p:cNvSpPr>
          <p:nvPr>
            <p:ph type="title"/>
          </p:nvPr>
        </p:nvSpPr>
        <p:spPr>
          <a:xfrm>
            <a:off x="1114425" y="214313"/>
            <a:ext cx="7345363" cy="1462087"/>
          </a:xfrm>
          <a:ln/>
        </p:spPr>
        <p:txBody>
          <a:bodyPr anchor="b"/>
          <a:p>
            <a:pPr algn="ctr"/>
            <a:r>
              <a:rPr lang="en-US" altLang="zh-CN" dirty="0"/>
              <a:t>1.7.4  </a:t>
            </a:r>
            <a:r>
              <a:rPr lang="zh-CN" altLang="en-US" dirty="0"/>
              <a:t>实体、协议、服务</a:t>
            </a:r>
            <a:br>
              <a:rPr lang="zh-CN" altLang="en-US" dirty="0"/>
            </a:br>
            <a:r>
              <a:rPr lang="zh-CN" altLang="en-US" dirty="0"/>
              <a:t>和服务访问点 </a:t>
            </a:r>
            <a:endParaRPr lang="zh-CN" altLang="en-US" dirty="0"/>
          </a:p>
        </p:txBody>
      </p:sp>
      <p:sp>
        <p:nvSpPr>
          <p:cNvPr id="138243" name="内容占位符 138242"/>
          <p:cNvSpPr>
            <a:spLocks noGrp="1"/>
          </p:cNvSpPr>
          <p:nvPr>
            <p:ph idx="1"/>
          </p:nvPr>
        </p:nvSpPr>
        <p:spPr>
          <a:xfrm>
            <a:off x="1042988" y="1906588"/>
            <a:ext cx="7772400" cy="4114800"/>
          </a:xfrm>
          <a:ln/>
        </p:spPr>
        <p:txBody>
          <a:bodyPr anchor="t"/>
          <a:p>
            <a:pPr>
              <a:lnSpc>
                <a:spcPct val="90000"/>
              </a:lnSpc>
            </a:pPr>
            <a:r>
              <a:rPr lang="zh-CN" altLang="en-US" dirty="0">
                <a:solidFill>
                  <a:srgbClr val="FF0000"/>
                </a:solidFill>
              </a:rPr>
              <a:t>实体</a:t>
            </a:r>
            <a:r>
              <a:rPr lang="en-US" altLang="zh-CN" dirty="0"/>
              <a:t>(entity) </a:t>
            </a:r>
            <a:r>
              <a:rPr lang="zh-CN" altLang="en-US" dirty="0"/>
              <a:t>表示任何可发送或接收信息的硬件或软件进程。 </a:t>
            </a:r>
            <a:endParaRPr lang="zh-CN" altLang="en-US" dirty="0"/>
          </a:p>
          <a:p>
            <a:pPr>
              <a:lnSpc>
                <a:spcPct val="90000"/>
              </a:lnSpc>
            </a:pPr>
            <a:r>
              <a:rPr lang="zh-CN" altLang="en-US" dirty="0"/>
              <a:t>协议是控制</a:t>
            </a:r>
            <a:r>
              <a:rPr lang="zh-CN" altLang="en-US" dirty="0">
                <a:solidFill>
                  <a:srgbClr val="FF0000"/>
                </a:solidFill>
              </a:rPr>
              <a:t>两个对等实体</a:t>
            </a:r>
            <a:r>
              <a:rPr lang="zh-CN" altLang="en-US" dirty="0"/>
              <a:t>进行通信的规则的集合。 </a:t>
            </a:r>
            <a:endParaRPr lang="zh-CN" altLang="en-US" dirty="0"/>
          </a:p>
          <a:p>
            <a:pPr>
              <a:lnSpc>
                <a:spcPct val="90000"/>
              </a:lnSpc>
            </a:pPr>
            <a:r>
              <a:rPr lang="zh-CN" altLang="en-US" dirty="0"/>
              <a:t>在协议的控制下，两个对等实体间的通信使得本层能够</a:t>
            </a:r>
            <a:r>
              <a:rPr lang="zh-CN" altLang="en-US" dirty="0">
                <a:solidFill>
                  <a:srgbClr val="FF0000"/>
                </a:solidFill>
              </a:rPr>
              <a:t>向上一层提供服务</a:t>
            </a:r>
            <a:r>
              <a:rPr lang="zh-CN" altLang="en-US" dirty="0"/>
              <a:t>。</a:t>
            </a:r>
            <a:endParaRPr lang="zh-CN" altLang="en-US" dirty="0"/>
          </a:p>
          <a:p>
            <a:pPr>
              <a:lnSpc>
                <a:spcPct val="90000"/>
              </a:lnSpc>
            </a:pPr>
            <a:r>
              <a:rPr lang="zh-CN" altLang="en-US" dirty="0"/>
              <a:t>要实现本层协议，还需要使用</a:t>
            </a:r>
            <a:r>
              <a:rPr lang="zh-CN" altLang="en-US" dirty="0">
                <a:solidFill>
                  <a:srgbClr val="FF0000"/>
                </a:solidFill>
              </a:rPr>
              <a:t>下层</a:t>
            </a:r>
            <a:r>
              <a:rPr lang="zh-CN" altLang="en-US" dirty="0"/>
              <a:t>所提供的服务。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charRg st="34"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charRg st="58" end="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charRg st="92" end="1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54978" name="标题 139265"/>
          <p:cNvSpPr>
            <a:spLocks noGrp="1"/>
          </p:cNvSpPr>
          <p:nvPr>
            <p:ph type="title"/>
          </p:nvPr>
        </p:nvSpPr>
        <p:spPr>
          <a:xfrm>
            <a:off x="1114425" y="214313"/>
            <a:ext cx="7345363" cy="1462087"/>
          </a:xfrm>
          <a:ln/>
        </p:spPr>
        <p:txBody>
          <a:bodyPr anchor="b"/>
          <a:p>
            <a:pPr algn="ctr"/>
            <a:r>
              <a:rPr lang="zh-CN" altLang="en-US" dirty="0"/>
              <a:t>实体、协议、服务</a:t>
            </a:r>
            <a:br>
              <a:rPr lang="zh-CN" altLang="en-US" dirty="0"/>
            </a:br>
            <a:r>
              <a:rPr lang="zh-CN" altLang="en-US" dirty="0"/>
              <a:t>和服务访问点（续） </a:t>
            </a:r>
            <a:endParaRPr lang="zh-CN" altLang="en-US" dirty="0"/>
          </a:p>
        </p:txBody>
      </p:sp>
      <p:sp>
        <p:nvSpPr>
          <p:cNvPr id="139267" name="内容占位符 139266"/>
          <p:cNvSpPr>
            <a:spLocks noGrp="1"/>
          </p:cNvSpPr>
          <p:nvPr>
            <p:ph idx="1"/>
          </p:nvPr>
        </p:nvSpPr>
        <p:spPr>
          <a:xfrm>
            <a:off x="1042988" y="1906588"/>
            <a:ext cx="7772400" cy="4546600"/>
          </a:xfrm>
          <a:ln/>
        </p:spPr>
        <p:txBody>
          <a:bodyPr anchor="t"/>
          <a:p>
            <a:r>
              <a:rPr lang="zh-CN" altLang="en-US" sz="2800" dirty="0"/>
              <a:t>本层的服务用户只能看见服务而无法看见下面的协议。</a:t>
            </a:r>
            <a:endParaRPr lang="zh-CN" altLang="en-US" sz="2800" dirty="0"/>
          </a:p>
          <a:p>
            <a:r>
              <a:rPr lang="zh-CN" altLang="en-US" sz="2800" dirty="0"/>
              <a:t>下面的协议对上面的服务用户是</a:t>
            </a:r>
            <a:r>
              <a:rPr lang="zh-CN" altLang="en-US" sz="2800" dirty="0">
                <a:solidFill>
                  <a:srgbClr val="FF0000"/>
                </a:solidFill>
              </a:rPr>
              <a:t>透明</a:t>
            </a:r>
            <a:r>
              <a:rPr lang="zh-CN" altLang="en-US" sz="2800" dirty="0"/>
              <a:t>的。 </a:t>
            </a:r>
            <a:endParaRPr lang="zh-CN" altLang="en-US" sz="2800" dirty="0"/>
          </a:p>
          <a:p>
            <a:r>
              <a:rPr lang="zh-CN" altLang="en-US" sz="2800" dirty="0"/>
              <a:t>协议是“</a:t>
            </a:r>
            <a:r>
              <a:rPr lang="zh-CN" altLang="en-US" sz="2800" dirty="0">
                <a:solidFill>
                  <a:srgbClr val="FF0000"/>
                </a:solidFill>
              </a:rPr>
              <a:t>水平的</a:t>
            </a:r>
            <a:r>
              <a:rPr lang="zh-CN" altLang="en-US" sz="2800" dirty="0"/>
              <a:t>”，即协议是控制对等实体之间通信的规则。</a:t>
            </a:r>
            <a:endParaRPr lang="zh-CN" altLang="en-US" sz="2800" dirty="0"/>
          </a:p>
          <a:p>
            <a:r>
              <a:rPr lang="zh-CN" altLang="en-US" sz="2800" dirty="0"/>
              <a:t>服务是“</a:t>
            </a:r>
            <a:r>
              <a:rPr lang="zh-CN" altLang="en-US" sz="2800" dirty="0">
                <a:solidFill>
                  <a:srgbClr val="FF0000"/>
                </a:solidFill>
              </a:rPr>
              <a:t>垂直的</a:t>
            </a:r>
            <a:r>
              <a:rPr lang="zh-CN" altLang="en-US" sz="2800" dirty="0"/>
              <a:t>”，即服务是由下层向上层通过层间接口提供的。</a:t>
            </a:r>
            <a:endParaRPr lang="zh-CN" altLang="en-US" sz="2800" dirty="0"/>
          </a:p>
          <a:p>
            <a:r>
              <a:rPr lang="zh-CN" altLang="en-US" sz="2800" dirty="0"/>
              <a:t>同一系统相邻两层的实体进行交互的地方，称为</a:t>
            </a:r>
            <a:r>
              <a:rPr lang="zh-CN" altLang="en-US" sz="2800" dirty="0">
                <a:solidFill>
                  <a:srgbClr val="FF0000"/>
                </a:solidFill>
              </a:rPr>
              <a:t>服务访问点 </a:t>
            </a:r>
            <a:r>
              <a:rPr lang="en-US" altLang="zh-CN" sz="2800">
                <a:solidFill>
                  <a:srgbClr val="FF0000"/>
                </a:solidFill>
              </a:rPr>
              <a:t>SAP</a:t>
            </a:r>
            <a:r>
              <a:rPr lang="en-US" altLang="zh-CN" sz="2800" dirty="0"/>
              <a:t> (Service Access Point)</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charRg st="25"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charRg st="45" end="7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charRg st="73" end="10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charRg st="103" end="1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7650" name="标题 296961"/>
          <p:cNvSpPr>
            <a:spLocks noGrp="1"/>
          </p:cNvSpPr>
          <p:nvPr>
            <p:ph type="title"/>
          </p:nvPr>
        </p:nvSpPr>
        <p:spPr>
          <a:xfrm>
            <a:off x="1150938" y="214313"/>
            <a:ext cx="7021512" cy="1462087"/>
          </a:xfrm>
          <a:ln/>
        </p:spPr>
        <p:txBody>
          <a:bodyPr anchor="b"/>
          <a:p>
            <a:pPr algn="ctr"/>
            <a:r>
              <a:rPr lang="zh-CN" altLang="en-US" dirty="0"/>
              <a:t>网络与因特网</a:t>
            </a:r>
            <a:endParaRPr lang="zh-CN" altLang="en-US" dirty="0"/>
          </a:p>
        </p:txBody>
      </p:sp>
      <p:sp>
        <p:nvSpPr>
          <p:cNvPr id="27651" name="文本占位符 296962"/>
          <p:cNvSpPr>
            <a:spLocks noGrp="1"/>
          </p:cNvSpPr>
          <p:nvPr>
            <p:ph idx="1"/>
          </p:nvPr>
        </p:nvSpPr>
        <p:spPr>
          <a:ln/>
        </p:spPr>
        <p:txBody>
          <a:bodyPr anchor="t"/>
          <a:p>
            <a:r>
              <a:rPr lang="zh-CN" altLang="en-US" dirty="0"/>
              <a:t>网络把许多计算机连接在一起。</a:t>
            </a:r>
            <a:endParaRPr lang="zh-CN" altLang="en-US" dirty="0"/>
          </a:p>
          <a:p>
            <a:r>
              <a:rPr lang="zh-CN" altLang="en-US" dirty="0"/>
              <a:t>因特网则把许多网络连接在一起。 </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57026" name="矩形 169022"/>
          <p:cNvSpPr/>
          <p:nvPr/>
        </p:nvSpPr>
        <p:spPr>
          <a:xfrm>
            <a:off x="0" y="3357563"/>
            <a:ext cx="9144000" cy="2808287"/>
          </a:xfrm>
          <a:prstGeom prst="rect">
            <a:avLst/>
          </a:prstGeom>
          <a:solidFill>
            <a:srgbClr val="FFCCCC"/>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57027" name="标题 168961"/>
          <p:cNvSpPr>
            <a:spLocks noGrp="1"/>
          </p:cNvSpPr>
          <p:nvPr>
            <p:ph type="title"/>
          </p:nvPr>
        </p:nvSpPr>
        <p:spPr>
          <a:xfrm>
            <a:off x="1114425" y="214313"/>
            <a:ext cx="7345363" cy="1462087"/>
          </a:xfrm>
          <a:ln/>
        </p:spPr>
        <p:txBody>
          <a:bodyPr anchor="b"/>
          <a:p>
            <a:pPr algn="ctr"/>
            <a:r>
              <a:rPr lang="zh-CN" altLang="en-US" dirty="0"/>
              <a:t>实体、协议、服务</a:t>
            </a:r>
            <a:br>
              <a:rPr lang="zh-CN" altLang="en-US" dirty="0"/>
            </a:br>
            <a:r>
              <a:rPr lang="zh-CN" altLang="en-US" dirty="0"/>
              <a:t>和服务访问点（续） </a:t>
            </a:r>
            <a:endParaRPr lang="zh-CN" altLang="en-US" dirty="0"/>
          </a:p>
        </p:txBody>
      </p:sp>
      <p:sp>
        <p:nvSpPr>
          <p:cNvPr id="257028" name="矩形 168994"/>
          <p:cNvSpPr/>
          <p:nvPr/>
        </p:nvSpPr>
        <p:spPr>
          <a:xfrm>
            <a:off x="1692275" y="4251325"/>
            <a:ext cx="5759450" cy="762000"/>
          </a:xfrm>
          <a:prstGeom prst="rect">
            <a:avLst/>
          </a:prstGeom>
          <a:solidFill>
            <a:srgbClr val="FFFFCC"/>
          </a:solidFill>
          <a:ln w="12700" cap="flat" cmpd="sng">
            <a:solidFill>
              <a:schemeClr val="tx1"/>
            </a:solidFill>
            <a:prstDash val="dash"/>
            <a:miter/>
            <a:headEnd type="none" w="med" len="med"/>
            <a:tailEnd type="none" w="med" len="med"/>
          </a:ln>
        </p:spPr>
        <p:txBody>
          <a:bodyPr wrap="none" anchor="ctr"/>
          <a:p>
            <a:pPr algn="ctr"/>
            <a:endParaRPr lang="zh-CN" sz="2000" dirty="0">
              <a:solidFill>
                <a:schemeClr val="folHlink"/>
              </a:solidFill>
              <a:latin typeface="Times New Roman" panose="02020603050405020304" pitchFamily="18" charset="0"/>
              <a:ea typeface="宋体" panose="02010600030101010101" pitchFamily="2" charset="-122"/>
            </a:endParaRPr>
          </a:p>
        </p:txBody>
      </p:sp>
      <p:sp>
        <p:nvSpPr>
          <p:cNvPr id="257029" name="矩形 168995"/>
          <p:cNvSpPr/>
          <p:nvPr/>
        </p:nvSpPr>
        <p:spPr>
          <a:xfrm>
            <a:off x="2432050" y="4113213"/>
            <a:ext cx="233363" cy="254000"/>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7030" name="直接连接符 168996"/>
          <p:cNvSpPr/>
          <p:nvPr/>
        </p:nvSpPr>
        <p:spPr>
          <a:xfrm>
            <a:off x="3279775" y="2365375"/>
            <a:ext cx="2503488" cy="0"/>
          </a:xfrm>
          <a:prstGeom prst="line">
            <a:avLst/>
          </a:prstGeom>
          <a:ln w="12700" cap="flat" cmpd="sng">
            <a:solidFill>
              <a:schemeClr val="tx1"/>
            </a:solidFill>
            <a:prstDash val="dash"/>
            <a:round/>
            <a:headEnd type="triangle" w="med" len="lg"/>
            <a:tailEnd type="triangle" w="med" len="lg"/>
          </a:ln>
        </p:spPr>
      </p:sp>
      <p:sp>
        <p:nvSpPr>
          <p:cNvPr id="257031" name="文本框 168997"/>
          <p:cNvSpPr txBox="1"/>
          <p:nvPr/>
        </p:nvSpPr>
        <p:spPr>
          <a:xfrm>
            <a:off x="3708400" y="2179638"/>
            <a:ext cx="1655763" cy="457200"/>
          </a:xfrm>
          <a:prstGeom prst="rect">
            <a:avLst/>
          </a:prstGeom>
          <a:solidFill>
            <a:schemeClr val="bg1"/>
          </a:solidFill>
          <a:ln w="28575">
            <a:noFill/>
          </a:ln>
        </p:spPr>
        <p:txBody>
          <a:bodyPr anchor="t">
            <a:spAutoFit/>
          </a:bodyPr>
          <a:p>
            <a:r>
              <a:rPr lang="zh-CN" altLang="en-US" sz="2400" dirty="0">
                <a:solidFill>
                  <a:schemeClr val="folHlink"/>
                </a:solidFill>
                <a:latin typeface="Arial" panose="020B0604020202020204" pitchFamily="34" charset="0"/>
                <a:ea typeface="黑体" panose="02010609060101010101" pitchFamily="2" charset="-122"/>
              </a:rPr>
              <a:t>协议</a:t>
            </a:r>
            <a:r>
              <a:rPr lang="en-US" altLang="zh-CN" sz="2400">
                <a:solidFill>
                  <a:schemeClr val="folHlink"/>
                </a:solidFill>
                <a:latin typeface="Arial" panose="020B0604020202020204" pitchFamily="34" charset="0"/>
                <a:ea typeface="黑体" panose="02010609060101010101" pitchFamily="2" charset="-122"/>
              </a:rPr>
              <a:t>(n + 1)</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257032" name="文本框 168998"/>
          <p:cNvSpPr txBox="1"/>
          <p:nvPr/>
        </p:nvSpPr>
        <p:spPr>
          <a:xfrm>
            <a:off x="2600325" y="3722688"/>
            <a:ext cx="650875" cy="395287"/>
          </a:xfrm>
          <a:prstGeom prst="rect">
            <a:avLst/>
          </a:prstGeom>
          <a:noFill/>
          <a:ln w="28575">
            <a:noFill/>
          </a:ln>
        </p:spPr>
        <p:txBody>
          <a:bodyPr wrap="none" anchor="t">
            <a:spAutoFit/>
          </a:bodyPr>
          <a:p>
            <a:r>
              <a:rPr lang="en-US" altLang="zh-CN" sz="2000">
                <a:solidFill>
                  <a:schemeClr val="folHlink"/>
                </a:solidFill>
                <a:latin typeface="Times New Roman" panose="02020603050405020304" pitchFamily="18" charset="0"/>
                <a:ea typeface="宋体" panose="02010600030101010101" pitchFamily="2" charset="-122"/>
              </a:rPr>
              <a:t>SAP</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33" name="文本框 168999"/>
          <p:cNvSpPr txBox="1"/>
          <p:nvPr/>
        </p:nvSpPr>
        <p:spPr>
          <a:xfrm>
            <a:off x="5732463" y="3748088"/>
            <a:ext cx="649287" cy="396875"/>
          </a:xfrm>
          <a:prstGeom prst="rect">
            <a:avLst/>
          </a:prstGeom>
          <a:noFill/>
          <a:ln w="28575">
            <a:noFill/>
          </a:ln>
        </p:spPr>
        <p:txBody>
          <a:bodyPr wrap="none" anchor="t">
            <a:spAutoFit/>
          </a:bodyPr>
          <a:p>
            <a:r>
              <a:rPr lang="en-US" altLang="zh-CN" sz="2000">
                <a:solidFill>
                  <a:schemeClr val="folHlink"/>
                </a:solidFill>
                <a:latin typeface="Times New Roman" panose="02020603050405020304" pitchFamily="18" charset="0"/>
                <a:ea typeface="宋体" panose="02010600030101010101" pitchFamily="2" charset="-122"/>
              </a:rPr>
              <a:t>SAP</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34" name="文本框 169000"/>
          <p:cNvSpPr txBox="1"/>
          <p:nvPr/>
        </p:nvSpPr>
        <p:spPr>
          <a:xfrm>
            <a:off x="2633663" y="2678113"/>
            <a:ext cx="1403350" cy="457200"/>
          </a:xfrm>
          <a:prstGeom prst="rect">
            <a:avLst/>
          </a:prstGeom>
          <a:solidFill>
            <a:schemeClr val="bg1"/>
          </a:solidFill>
          <a:ln w="2857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交换原语</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257035" name="上下箭头 169001"/>
          <p:cNvSpPr/>
          <p:nvPr/>
        </p:nvSpPr>
        <p:spPr>
          <a:xfrm>
            <a:off x="2473325" y="2662238"/>
            <a:ext cx="158750" cy="1430337"/>
          </a:xfrm>
          <a:prstGeom prst="upDownArrow">
            <a:avLst>
              <a:gd name="adj1" fmla="val 50000"/>
              <a:gd name="adj2" fmla="val 180158"/>
            </a:avLst>
          </a:prstGeom>
          <a:solidFill>
            <a:schemeClr val="bg1"/>
          </a:solidFill>
          <a:ln w="12700" cap="flat" cmpd="sng">
            <a:solidFill>
              <a:schemeClr val="tx1"/>
            </a:solidFill>
            <a:prstDash val="solid"/>
            <a:miter/>
            <a:headEnd type="none" w="med" len="lg"/>
            <a:tailEnd type="none" w="med" len="lg"/>
          </a:ln>
        </p:spPr>
        <p:txBody>
          <a:bodyPr anchor="t"/>
          <a:p>
            <a:endParaRPr lang="zh-CN" altLang="en-US">
              <a:latin typeface="Arial" panose="020B0604020202020204" pitchFamily="34" charset="0"/>
              <a:ea typeface="宋体" panose="02010600030101010101" pitchFamily="2" charset="-122"/>
            </a:endParaRPr>
          </a:p>
        </p:txBody>
      </p:sp>
      <p:sp>
        <p:nvSpPr>
          <p:cNvPr id="257036" name="矩形 169002"/>
          <p:cNvSpPr/>
          <p:nvPr/>
        </p:nvSpPr>
        <p:spPr>
          <a:xfrm>
            <a:off x="6311900" y="4113213"/>
            <a:ext cx="236538" cy="254000"/>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57037" name="上下箭头 169003"/>
          <p:cNvSpPr/>
          <p:nvPr/>
        </p:nvSpPr>
        <p:spPr>
          <a:xfrm>
            <a:off x="6351588" y="2662238"/>
            <a:ext cx="158750" cy="1430337"/>
          </a:xfrm>
          <a:prstGeom prst="upDownArrow">
            <a:avLst>
              <a:gd name="adj1" fmla="val 50000"/>
              <a:gd name="adj2" fmla="val 180158"/>
            </a:avLst>
          </a:prstGeom>
          <a:solidFill>
            <a:schemeClr val="bg1"/>
          </a:solidFill>
          <a:ln w="12700" cap="flat" cmpd="sng">
            <a:solidFill>
              <a:schemeClr val="tx1"/>
            </a:solidFill>
            <a:prstDash val="solid"/>
            <a:miter/>
            <a:headEnd type="none" w="med" len="lg"/>
            <a:tailEnd type="none" w="med" len="lg"/>
          </a:ln>
        </p:spPr>
        <p:txBody>
          <a:bodyPr anchor="t"/>
          <a:p>
            <a:endParaRPr lang="zh-CN" altLang="en-US">
              <a:latin typeface="Arial" panose="020B0604020202020204" pitchFamily="34" charset="0"/>
              <a:ea typeface="宋体" panose="02010600030101010101" pitchFamily="2" charset="-122"/>
            </a:endParaRPr>
          </a:p>
        </p:txBody>
      </p:sp>
      <p:sp>
        <p:nvSpPr>
          <p:cNvPr id="257038" name="文本框 169004"/>
          <p:cNvSpPr txBox="1"/>
          <p:nvPr/>
        </p:nvSpPr>
        <p:spPr>
          <a:xfrm>
            <a:off x="4932363" y="2678113"/>
            <a:ext cx="1403350" cy="457200"/>
          </a:xfrm>
          <a:prstGeom prst="rect">
            <a:avLst/>
          </a:prstGeom>
          <a:noFill/>
          <a:ln w="2857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交换原语</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257039" name="矩形 169005"/>
          <p:cNvSpPr/>
          <p:nvPr/>
        </p:nvSpPr>
        <p:spPr>
          <a:xfrm>
            <a:off x="1843088" y="2133600"/>
            <a:ext cx="1412875" cy="525463"/>
          </a:xfrm>
          <a:prstGeom prst="rect">
            <a:avLst/>
          </a:prstGeom>
          <a:solidFill>
            <a:srgbClr val="CCECFF"/>
          </a:solidFill>
          <a:ln w="12700" cap="flat" cmpd="sng">
            <a:solidFill>
              <a:schemeClr val="tx1"/>
            </a:solidFill>
            <a:prstDash val="solid"/>
            <a:miter/>
            <a:headEnd type="none" w="med" len="med"/>
            <a:tailEnd type="none" w="med" len="med"/>
          </a:ln>
          <a:effectLst>
            <a:outerShdw dist="45791" dir="2021404" algn="ctr" rotWithShape="0">
              <a:schemeClr val="bg2"/>
            </a:outerShdw>
          </a:effectLst>
        </p:spPr>
        <p:txBody>
          <a:bodyPr wrap="none" anchor="ctr"/>
          <a:p>
            <a:pPr algn="ctr"/>
            <a:endParaRPr lang="zh-CN" sz="2000" dirty="0">
              <a:solidFill>
                <a:schemeClr val="folHlink"/>
              </a:solidFill>
              <a:latin typeface="Times New Roman" panose="02020603050405020304" pitchFamily="18" charset="0"/>
              <a:ea typeface="宋体" panose="02010600030101010101" pitchFamily="2" charset="-122"/>
            </a:endParaRPr>
          </a:p>
        </p:txBody>
      </p:sp>
      <p:sp>
        <p:nvSpPr>
          <p:cNvPr id="257040" name="文本框 169006"/>
          <p:cNvSpPr txBox="1"/>
          <p:nvPr/>
        </p:nvSpPr>
        <p:spPr>
          <a:xfrm>
            <a:off x="1881188" y="2206625"/>
            <a:ext cx="1382712" cy="396875"/>
          </a:xfrm>
          <a:prstGeom prst="rect">
            <a:avLst/>
          </a:prstGeom>
          <a:solidFill>
            <a:srgbClr val="CCECFF"/>
          </a:solidFill>
          <a:ln w="28575">
            <a:noFill/>
          </a:ln>
        </p:spPr>
        <p:txBody>
          <a:bodyPr wrap="none" anchor="t">
            <a:spAutoFit/>
          </a:bodyPr>
          <a:p>
            <a:r>
              <a:rPr lang="zh-CN" altLang="en-US" sz="2000" dirty="0">
                <a:solidFill>
                  <a:schemeClr val="folHlink"/>
                </a:solidFill>
                <a:latin typeface="Times New Roman" panose="02020603050405020304" pitchFamily="18" charset="0"/>
                <a:ea typeface="宋体" panose="02010600030101010101" pitchFamily="2" charset="-122"/>
              </a:rPr>
              <a:t>实体</a:t>
            </a:r>
            <a:r>
              <a:rPr lang="en-US" altLang="zh-CN" sz="2000">
                <a:solidFill>
                  <a:schemeClr val="folHlink"/>
                </a:solidFill>
                <a:latin typeface="Times New Roman" panose="02020603050405020304" pitchFamily="18" charset="0"/>
                <a:ea typeface="宋体" panose="02010600030101010101" pitchFamily="2" charset="-122"/>
              </a:rPr>
              <a:t>(n + 1)</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41" name="文本框 169007"/>
          <p:cNvSpPr txBox="1"/>
          <p:nvPr/>
        </p:nvSpPr>
        <p:spPr>
          <a:xfrm>
            <a:off x="34925" y="4421188"/>
            <a:ext cx="1708150" cy="457200"/>
          </a:xfrm>
          <a:prstGeom prst="rect">
            <a:avLst/>
          </a:prstGeom>
          <a:noFill/>
          <a:ln w="2857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服务提供者</a:t>
            </a:r>
            <a:endParaRPr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257042" name="直接连接符 169008"/>
          <p:cNvSpPr/>
          <p:nvPr/>
        </p:nvSpPr>
        <p:spPr>
          <a:xfrm>
            <a:off x="1009650" y="3354388"/>
            <a:ext cx="7637463" cy="0"/>
          </a:xfrm>
          <a:prstGeom prst="line">
            <a:avLst/>
          </a:prstGeom>
          <a:ln w="12700" cap="flat" cmpd="sng">
            <a:solidFill>
              <a:schemeClr val="tx1"/>
            </a:solidFill>
            <a:prstDash val="dash"/>
            <a:round/>
            <a:headEnd type="none" w="med" len="lg"/>
            <a:tailEnd type="none" w="med" len="lg"/>
          </a:ln>
        </p:spPr>
      </p:sp>
      <p:sp>
        <p:nvSpPr>
          <p:cNvPr id="257043" name="文本框 169009"/>
          <p:cNvSpPr txBox="1"/>
          <p:nvPr/>
        </p:nvSpPr>
        <p:spPr>
          <a:xfrm>
            <a:off x="7812088" y="4051300"/>
            <a:ext cx="1131887" cy="457200"/>
          </a:xfrm>
          <a:prstGeom prst="rect">
            <a:avLst/>
          </a:prstGeom>
          <a:solidFill>
            <a:schemeClr val="bg1"/>
          </a:solidFill>
          <a:ln w="2857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第 </a:t>
            </a:r>
            <a:r>
              <a:rPr lang="en-US" altLang="zh-CN" sz="2400" dirty="0">
                <a:solidFill>
                  <a:schemeClr val="folHlink"/>
                </a:solidFill>
                <a:latin typeface="Arial" panose="020B0604020202020204" pitchFamily="34" charset="0"/>
                <a:ea typeface="黑体" panose="02010609060101010101" pitchFamily="2" charset="-122"/>
              </a:rPr>
              <a:t>n </a:t>
            </a:r>
            <a:r>
              <a:rPr lang="zh-CN" altLang="en-US" sz="2400" dirty="0">
                <a:solidFill>
                  <a:schemeClr val="folHlink"/>
                </a:solidFill>
                <a:latin typeface="Arial" panose="020B0604020202020204" pitchFamily="34" charset="0"/>
                <a:ea typeface="黑体" panose="02010609060101010101" pitchFamily="2" charset="-122"/>
              </a:rPr>
              <a:t>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257044" name="文本框 169010"/>
          <p:cNvSpPr txBox="1"/>
          <p:nvPr/>
        </p:nvSpPr>
        <p:spPr>
          <a:xfrm>
            <a:off x="7524750" y="2365375"/>
            <a:ext cx="1647825" cy="457200"/>
          </a:xfrm>
          <a:prstGeom prst="rect">
            <a:avLst/>
          </a:prstGeom>
          <a:solidFill>
            <a:schemeClr val="bg1"/>
          </a:solidFill>
          <a:ln w="2857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第 </a:t>
            </a:r>
            <a:r>
              <a:rPr lang="en-US" altLang="zh-CN" sz="2400" dirty="0">
                <a:solidFill>
                  <a:schemeClr val="folHlink"/>
                </a:solidFill>
                <a:latin typeface="Arial" panose="020B0604020202020204" pitchFamily="34" charset="0"/>
                <a:ea typeface="黑体" panose="02010609060101010101" pitchFamily="2" charset="-122"/>
              </a:rPr>
              <a:t>n + 1 </a:t>
            </a:r>
            <a:r>
              <a:rPr lang="zh-CN" altLang="en-US" sz="2400" dirty="0">
                <a:solidFill>
                  <a:schemeClr val="folHlink"/>
                </a:solidFill>
                <a:latin typeface="Arial" panose="020B0604020202020204" pitchFamily="34" charset="0"/>
                <a:ea typeface="黑体" panose="02010609060101010101" pitchFamily="2" charset="-122"/>
              </a:rPr>
              <a:t>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257045" name="矩形 169011"/>
          <p:cNvSpPr/>
          <p:nvPr/>
        </p:nvSpPr>
        <p:spPr>
          <a:xfrm>
            <a:off x="5735638" y="2133600"/>
            <a:ext cx="1411287" cy="525463"/>
          </a:xfrm>
          <a:prstGeom prst="rect">
            <a:avLst/>
          </a:prstGeom>
          <a:solidFill>
            <a:srgbClr val="CCECFF"/>
          </a:solidFill>
          <a:ln w="12700" cap="flat" cmpd="sng">
            <a:solidFill>
              <a:schemeClr val="tx1"/>
            </a:solidFill>
            <a:prstDash val="solid"/>
            <a:miter/>
            <a:headEnd type="none" w="med" len="med"/>
            <a:tailEnd type="none" w="med" len="med"/>
          </a:ln>
          <a:effectLst>
            <a:outerShdw dist="45791" dir="2021404" algn="ctr" rotWithShape="0">
              <a:schemeClr val="bg2"/>
            </a:outerShdw>
          </a:effectLst>
        </p:spPr>
        <p:txBody>
          <a:bodyPr wrap="none" anchor="ctr"/>
          <a:p>
            <a:pPr algn="ctr"/>
            <a:endParaRPr lang="zh-CN" sz="2000" dirty="0">
              <a:solidFill>
                <a:schemeClr val="folHlink"/>
              </a:solidFill>
              <a:latin typeface="Times New Roman" panose="02020603050405020304" pitchFamily="18" charset="0"/>
              <a:ea typeface="宋体" panose="02010600030101010101" pitchFamily="2" charset="-122"/>
            </a:endParaRPr>
          </a:p>
        </p:txBody>
      </p:sp>
      <p:sp>
        <p:nvSpPr>
          <p:cNvPr id="257046" name="文本框 169012"/>
          <p:cNvSpPr txBox="1"/>
          <p:nvPr/>
        </p:nvSpPr>
        <p:spPr>
          <a:xfrm>
            <a:off x="5775325" y="2205038"/>
            <a:ext cx="1382713" cy="395287"/>
          </a:xfrm>
          <a:prstGeom prst="rect">
            <a:avLst/>
          </a:prstGeom>
          <a:solidFill>
            <a:srgbClr val="CCECFF"/>
          </a:solidFill>
          <a:ln w="28575">
            <a:noFill/>
          </a:ln>
        </p:spPr>
        <p:txBody>
          <a:bodyPr wrap="none" anchor="t">
            <a:spAutoFit/>
          </a:bodyPr>
          <a:p>
            <a:r>
              <a:rPr lang="zh-CN" altLang="en-US" sz="2000" dirty="0">
                <a:solidFill>
                  <a:schemeClr val="folHlink"/>
                </a:solidFill>
                <a:latin typeface="Times New Roman" panose="02020603050405020304" pitchFamily="18" charset="0"/>
                <a:ea typeface="宋体" panose="02010600030101010101" pitchFamily="2" charset="-122"/>
              </a:rPr>
              <a:t>实体</a:t>
            </a:r>
            <a:r>
              <a:rPr lang="en-US" altLang="zh-CN" sz="2000">
                <a:solidFill>
                  <a:schemeClr val="folHlink"/>
                </a:solidFill>
                <a:latin typeface="Times New Roman" panose="02020603050405020304" pitchFamily="18" charset="0"/>
                <a:ea typeface="宋体" panose="02010600030101010101" pitchFamily="2" charset="-122"/>
              </a:rPr>
              <a:t>(n + 1)</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47" name="文本框 169013"/>
          <p:cNvSpPr txBox="1"/>
          <p:nvPr/>
        </p:nvSpPr>
        <p:spPr>
          <a:xfrm>
            <a:off x="6378575" y="1957388"/>
            <a:ext cx="184150" cy="579437"/>
          </a:xfrm>
          <a:prstGeom prst="rect">
            <a:avLst/>
          </a:prstGeom>
          <a:noFill/>
          <a:ln w="28575">
            <a:noFill/>
          </a:ln>
        </p:spPr>
        <p:txBody>
          <a:bodyPr wrap="none" anchor="t">
            <a:spAutoFit/>
          </a:bodyPr>
          <a:p>
            <a:endParaRPr lang="zh-CN" sz="3200" dirty="0">
              <a:solidFill>
                <a:schemeClr val="folHlink"/>
              </a:solidFill>
              <a:latin typeface="Times New Roman" panose="02020603050405020304" pitchFamily="18" charset="0"/>
              <a:ea typeface="宋体" panose="02010600030101010101" pitchFamily="2" charset="-122"/>
            </a:endParaRPr>
          </a:p>
        </p:txBody>
      </p:sp>
      <p:sp>
        <p:nvSpPr>
          <p:cNvPr id="257048" name="文本框 169014"/>
          <p:cNvSpPr txBox="1"/>
          <p:nvPr/>
        </p:nvSpPr>
        <p:spPr>
          <a:xfrm>
            <a:off x="104775" y="2157413"/>
            <a:ext cx="1403350" cy="457200"/>
          </a:xfrm>
          <a:prstGeom prst="rect">
            <a:avLst/>
          </a:prstGeom>
          <a:noFill/>
          <a:ln w="2857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服务用户</a:t>
            </a:r>
            <a:endParaRPr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257049" name="矩形 169015"/>
          <p:cNvSpPr/>
          <p:nvPr/>
        </p:nvSpPr>
        <p:spPr>
          <a:xfrm>
            <a:off x="1843088" y="4360863"/>
            <a:ext cx="1412875" cy="523875"/>
          </a:xfrm>
          <a:prstGeom prst="rect">
            <a:avLst/>
          </a:prstGeom>
          <a:solidFill>
            <a:srgbClr val="CCECFF"/>
          </a:solidFill>
          <a:ln w="12700" cap="flat" cmpd="sng">
            <a:solidFill>
              <a:schemeClr val="tx1"/>
            </a:solidFill>
            <a:prstDash val="solid"/>
            <a:miter/>
            <a:headEnd type="none" w="med" len="med"/>
            <a:tailEnd type="none" w="med" len="med"/>
          </a:ln>
          <a:effectLst>
            <a:outerShdw dist="45791" dir="2021404" algn="ctr" rotWithShape="0">
              <a:schemeClr val="bg2"/>
            </a:outerShdw>
          </a:effectLst>
        </p:spPr>
        <p:txBody>
          <a:bodyPr wrap="none" anchor="ctr"/>
          <a:p>
            <a:pPr algn="ctr"/>
            <a:endParaRPr lang="zh-CN" sz="2000" dirty="0">
              <a:solidFill>
                <a:schemeClr val="folHlink"/>
              </a:solidFill>
              <a:latin typeface="Times New Roman" panose="02020603050405020304" pitchFamily="18" charset="0"/>
              <a:ea typeface="宋体" panose="02010600030101010101" pitchFamily="2" charset="-122"/>
            </a:endParaRPr>
          </a:p>
        </p:txBody>
      </p:sp>
      <p:sp>
        <p:nvSpPr>
          <p:cNvPr id="257050" name="矩形 169016"/>
          <p:cNvSpPr/>
          <p:nvPr/>
        </p:nvSpPr>
        <p:spPr>
          <a:xfrm>
            <a:off x="5708650" y="4360863"/>
            <a:ext cx="1412875" cy="523875"/>
          </a:xfrm>
          <a:prstGeom prst="rect">
            <a:avLst/>
          </a:prstGeom>
          <a:solidFill>
            <a:srgbClr val="CCECFF"/>
          </a:solidFill>
          <a:ln w="12700" cap="flat" cmpd="sng">
            <a:solidFill>
              <a:schemeClr val="tx1"/>
            </a:solidFill>
            <a:prstDash val="solid"/>
            <a:miter/>
            <a:headEnd type="none" w="med" len="med"/>
            <a:tailEnd type="none" w="med" len="med"/>
          </a:ln>
          <a:effectLst>
            <a:outerShdw dist="45791" dir="2021404" algn="ctr" rotWithShape="0">
              <a:schemeClr val="bg2"/>
            </a:outerShdw>
          </a:effectLst>
        </p:spPr>
        <p:txBody>
          <a:bodyPr wrap="none" anchor="ctr"/>
          <a:p>
            <a:pPr algn="ctr"/>
            <a:endParaRPr lang="zh-CN" sz="2000" dirty="0">
              <a:solidFill>
                <a:schemeClr val="folHlink"/>
              </a:solidFill>
              <a:latin typeface="Times New Roman" panose="02020603050405020304" pitchFamily="18" charset="0"/>
              <a:ea typeface="宋体" panose="02010600030101010101" pitchFamily="2" charset="-122"/>
            </a:endParaRPr>
          </a:p>
        </p:txBody>
      </p:sp>
      <p:sp>
        <p:nvSpPr>
          <p:cNvPr id="257051" name="文本框 169017"/>
          <p:cNvSpPr txBox="1"/>
          <p:nvPr/>
        </p:nvSpPr>
        <p:spPr>
          <a:xfrm>
            <a:off x="1979613" y="4402138"/>
            <a:ext cx="987425" cy="395287"/>
          </a:xfrm>
          <a:prstGeom prst="rect">
            <a:avLst/>
          </a:prstGeom>
          <a:noFill/>
          <a:ln w="28575">
            <a:noFill/>
          </a:ln>
        </p:spPr>
        <p:txBody>
          <a:bodyPr wrap="none" anchor="t">
            <a:spAutoFit/>
          </a:bodyPr>
          <a:p>
            <a:r>
              <a:rPr lang="zh-CN" altLang="en-US" sz="2000" dirty="0">
                <a:solidFill>
                  <a:schemeClr val="folHlink"/>
                </a:solidFill>
                <a:latin typeface="Times New Roman" panose="02020603050405020304" pitchFamily="18" charset="0"/>
                <a:ea typeface="宋体" panose="02010600030101010101" pitchFamily="2" charset="-122"/>
              </a:rPr>
              <a:t>实体</a:t>
            </a:r>
            <a:r>
              <a:rPr lang="en-US" altLang="zh-CN" sz="2000">
                <a:solidFill>
                  <a:schemeClr val="folHlink"/>
                </a:solidFill>
                <a:latin typeface="Times New Roman" panose="02020603050405020304" pitchFamily="18" charset="0"/>
                <a:ea typeface="宋体" panose="02010600030101010101" pitchFamily="2" charset="-122"/>
              </a:rPr>
              <a:t>(n)</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52" name="文本框 169018"/>
          <p:cNvSpPr txBox="1"/>
          <p:nvPr/>
        </p:nvSpPr>
        <p:spPr>
          <a:xfrm>
            <a:off x="5919788" y="4402138"/>
            <a:ext cx="987425" cy="395287"/>
          </a:xfrm>
          <a:prstGeom prst="rect">
            <a:avLst/>
          </a:prstGeom>
          <a:solidFill>
            <a:srgbClr val="CCECFF"/>
          </a:solidFill>
          <a:ln w="28575">
            <a:noFill/>
          </a:ln>
        </p:spPr>
        <p:txBody>
          <a:bodyPr wrap="none" anchor="t">
            <a:spAutoFit/>
          </a:bodyPr>
          <a:p>
            <a:r>
              <a:rPr lang="zh-CN" altLang="en-US" sz="2000" dirty="0">
                <a:solidFill>
                  <a:schemeClr val="folHlink"/>
                </a:solidFill>
                <a:latin typeface="Times New Roman" panose="02020603050405020304" pitchFamily="18" charset="0"/>
                <a:ea typeface="宋体" panose="02010600030101010101" pitchFamily="2" charset="-122"/>
              </a:rPr>
              <a:t>实体</a:t>
            </a:r>
            <a:r>
              <a:rPr lang="en-US" altLang="zh-CN" sz="2000">
                <a:solidFill>
                  <a:schemeClr val="folHlink"/>
                </a:solidFill>
                <a:latin typeface="Times New Roman" panose="02020603050405020304" pitchFamily="18" charset="0"/>
                <a:ea typeface="宋体" panose="02010600030101010101" pitchFamily="2" charset="-122"/>
              </a:rPr>
              <a:t>(n)</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257053" name="直接连接符 169019"/>
          <p:cNvSpPr/>
          <p:nvPr/>
        </p:nvSpPr>
        <p:spPr>
          <a:xfrm>
            <a:off x="3259138" y="4608513"/>
            <a:ext cx="2505075" cy="0"/>
          </a:xfrm>
          <a:prstGeom prst="line">
            <a:avLst/>
          </a:prstGeom>
          <a:ln w="12700" cap="flat" cmpd="sng">
            <a:solidFill>
              <a:schemeClr val="tx1"/>
            </a:solidFill>
            <a:prstDash val="dash"/>
            <a:round/>
            <a:headEnd type="triangle" w="med" len="lg"/>
            <a:tailEnd type="triangle" w="med" len="lg"/>
          </a:ln>
        </p:spPr>
      </p:sp>
      <p:sp>
        <p:nvSpPr>
          <p:cNvPr id="257054" name="文本框 169020"/>
          <p:cNvSpPr txBox="1"/>
          <p:nvPr/>
        </p:nvSpPr>
        <p:spPr>
          <a:xfrm>
            <a:off x="3995738" y="4410075"/>
            <a:ext cx="1166812" cy="457200"/>
          </a:xfrm>
          <a:prstGeom prst="rect">
            <a:avLst/>
          </a:prstGeom>
          <a:solidFill>
            <a:schemeClr val="bg1"/>
          </a:solidFill>
          <a:ln w="2857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协议</a:t>
            </a:r>
            <a:r>
              <a:rPr lang="en-US" altLang="zh-CN" sz="2400">
                <a:solidFill>
                  <a:schemeClr val="folHlink"/>
                </a:solidFill>
                <a:latin typeface="Arial" panose="020B0604020202020204" pitchFamily="34" charset="0"/>
                <a:ea typeface="黑体" panose="02010609060101010101" pitchFamily="2" charset="-122"/>
              </a:rPr>
              <a:t>(n)</a:t>
            </a:r>
            <a:endParaRPr lang="en-US" altLang="zh-CN"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59074" name="标题 140289"/>
          <p:cNvSpPr>
            <a:spLocks noGrp="1"/>
          </p:cNvSpPr>
          <p:nvPr>
            <p:ph type="title"/>
          </p:nvPr>
        </p:nvSpPr>
        <p:spPr>
          <a:xfrm>
            <a:off x="1114425" y="214313"/>
            <a:ext cx="7345363" cy="1462087"/>
          </a:xfrm>
          <a:ln/>
        </p:spPr>
        <p:txBody>
          <a:bodyPr anchor="b"/>
          <a:p>
            <a:pPr algn="ctr"/>
            <a:r>
              <a:rPr lang="zh-CN" altLang="en-US" dirty="0"/>
              <a:t>协议很复杂 </a:t>
            </a:r>
            <a:endParaRPr lang="zh-CN" altLang="en-US" dirty="0"/>
          </a:p>
        </p:txBody>
      </p:sp>
      <p:sp>
        <p:nvSpPr>
          <p:cNvPr id="140291" name="内容占位符 140290"/>
          <p:cNvSpPr>
            <a:spLocks noGrp="1"/>
          </p:cNvSpPr>
          <p:nvPr>
            <p:ph idx="1"/>
          </p:nvPr>
        </p:nvSpPr>
        <p:spPr>
          <a:xfrm>
            <a:off x="1042988" y="1906588"/>
            <a:ext cx="7561262" cy="4546600"/>
          </a:xfrm>
          <a:ln/>
        </p:spPr>
        <p:txBody>
          <a:bodyPr anchor="t"/>
          <a:p>
            <a:r>
              <a:rPr lang="zh-CN" altLang="en-US" dirty="0"/>
              <a:t>协议必须把所有</a:t>
            </a:r>
            <a:r>
              <a:rPr lang="zh-CN" altLang="en-US" dirty="0">
                <a:solidFill>
                  <a:srgbClr val="CC0000"/>
                </a:solidFill>
              </a:rPr>
              <a:t>不利的条件</a:t>
            </a:r>
            <a:r>
              <a:rPr lang="zh-CN" altLang="en-US" dirty="0"/>
              <a:t>事先都估计到，而</a:t>
            </a:r>
            <a:r>
              <a:rPr lang="zh-CN" altLang="en-US" dirty="0">
                <a:solidFill>
                  <a:srgbClr val="CC0000"/>
                </a:solidFill>
              </a:rPr>
              <a:t>不能假定</a:t>
            </a:r>
            <a:r>
              <a:rPr lang="zh-CN" altLang="en-US" dirty="0"/>
              <a:t>一切都是正常的和非常理想的。 </a:t>
            </a:r>
            <a:endParaRPr lang="zh-CN" altLang="en-US" dirty="0"/>
          </a:p>
          <a:p>
            <a:r>
              <a:rPr lang="zh-CN" altLang="en-US" dirty="0"/>
              <a:t>看一个计算机网络协议是否正确，不能光看在正常情况下是否正确，而且还必须非常仔细地检查这个协议</a:t>
            </a:r>
            <a:r>
              <a:rPr lang="zh-CN" altLang="en-US" dirty="0">
                <a:solidFill>
                  <a:srgbClr val="CC0000"/>
                </a:solidFill>
              </a:rPr>
              <a:t>能否应付各种异常情况</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charRg st="0" end="4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charRg st="40"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61122" name="标题 141313"/>
          <p:cNvSpPr>
            <a:spLocks noGrp="1"/>
          </p:cNvSpPr>
          <p:nvPr>
            <p:ph type="title"/>
          </p:nvPr>
        </p:nvSpPr>
        <p:spPr>
          <a:xfrm>
            <a:off x="1114425" y="214313"/>
            <a:ext cx="7345363" cy="1462087"/>
          </a:xfrm>
          <a:ln/>
        </p:spPr>
        <p:txBody>
          <a:bodyPr anchor="b"/>
          <a:p>
            <a:pPr algn="ctr"/>
            <a:r>
              <a:rPr lang="zh-CN" altLang="en-US" dirty="0"/>
              <a:t>著名的协议举例</a:t>
            </a:r>
            <a:br>
              <a:rPr lang="zh-CN" altLang="en-US" dirty="0"/>
            </a:br>
            <a:r>
              <a:rPr lang="zh-CN" altLang="en-US" dirty="0"/>
              <a:t>【例</a:t>
            </a:r>
            <a:r>
              <a:rPr lang="en-US" altLang="zh-CN" b="1"/>
              <a:t>1-1</a:t>
            </a:r>
            <a:r>
              <a:rPr lang="zh-CN" altLang="en-US"/>
              <a:t>】 </a:t>
            </a:r>
            <a:endParaRPr lang="zh-CN" altLang="en-US"/>
          </a:p>
        </p:txBody>
      </p:sp>
      <p:sp>
        <p:nvSpPr>
          <p:cNvPr id="141315" name="文本占位符 141314"/>
          <p:cNvSpPr>
            <a:spLocks noGrp="1"/>
          </p:cNvSpPr>
          <p:nvPr>
            <p:ph idx="1"/>
          </p:nvPr>
        </p:nvSpPr>
        <p:spPr>
          <a:xfrm>
            <a:off x="827088" y="1906588"/>
            <a:ext cx="7988300" cy="4951413"/>
          </a:xfrm>
        </p:spPr>
        <p:txBody>
          <a:bodyPr/>
          <a:p>
            <a: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pP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占据东、西两个山顶的蓝军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和蓝军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2</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与驻扎在山谷的白军作战。其力量对比是：单独的蓝军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或蓝军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2</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打不过白军，但蓝军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和蓝军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2</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协同作战则可战胜白军。现蓝军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拟于次日正午向白军发起攻击。于是用计算机发送电文给蓝军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2</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。但通信线路很不好，电文出错或丢失的可能性较大（没有电话可使用）。因此要求收到电文的友军必须送回一个确认电文。但此确认电文也可能出错或丢失。试问能否设计出一种协议使得蓝军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和蓝军</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2</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能够实现协同作战因而一定（即</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100 %</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而不是</a:t>
            </a:r>
            <a:r>
              <a:rPr kumimoji="0" lang="en-US" altLang="zh-CN" sz="2800" b="0" i="0" u="none" strike="noStrike" kern="1200" cap="none" spc="0" normalizeH="0" baseline="0" noProof="1">
                <a:solidFill>
                  <a:srgbClr val="333399"/>
                </a:solidFill>
                <a:effectLst>
                  <a:outerShdw blurRad="38100" dist="38100" dir="2700000">
                    <a:srgbClr val="C0C0C0"/>
                  </a:outerShdw>
                </a:effectLst>
                <a:latin typeface="+mn-lt"/>
                <a:ea typeface="+mn-ea"/>
                <a:cs typeface="+mn-cs"/>
              </a:rPr>
              <a:t>99.999</a:t>
            </a:r>
            <a:r>
              <a:rPr kumimoji="0" lang="en-US" altLang="zh-CN" sz="2800" b="0" i="0" u="none" strike="noStrike" kern="1200" cap="none" spc="0" normalizeH="0" baseline="0" noProof="1">
                <a:solidFill>
                  <a:srgbClr val="333399"/>
                </a:solidFill>
                <a:effectLst>
                  <a:outerShdw blurRad="38100" dist="38100" dir="2700000">
                    <a:srgbClr val="C0C0C0"/>
                  </a:outerShdw>
                </a:effectLst>
                <a:latin typeface="Arial" panose="020B0604020202020204" pitchFamily="34" charset="0"/>
                <a:ea typeface="+mn-ea"/>
                <a:cs typeface="+mn-cs"/>
              </a:rPr>
              <a:t>…</a:t>
            </a:r>
            <a:r>
              <a:rPr kumimoji="0" lang="en-US" altLang="zh-CN"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a:t>
            </a:r>
            <a:r>
              <a:rPr kumimoji="0" lang="zh-CN" altLang="en-US" sz="28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）取得胜利？</a:t>
            </a:r>
            <a:r>
              <a:rPr kumimoji="0" lang="zh-CN" altLang="en-US" sz="2800" b="0" i="0" u="none" strike="noStrike" kern="1200" cap="none" spc="0" normalizeH="0" baseline="0" noProof="1" dirty="0">
                <a:solidFill>
                  <a:srgbClr val="333399"/>
                </a:solidFill>
                <a:latin typeface="+mn-lt"/>
                <a:ea typeface="+mn-ea"/>
                <a:cs typeface="+mn-cs"/>
              </a:rPr>
              <a:t> </a:t>
            </a:r>
            <a:endParaRPr kumimoji="0" lang="zh-CN" altLang="en-US" sz="2800" b="0" i="0" u="none" strike="noStrike" kern="1200" cap="none" spc="0" normalizeH="0" baseline="0" noProof="1" dirty="0">
              <a:solidFill>
                <a:srgbClr val="333399"/>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charRg st="0" end="2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3169" name="任意多边形 142337"/>
          <p:cNvSpPr/>
          <p:nvPr/>
        </p:nvSpPr>
        <p:spPr>
          <a:xfrm>
            <a:off x="50800" y="4962525"/>
            <a:ext cx="8974138" cy="1889125"/>
          </a:xfrm>
          <a:custGeom>
            <a:avLst/>
            <a:gdLst/>
            <a:ahLst/>
            <a:cxnLst/>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cap="flat" cmpd="sng">
            <a:solidFill>
              <a:schemeClr val="tx1"/>
            </a:solidFill>
            <a:prstDash val="solid"/>
            <a:round/>
            <a:headEnd type="none" w="med" len="med"/>
            <a:tailEnd type="none" w="med" len="med"/>
          </a:ln>
        </p:spPr>
        <p:txBody>
          <a:bodyPr/>
          <a:p>
            <a:endParaRPr lang="zh-CN" altLang="en-US"/>
          </a:p>
        </p:txBody>
      </p:sp>
      <p:sp>
        <p:nvSpPr>
          <p:cNvPr id="263170" name="直接连接符 142338"/>
          <p:cNvSpPr/>
          <p:nvPr/>
        </p:nvSpPr>
        <p:spPr>
          <a:xfrm>
            <a:off x="1676400" y="4419600"/>
            <a:ext cx="0" cy="685800"/>
          </a:xfrm>
          <a:prstGeom prst="line">
            <a:avLst/>
          </a:prstGeom>
          <a:ln w="28575" cap="flat" cmpd="sng">
            <a:solidFill>
              <a:srgbClr val="000000"/>
            </a:solidFill>
            <a:prstDash val="solid"/>
            <a:round/>
            <a:headEnd type="none" w="med" len="med"/>
            <a:tailEnd type="none" w="med" len="med"/>
          </a:ln>
        </p:spPr>
      </p:sp>
      <p:sp>
        <p:nvSpPr>
          <p:cNvPr id="263171" name="波形 142339"/>
          <p:cNvSpPr/>
          <p:nvPr/>
        </p:nvSpPr>
        <p:spPr>
          <a:xfrm rot="-252939">
            <a:off x="1676400" y="4419600"/>
            <a:ext cx="838200" cy="533400"/>
          </a:xfrm>
          <a:prstGeom prst="wave">
            <a:avLst>
              <a:gd name="adj1" fmla="val 12500"/>
              <a:gd name="adj2" fmla="val -1639"/>
            </a:avLst>
          </a:prstGeom>
          <a:solidFill>
            <a:srgbClr val="333399"/>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63172" name="直接连接符 142340"/>
          <p:cNvSpPr/>
          <p:nvPr/>
        </p:nvSpPr>
        <p:spPr>
          <a:xfrm>
            <a:off x="7543800" y="4572000"/>
            <a:ext cx="0" cy="685800"/>
          </a:xfrm>
          <a:prstGeom prst="line">
            <a:avLst/>
          </a:prstGeom>
          <a:ln w="28575" cap="flat" cmpd="sng">
            <a:solidFill>
              <a:srgbClr val="000000"/>
            </a:solidFill>
            <a:prstDash val="solid"/>
            <a:round/>
            <a:headEnd type="none" w="med" len="med"/>
            <a:tailEnd type="none" w="med" len="med"/>
          </a:ln>
        </p:spPr>
      </p:sp>
      <p:sp>
        <p:nvSpPr>
          <p:cNvPr id="263173" name="波形 142341"/>
          <p:cNvSpPr/>
          <p:nvPr/>
        </p:nvSpPr>
        <p:spPr>
          <a:xfrm rot="-252939">
            <a:off x="7543800" y="4572000"/>
            <a:ext cx="838200" cy="533400"/>
          </a:xfrm>
          <a:prstGeom prst="wave">
            <a:avLst>
              <a:gd name="adj1" fmla="val 12500"/>
              <a:gd name="adj2" fmla="val -1639"/>
            </a:avLst>
          </a:prstGeom>
          <a:solidFill>
            <a:srgbClr val="333399"/>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63174" name="波形 142342"/>
          <p:cNvSpPr/>
          <p:nvPr/>
        </p:nvSpPr>
        <p:spPr>
          <a:xfrm rot="-252939">
            <a:off x="4668838" y="5859463"/>
            <a:ext cx="1276350" cy="762000"/>
          </a:xfrm>
          <a:prstGeom prst="wave">
            <a:avLst>
              <a:gd name="adj1" fmla="val 12500"/>
              <a:gd name="adj2" fmla="val -1639"/>
            </a:avLst>
          </a:prstGeom>
          <a:solidFill>
            <a:schemeClr val="bg1"/>
          </a:solidFill>
          <a:ln w="9525" cap="flat" cmpd="sng">
            <a:solidFill>
              <a:srgbClr val="333399"/>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3175" name="直接连接符 142343"/>
          <p:cNvSpPr/>
          <p:nvPr/>
        </p:nvSpPr>
        <p:spPr>
          <a:xfrm>
            <a:off x="4703763" y="5867400"/>
            <a:ext cx="0" cy="862013"/>
          </a:xfrm>
          <a:prstGeom prst="line">
            <a:avLst/>
          </a:prstGeom>
          <a:ln w="28575" cap="flat" cmpd="sng">
            <a:solidFill>
              <a:srgbClr val="000000"/>
            </a:solidFill>
            <a:prstDash val="solid"/>
            <a:round/>
            <a:headEnd type="none" w="med" len="med"/>
            <a:tailEnd type="none" w="med" len="med"/>
          </a:ln>
        </p:spPr>
      </p:sp>
      <p:grpSp>
        <p:nvGrpSpPr>
          <p:cNvPr id="142345" name="组合 142344"/>
          <p:cNvGrpSpPr/>
          <p:nvPr/>
        </p:nvGrpSpPr>
        <p:grpSpPr>
          <a:xfrm>
            <a:off x="250825" y="304800"/>
            <a:ext cx="3505200" cy="914400"/>
            <a:chOff x="912" y="192"/>
            <a:chExt cx="2208" cy="576"/>
          </a:xfrm>
        </p:grpSpPr>
        <p:sp>
          <p:nvSpPr>
            <p:cNvPr id="263177" name="右箭头 142345"/>
            <p:cNvSpPr/>
            <p:nvPr/>
          </p:nvSpPr>
          <p:spPr>
            <a:xfrm>
              <a:off x="912" y="192"/>
              <a:ext cx="2208" cy="576"/>
            </a:xfrm>
            <a:prstGeom prst="rightArrow">
              <a:avLst>
                <a:gd name="adj1" fmla="val 50000"/>
                <a:gd name="adj2" fmla="val 95815"/>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42347" name="文本框 142346"/>
            <p:cNvSpPr txBox="1"/>
            <p:nvPr/>
          </p:nvSpPr>
          <p:spPr>
            <a:xfrm>
              <a:off x="912" y="336"/>
              <a:ext cx="2036" cy="288"/>
            </a:xfrm>
            <a:prstGeom prst="rect">
              <a:avLst/>
            </a:prstGeom>
            <a:noFill/>
            <a:ln w="9525">
              <a:noFill/>
            </a:ln>
          </p:spPr>
          <p:txBody>
            <a:bodyPr wrap="none" anchor="t">
              <a:spAutoFit/>
            </a:bodyPr>
            <a:p>
              <a:r>
                <a:rPr lang="zh-CN" altLang="en-US" sz="2400" noProof="1" dirty="0">
                  <a:solidFill>
                    <a:srgbClr val="FFFF00"/>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明日正午进攻，如何？</a:t>
              </a:r>
              <a:endParaRPr lang="zh-CN" altLang="en-US" sz="2400" noProof="1" dirty="0">
                <a:solidFill>
                  <a:srgbClr val="FFFF0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grpSp>
      <p:grpSp>
        <p:nvGrpSpPr>
          <p:cNvPr id="142348" name="组合 142347"/>
          <p:cNvGrpSpPr/>
          <p:nvPr/>
        </p:nvGrpSpPr>
        <p:grpSpPr>
          <a:xfrm>
            <a:off x="5243513" y="1066800"/>
            <a:ext cx="3505200" cy="914400"/>
            <a:chOff x="3303" y="672"/>
            <a:chExt cx="2208" cy="576"/>
          </a:xfrm>
        </p:grpSpPr>
        <p:sp>
          <p:nvSpPr>
            <p:cNvPr id="263180" name="右箭头 142348"/>
            <p:cNvSpPr/>
            <p:nvPr/>
          </p:nvSpPr>
          <p:spPr>
            <a:xfrm rot="10800000">
              <a:off x="3303" y="672"/>
              <a:ext cx="2208" cy="576"/>
            </a:xfrm>
            <a:prstGeom prst="rightArrow">
              <a:avLst>
                <a:gd name="adj1" fmla="val 50000"/>
                <a:gd name="adj2" fmla="val 95815"/>
              </a:avLst>
            </a:prstGeom>
            <a:solidFill>
              <a:srgbClr val="FFFF99"/>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3181" name="文本框 142349"/>
            <p:cNvSpPr txBox="1"/>
            <p:nvPr/>
          </p:nvSpPr>
          <p:spPr>
            <a:xfrm>
              <a:off x="3907" y="816"/>
              <a:ext cx="500" cy="288"/>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同意</a:t>
              </a:r>
              <a:endParaRPr lang="zh-CN" altLang="en-US" sz="2400" dirty="0">
                <a:solidFill>
                  <a:schemeClr val="tx2"/>
                </a:solidFill>
                <a:latin typeface="Times New Roman" panose="02020603050405020304" pitchFamily="18" charset="0"/>
                <a:ea typeface="黑体" panose="02010609060101010101" pitchFamily="2" charset="-122"/>
              </a:endParaRPr>
            </a:p>
          </p:txBody>
        </p:sp>
      </p:grpSp>
      <p:grpSp>
        <p:nvGrpSpPr>
          <p:cNvPr id="142351" name="组合 142350"/>
          <p:cNvGrpSpPr/>
          <p:nvPr/>
        </p:nvGrpSpPr>
        <p:grpSpPr>
          <a:xfrm>
            <a:off x="250825" y="1752600"/>
            <a:ext cx="3505200" cy="914400"/>
            <a:chOff x="912" y="192"/>
            <a:chExt cx="2208" cy="576"/>
          </a:xfrm>
        </p:grpSpPr>
        <p:sp>
          <p:nvSpPr>
            <p:cNvPr id="263183" name="右箭头 142351"/>
            <p:cNvSpPr/>
            <p:nvPr/>
          </p:nvSpPr>
          <p:spPr>
            <a:xfrm>
              <a:off x="912" y="192"/>
              <a:ext cx="2208" cy="576"/>
            </a:xfrm>
            <a:prstGeom prst="rightArrow">
              <a:avLst>
                <a:gd name="adj1" fmla="val 50000"/>
                <a:gd name="adj2" fmla="val 95815"/>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42353" name="文本框 142352"/>
            <p:cNvSpPr txBox="1"/>
            <p:nvPr/>
          </p:nvSpPr>
          <p:spPr>
            <a:xfrm>
              <a:off x="912" y="336"/>
              <a:ext cx="1054" cy="288"/>
            </a:xfrm>
            <a:prstGeom prst="rect">
              <a:avLst/>
            </a:prstGeom>
            <a:noFill/>
            <a:ln w="9525">
              <a:noFill/>
            </a:ln>
          </p:spPr>
          <p:txBody>
            <a:bodyPr wrap="none" anchor="t">
              <a:spAutoFit/>
            </a:bodyPr>
            <a:p>
              <a:r>
                <a:rPr lang="zh-CN" altLang="en-US" sz="2400" noProof="1" dirty="0">
                  <a:solidFill>
                    <a:srgbClr val="FFFF00"/>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收到“同意”</a:t>
              </a:r>
              <a:endParaRPr lang="zh-CN" altLang="en-US" sz="2400" noProof="1" dirty="0">
                <a:solidFill>
                  <a:srgbClr val="FFFF0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grpSp>
      <p:grpSp>
        <p:nvGrpSpPr>
          <p:cNvPr id="142354" name="组合 142353"/>
          <p:cNvGrpSpPr/>
          <p:nvPr/>
        </p:nvGrpSpPr>
        <p:grpSpPr>
          <a:xfrm>
            <a:off x="5243513" y="2438400"/>
            <a:ext cx="3505200" cy="914400"/>
            <a:chOff x="3303" y="1536"/>
            <a:chExt cx="2208" cy="576"/>
          </a:xfrm>
        </p:grpSpPr>
        <p:sp>
          <p:nvSpPr>
            <p:cNvPr id="263186" name="右箭头 142354"/>
            <p:cNvSpPr/>
            <p:nvPr/>
          </p:nvSpPr>
          <p:spPr>
            <a:xfrm rot="10800000">
              <a:off x="3303" y="1536"/>
              <a:ext cx="2208" cy="576"/>
            </a:xfrm>
            <a:prstGeom prst="rightArrow">
              <a:avLst>
                <a:gd name="adj1" fmla="val 50000"/>
                <a:gd name="adj2" fmla="val 95815"/>
              </a:avLst>
            </a:prstGeom>
            <a:solidFill>
              <a:srgbClr val="FFFF99"/>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3187" name="文本框 142355"/>
            <p:cNvSpPr txBox="1"/>
            <p:nvPr/>
          </p:nvSpPr>
          <p:spPr>
            <a:xfrm>
              <a:off x="3495" y="1680"/>
              <a:ext cx="1630" cy="288"/>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收到</a:t>
              </a:r>
              <a:r>
                <a:rPr lang="zh-CN" altLang="en-US" sz="2400" dirty="0">
                  <a:latin typeface="Times New Roman" panose="02020603050405020304" pitchFamily="18" charset="0"/>
                  <a:ea typeface="黑体" panose="02010609060101010101" pitchFamily="2" charset="-122"/>
                </a:rPr>
                <a:t>：</a:t>
              </a:r>
              <a:r>
                <a:rPr lang="zh-CN" altLang="en-US" sz="2400" dirty="0">
                  <a:solidFill>
                    <a:schemeClr val="tx2"/>
                  </a:solidFill>
                  <a:latin typeface="Times New Roman" panose="02020603050405020304" pitchFamily="18" charset="0"/>
                  <a:ea typeface="黑体" panose="02010609060101010101" pitchFamily="2" charset="-122"/>
                </a:rPr>
                <a:t>收到“同意”</a:t>
              </a:r>
              <a:endParaRPr lang="zh-CN" altLang="en-US" sz="2400" dirty="0">
                <a:latin typeface="Times New Roman" panose="02020603050405020304" pitchFamily="18" charset="0"/>
                <a:ea typeface="黑体" panose="02010609060101010101" pitchFamily="2" charset="-122"/>
              </a:endParaRPr>
            </a:p>
          </p:txBody>
        </p:sp>
      </p:grpSp>
      <p:sp>
        <p:nvSpPr>
          <p:cNvPr id="142357" name="文本框 142356"/>
          <p:cNvSpPr txBox="1"/>
          <p:nvPr/>
        </p:nvSpPr>
        <p:spPr>
          <a:xfrm>
            <a:off x="971550" y="2878138"/>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58" name="文本框 142357"/>
          <p:cNvSpPr txBox="1"/>
          <p:nvPr/>
        </p:nvSpPr>
        <p:spPr>
          <a:xfrm>
            <a:off x="7005638" y="3321050"/>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59" name="文本框 142358"/>
          <p:cNvSpPr txBox="1"/>
          <p:nvPr/>
        </p:nvSpPr>
        <p:spPr>
          <a:xfrm>
            <a:off x="971550" y="2895600"/>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60" name="文本框 142359"/>
          <p:cNvSpPr txBox="1"/>
          <p:nvPr/>
        </p:nvSpPr>
        <p:spPr>
          <a:xfrm>
            <a:off x="7005638" y="3338513"/>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61" name="文本框 142360"/>
          <p:cNvSpPr txBox="1"/>
          <p:nvPr/>
        </p:nvSpPr>
        <p:spPr>
          <a:xfrm>
            <a:off x="971550" y="2913063"/>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62" name="文本框 142361"/>
          <p:cNvSpPr txBox="1"/>
          <p:nvPr/>
        </p:nvSpPr>
        <p:spPr>
          <a:xfrm>
            <a:off x="7005638" y="3355975"/>
            <a:ext cx="1022350" cy="1098550"/>
          </a:xfrm>
          <a:prstGeom prst="rect">
            <a:avLst/>
          </a:prstGeom>
          <a:noFill/>
          <a:ln w="12700">
            <a:noFill/>
          </a:ln>
        </p:spPr>
        <p:txBody>
          <a:bodyPr wrap="none" anchor="t">
            <a:spAutoFit/>
          </a:bodyPr>
          <a:p>
            <a:r>
              <a:rPr lang="en-US" altLang="zh-CN" sz="6600" b="1">
                <a:solidFill>
                  <a:schemeClr val="bg2"/>
                </a:solidFill>
                <a:latin typeface="Times New Roman" panose="02020603050405020304" pitchFamily="18" charset="0"/>
                <a:ea typeface="黑体" panose="02010609060101010101" pitchFamily="2" charset="-122"/>
              </a:rPr>
              <a:t>…</a:t>
            </a:r>
            <a:endParaRPr lang="en-US" altLang="zh-CN" sz="6600" b="1">
              <a:solidFill>
                <a:schemeClr val="bg2"/>
              </a:solidFill>
              <a:latin typeface="Times New Roman" panose="02020603050405020304" pitchFamily="18" charset="0"/>
              <a:ea typeface="黑体" panose="02010609060101010101" pitchFamily="2" charset="-122"/>
            </a:endParaRPr>
          </a:p>
        </p:txBody>
      </p:sp>
      <p:sp>
        <p:nvSpPr>
          <p:cNvPr id="142363" name="文本框 142362"/>
          <p:cNvSpPr txBox="1"/>
          <p:nvPr/>
        </p:nvSpPr>
        <p:spPr>
          <a:xfrm>
            <a:off x="1547813" y="1773238"/>
            <a:ext cx="6280150" cy="823913"/>
          </a:xfrm>
          <a:prstGeom prst="rect">
            <a:avLst/>
          </a:prstGeom>
          <a:solidFill>
            <a:srgbClr val="FF3300"/>
          </a:solidFill>
          <a:ln w="9525">
            <a:noFill/>
          </a:ln>
        </p:spPr>
        <p:txBody>
          <a:bodyPr wrap="none" anchor="t">
            <a:spAutoFit/>
          </a:bodyPr>
          <a:p>
            <a:r>
              <a:rPr lang="zh-CN" altLang="en-US" sz="4800" noProof="1" dirty="0">
                <a:effectLst>
                  <a:outerShdw blurRad="38100" dist="38100" dir="2700000">
                    <a:srgbClr val="FFFFFF"/>
                  </a:outerShdw>
                </a:effectLst>
                <a:latin typeface="Bookman Old Style" panose="02050604050505020204" pitchFamily="18" charset="0"/>
                <a:ea typeface="黑体" panose="02010609060101010101" pitchFamily="2" charset="-122"/>
                <a:cs typeface="+mn-cs"/>
              </a:rPr>
              <a:t>这样的协议无法实现！</a:t>
            </a:r>
            <a:endParaRPr lang="zh-CN" altLang="en-US" sz="4800" noProof="1" dirty="0">
              <a:effectLst>
                <a:outerShdw blurRad="38100" dist="38100" dir="2700000">
                  <a:srgbClr val="FFFFFF"/>
                </a:outerShdw>
              </a:effectLst>
              <a:latin typeface="Bookman Old Style" panose="020506040505050202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00" y="0"/>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00" y="-300"/>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00" y="0"/>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00" y="200"/>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400"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400" y="500"/>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7000" y="-100"/>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400" y="300"/>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400" y="-300"/>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400" y="200"/>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65218" name="标题 143361"/>
          <p:cNvSpPr>
            <a:spLocks noGrp="1"/>
          </p:cNvSpPr>
          <p:nvPr>
            <p:ph type="title"/>
          </p:nvPr>
        </p:nvSpPr>
        <p:spPr>
          <a:xfrm>
            <a:off x="1114425" y="214313"/>
            <a:ext cx="7345363" cy="1462087"/>
          </a:xfrm>
          <a:ln/>
        </p:spPr>
        <p:txBody>
          <a:bodyPr anchor="b"/>
          <a:p>
            <a:pPr algn="ctr"/>
            <a:r>
              <a:rPr lang="zh-CN" altLang="en-US" dirty="0"/>
              <a:t>结论</a:t>
            </a:r>
            <a:endParaRPr lang="zh-CN" altLang="en-US" dirty="0"/>
          </a:p>
        </p:txBody>
      </p:sp>
      <p:sp>
        <p:nvSpPr>
          <p:cNvPr id="143363" name="文本占位符 143362"/>
          <p:cNvSpPr>
            <a:spLocks noGrp="1"/>
          </p:cNvSpPr>
          <p:nvPr>
            <p:ph idx="1"/>
          </p:nvPr>
        </p:nvSpPr>
        <p:spPr>
          <a:xfrm>
            <a:off x="1042988" y="1906588"/>
            <a:ext cx="7772400" cy="4546600"/>
          </a:xfrm>
        </p:spPr>
        <p:txBody>
          <a:bodyPr/>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这样无限循环下去，两边的蓝军都始终无法确定自己最后发出的电文对方是否已经收到。</a:t>
            </a:r>
            <a:endParaRPr kumimoji="0" lang="zh-CN" altLang="en-US"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没有一种协议能够蓝军能 </a:t>
            </a:r>
            <a:r>
              <a:rPr kumimoji="0" lang="en-US" altLang="zh-CN"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100% </a:t>
            </a:r>
            <a:r>
              <a:rPr kumimoji="0" lang="zh-CN" altLang="en-US"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rPr>
              <a:t>获胜。</a:t>
            </a:r>
            <a:endParaRPr kumimoji="0" lang="zh-CN" altLang="en-US" sz="3200" b="0" i="0" u="none" strike="noStrike" kern="1200" cap="none" spc="0" normalizeH="0" baseline="0" noProof="1" dirty="0">
              <a:solidFill>
                <a:srgbClr val="333399"/>
              </a:solidFill>
              <a:effectLst>
                <a:outerShdw blurRad="38100" dist="38100" dir="2700000">
                  <a:srgbClr val="C0C0C0"/>
                </a:outerShdw>
              </a:effectLst>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charRg st="40"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graphicFrame>
        <p:nvGraphicFramePr>
          <p:cNvPr id="267266" name="内容占位符 136193"/>
          <p:cNvGraphicFramePr>
            <a:graphicFrameLocks noGrp="1"/>
          </p:cNvGraphicFramePr>
          <p:nvPr>
            <p:ph idx="1"/>
          </p:nvPr>
        </p:nvGraphicFramePr>
        <p:xfrm>
          <a:off x="2266950" y="4589463"/>
          <a:ext cx="1944688" cy="1111250"/>
        </p:xfrm>
        <a:graphic>
          <a:graphicData uri="http://schemas.openxmlformats.org/presentationml/2006/ole">
            <mc:AlternateContent xmlns:mc="http://schemas.openxmlformats.org/markup-compatibility/2006">
              <mc:Choice xmlns:v="urn:schemas-microsoft-com:vml" Requires="v">
                <p:oleObj spid="_x0000_s3082" name="" r:id="rId1" imgW="1687195" imgH="964565" progId="Visio.Drawing.6">
                  <p:embed/>
                </p:oleObj>
              </mc:Choice>
              <mc:Fallback>
                <p:oleObj name="" r:id="rId1" imgW="1687195" imgH="964565" progId="Visio.Drawing.6">
                  <p:embed/>
                  <p:pic>
                    <p:nvPicPr>
                      <p:cNvPr id="0" name="图片 3081"/>
                      <p:cNvPicPr/>
                      <p:nvPr/>
                    </p:nvPicPr>
                    <p:blipFill>
                      <a:blip r:embed="rId2"/>
                      <a:stretch>
                        <a:fillRect/>
                      </a:stretch>
                    </p:blipFill>
                    <p:spPr>
                      <a:xfrm>
                        <a:off x="2266950" y="4589463"/>
                        <a:ext cx="1944688" cy="1111250"/>
                      </a:xfrm>
                      <a:prstGeom prst="rect">
                        <a:avLst/>
                      </a:prstGeom>
                      <a:noFill/>
                      <a:ln w="38100">
                        <a:miter/>
                      </a:ln>
                      <a:effectLst>
                        <a:outerShdw dist="25400" dir="5400000" algn="ctr" rotWithShape="0">
                          <a:schemeClr val="bg2"/>
                        </a:outerShdw>
                      </a:effectLst>
                    </p:spPr>
                  </p:pic>
                </p:oleObj>
              </mc:Fallback>
            </mc:AlternateContent>
          </a:graphicData>
        </a:graphic>
      </p:graphicFrame>
      <p:graphicFrame>
        <p:nvGraphicFramePr>
          <p:cNvPr id="267267" name="对象 136194"/>
          <p:cNvGraphicFramePr/>
          <p:nvPr/>
        </p:nvGraphicFramePr>
        <p:xfrm>
          <a:off x="5219700" y="4589463"/>
          <a:ext cx="1944688" cy="1111250"/>
        </p:xfrm>
        <a:graphic>
          <a:graphicData uri="http://schemas.openxmlformats.org/presentationml/2006/ole">
            <mc:AlternateContent xmlns:mc="http://schemas.openxmlformats.org/markup-compatibility/2006">
              <mc:Choice xmlns:v="urn:schemas-microsoft-com:vml" Requires="v">
                <p:oleObj spid="_x0000_s3083" name="" r:id="rId3" imgW="1687195" imgH="964565" progId="Visio.Drawing.6">
                  <p:embed/>
                </p:oleObj>
              </mc:Choice>
              <mc:Fallback>
                <p:oleObj name="" r:id="rId3" imgW="1687195" imgH="964565" progId="Visio.Drawing.6">
                  <p:embed/>
                  <p:pic>
                    <p:nvPicPr>
                      <p:cNvPr id="0" name="图片 3082"/>
                      <p:cNvPicPr/>
                      <p:nvPr/>
                    </p:nvPicPr>
                    <p:blipFill>
                      <a:blip r:embed="rId2"/>
                      <a:stretch>
                        <a:fillRect/>
                      </a:stretch>
                    </p:blipFill>
                    <p:spPr>
                      <a:xfrm>
                        <a:off x="5219700" y="4589463"/>
                        <a:ext cx="1944688" cy="11112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267268" name="标题 136195"/>
          <p:cNvSpPr>
            <a:spLocks noGrp="1"/>
          </p:cNvSpPr>
          <p:nvPr>
            <p:ph type="title"/>
          </p:nvPr>
        </p:nvSpPr>
        <p:spPr>
          <a:ln/>
        </p:spPr>
        <p:txBody>
          <a:bodyPr anchor="b"/>
          <a:p>
            <a:pPr algn="ctr"/>
            <a:r>
              <a:rPr lang="en-US" altLang="zh-CN" dirty="0"/>
              <a:t>1.7.5  TCP/IP</a:t>
            </a:r>
            <a:r>
              <a:rPr lang="zh-CN" altLang="en-US" dirty="0"/>
              <a:t>的体系结构</a:t>
            </a:r>
            <a:endParaRPr lang="zh-CN" altLang="en-US" dirty="0"/>
          </a:p>
        </p:txBody>
      </p:sp>
      <p:sp>
        <p:nvSpPr>
          <p:cNvPr id="267269" name="立方体 136196"/>
          <p:cNvSpPr/>
          <p:nvPr/>
        </p:nvSpPr>
        <p:spPr>
          <a:xfrm>
            <a:off x="1217613" y="2232025"/>
            <a:ext cx="1590675" cy="2273300"/>
          </a:xfrm>
          <a:prstGeom prst="cube">
            <a:avLst>
              <a:gd name="adj" fmla="val 25301"/>
            </a:avLst>
          </a:prstGeom>
          <a:solidFill>
            <a:srgbClr val="FFFF99"/>
          </a:solidFill>
          <a:ln w="285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7270" name="任意多边形 136197"/>
          <p:cNvSpPr/>
          <p:nvPr/>
        </p:nvSpPr>
        <p:spPr>
          <a:xfrm>
            <a:off x="1216025" y="2622550"/>
            <a:ext cx="1587500" cy="365125"/>
          </a:xfrm>
          <a:custGeom>
            <a:avLst/>
            <a:gdLst/>
            <a:ahLst/>
            <a:cxnLst/>
            <a:pathLst>
              <a:path w="1000" h="230">
                <a:moveTo>
                  <a:pt x="1000" y="0"/>
                </a:moveTo>
                <a:lnTo>
                  <a:pt x="770" y="226"/>
                </a:lnTo>
                <a:lnTo>
                  <a:pt x="0" y="23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1" name="文本框 136198"/>
          <p:cNvSpPr txBox="1"/>
          <p:nvPr/>
        </p:nvSpPr>
        <p:spPr>
          <a:xfrm>
            <a:off x="1389063" y="2506663"/>
            <a:ext cx="946150" cy="1954212"/>
          </a:xfrm>
          <a:prstGeom prst="rect">
            <a:avLst/>
          </a:prstGeom>
          <a:noFill/>
          <a:ln w="9525">
            <a:noFill/>
          </a:ln>
        </p:spPr>
        <p:txBody>
          <a:bodyPr wrap="none" anchor="t">
            <a:spAutoFit/>
          </a:bodyPr>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网际层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网络</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90000"/>
              </a:lnSpc>
            </a:pPr>
            <a:r>
              <a:rPr lang="zh-CN" altLang="en-US" sz="2000" dirty="0">
                <a:solidFill>
                  <a:srgbClr val="333399"/>
                </a:solidFill>
                <a:latin typeface="黑体" panose="02010609060101010101" pitchFamily="2" charset="-122"/>
                <a:ea typeface="黑体" panose="02010609060101010101" pitchFamily="2" charset="-122"/>
              </a:rPr>
              <a:t>接口层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67272" name="任意多边形 136199"/>
          <p:cNvSpPr/>
          <p:nvPr/>
        </p:nvSpPr>
        <p:spPr>
          <a:xfrm>
            <a:off x="1212850" y="3013075"/>
            <a:ext cx="1590675" cy="387350"/>
          </a:xfrm>
          <a:custGeom>
            <a:avLst/>
            <a:gdLst/>
            <a:ahLst/>
            <a:cxnLst/>
            <a:pathLst>
              <a:path w="1002" h="244">
                <a:moveTo>
                  <a:pt x="1002" y="0"/>
                </a:moveTo>
                <a:lnTo>
                  <a:pt x="770" y="240"/>
                </a:lnTo>
                <a:lnTo>
                  <a:pt x="0" y="244"/>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3" name="任意多边形 136200"/>
          <p:cNvSpPr/>
          <p:nvPr/>
        </p:nvSpPr>
        <p:spPr>
          <a:xfrm>
            <a:off x="1212850" y="3403600"/>
            <a:ext cx="1590675" cy="409575"/>
          </a:xfrm>
          <a:custGeom>
            <a:avLst/>
            <a:gdLst/>
            <a:ahLst/>
            <a:cxnLst/>
            <a:pathLst>
              <a:path w="1002" h="258">
                <a:moveTo>
                  <a:pt x="1002" y="0"/>
                </a:moveTo>
                <a:lnTo>
                  <a:pt x="770" y="254"/>
                </a:lnTo>
                <a:lnTo>
                  <a:pt x="0" y="25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4" name="立方体 136201"/>
          <p:cNvSpPr/>
          <p:nvPr/>
        </p:nvSpPr>
        <p:spPr>
          <a:xfrm>
            <a:off x="7008813" y="2232025"/>
            <a:ext cx="1590675" cy="2273300"/>
          </a:xfrm>
          <a:prstGeom prst="cube">
            <a:avLst>
              <a:gd name="adj" fmla="val 25301"/>
            </a:avLst>
          </a:prstGeom>
          <a:solidFill>
            <a:srgbClr val="FFFF99"/>
          </a:solidFill>
          <a:ln w="285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7275" name="任意多边形 136202"/>
          <p:cNvSpPr/>
          <p:nvPr/>
        </p:nvSpPr>
        <p:spPr>
          <a:xfrm>
            <a:off x="7007225" y="2622550"/>
            <a:ext cx="1597025" cy="365125"/>
          </a:xfrm>
          <a:custGeom>
            <a:avLst/>
            <a:gdLst/>
            <a:ahLst/>
            <a:cxnLst/>
            <a:pathLst>
              <a:path w="1006" h="230">
                <a:moveTo>
                  <a:pt x="1006" y="0"/>
                </a:moveTo>
                <a:lnTo>
                  <a:pt x="770" y="226"/>
                </a:lnTo>
                <a:lnTo>
                  <a:pt x="0" y="23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6" name="任意多边形 136203"/>
          <p:cNvSpPr/>
          <p:nvPr/>
        </p:nvSpPr>
        <p:spPr>
          <a:xfrm>
            <a:off x="7004050" y="3022600"/>
            <a:ext cx="1581150" cy="377825"/>
          </a:xfrm>
          <a:custGeom>
            <a:avLst/>
            <a:gdLst/>
            <a:ahLst/>
            <a:cxnLst/>
            <a:pathLst>
              <a:path w="996" h="238">
                <a:moveTo>
                  <a:pt x="996" y="0"/>
                </a:moveTo>
                <a:lnTo>
                  <a:pt x="770" y="234"/>
                </a:lnTo>
                <a:lnTo>
                  <a:pt x="0" y="23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7" name="任意多边形 136204"/>
          <p:cNvSpPr/>
          <p:nvPr/>
        </p:nvSpPr>
        <p:spPr>
          <a:xfrm>
            <a:off x="7004050" y="3422650"/>
            <a:ext cx="1581150" cy="390525"/>
          </a:xfrm>
          <a:custGeom>
            <a:avLst/>
            <a:gdLst/>
            <a:ahLst/>
            <a:cxnLst/>
            <a:pathLst>
              <a:path w="996" h="246">
                <a:moveTo>
                  <a:pt x="996" y="0"/>
                </a:moveTo>
                <a:lnTo>
                  <a:pt x="770" y="242"/>
                </a:lnTo>
                <a:lnTo>
                  <a:pt x="0" y="246"/>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78" name="立方体 136205"/>
          <p:cNvSpPr/>
          <p:nvPr/>
        </p:nvSpPr>
        <p:spPr>
          <a:xfrm>
            <a:off x="4073525" y="3062288"/>
            <a:ext cx="1590675" cy="1447800"/>
          </a:xfrm>
          <a:prstGeom prst="cube">
            <a:avLst>
              <a:gd name="adj" fmla="val 25301"/>
            </a:avLst>
          </a:prstGeom>
          <a:solidFill>
            <a:srgbClr val="CCECFF"/>
          </a:solidFill>
          <a:ln w="285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7279" name="任意多边形 136206"/>
          <p:cNvSpPr/>
          <p:nvPr/>
        </p:nvSpPr>
        <p:spPr>
          <a:xfrm>
            <a:off x="4068763" y="3451225"/>
            <a:ext cx="1592262" cy="366713"/>
          </a:xfrm>
          <a:custGeom>
            <a:avLst/>
            <a:gdLst/>
            <a:ahLst/>
            <a:cxnLst/>
            <a:pathLst>
              <a:path w="1003" h="231">
                <a:moveTo>
                  <a:pt x="1003" y="0"/>
                </a:moveTo>
                <a:lnTo>
                  <a:pt x="770" y="227"/>
                </a:lnTo>
                <a:lnTo>
                  <a:pt x="0" y="231"/>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67280" name="文本框 136207"/>
          <p:cNvSpPr txBox="1"/>
          <p:nvPr/>
        </p:nvSpPr>
        <p:spPr>
          <a:xfrm>
            <a:off x="1547813" y="1844675"/>
            <a:ext cx="86201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主机</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7281" name="文本框 136208"/>
          <p:cNvSpPr txBox="1"/>
          <p:nvPr/>
        </p:nvSpPr>
        <p:spPr>
          <a:xfrm>
            <a:off x="7385050" y="1844675"/>
            <a:ext cx="862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主机</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7282" name="文本框 136209"/>
          <p:cNvSpPr txBox="1"/>
          <p:nvPr/>
        </p:nvSpPr>
        <p:spPr>
          <a:xfrm>
            <a:off x="4427538" y="2630488"/>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路由器</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67283" name="文本框 136210"/>
          <p:cNvSpPr txBox="1"/>
          <p:nvPr/>
        </p:nvSpPr>
        <p:spPr>
          <a:xfrm>
            <a:off x="5778500" y="4903788"/>
            <a:ext cx="8572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网络</a:t>
            </a:r>
            <a:r>
              <a:rPr lang="zh-CN" altLang="en-US" sz="600" dirty="0">
                <a:solidFill>
                  <a:srgbClr val="333399"/>
                </a:solidFill>
                <a:latin typeface="黑体" panose="02010609060101010101" pitchFamily="2" charset="-122"/>
                <a:ea typeface="黑体" panose="02010609060101010101" pitchFamily="2" charset="-122"/>
              </a:rPr>
              <a:t> </a:t>
            </a:r>
            <a:r>
              <a:rPr lang="en-US" altLang="zh-CN" sz="2000">
                <a:solidFill>
                  <a:srgbClr val="333399"/>
                </a:solidFill>
                <a:latin typeface="黑体" panose="02010609060101010101" pitchFamily="2" charset="-122"/>
                <a:ea typeface="黑体" panose="02010609060101010101" pitchFamily="2" charset="-122"/>
              </a:rPr>
              <a:t>2</a:t>
            </a:r>
            <a:endParaRPr lang="en-US" altLang="zh-CN" sz="2000">
              <a:solidFill>
                <a:srgbClr val="333399"/>
              </a:solidFill>
              <a:latin typeface="黑体" panose="02010609060101010101" pitchFamily="2" charset="-122"/>
              <a:ea typeface="黑体" panose="02010609060101010101" pitchFamily="2" charset="-122"/>
            </a:endParaRPr>
          </a:p>
        </p:txBody>
      </p:sp>
      <p:sp>
        <p:nvSpPr>
          <p:cNvPr id="267284" name="文本框 136211"/>
          <p:cNvSpPr txBox="1"/>
          <p:nvPr/>
        </p:nvSpPr>
        <p:spPr>
          <a:xfrm>
            <a:off x="2843213" y="4878388"/>
            <a:ext cx="85090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网络</a:t>
            </a:r>
            <a:r>
              <a:rPr lang="zh-CN" altLang="en-US" sz="500" dirty="0">
                <a:solidFill>
                  <a:srgbClr val="333399"/>
                </a:solidFill>
                <a:latin typeface="黑体" panose="02010609060101010101" pitchFamily="2" charset="-122"/>
                <a:ea typeface="黑体" panose="02010609060101010101" pitchFamily="2" charset="-122"/>
              </a:rPr>
              <a:t> </a:t>
            </a:r>
            <a:r>
              <a:rPr lang="en-US" altLang="zh-CN" sz="2000">
                <a:solidFill>
                  <a:srgbClr val="333399"/>
                </a:solidFill>
                <a:latin typeface="黑体" panose="02010609060101010101" pitchFamily="2" charset="-122"/>
                <a:ea typeface="黑体" panose="02010609060101010101" pitchFamily="2" charset="-122"/>
              </a:rPr>
              <a:t>1</a:t>
            </a:r>
            <a:endParaRPr lang="en-US" altLang="zh-CN" sz="2000">
              <a:solidFill>
                <a:srgbClr val="333399"/>
              </a:solidFill>
              <a:latin typeface="黑体" panose="02010609060101010101" pitchFamily="2" charset="-122"/>
              <a:ea typeface="黑体" panose="02010609060101010101" pitchFamily="2" charset="-122"/>
            </a:endParaRPr>
          </a:p>
        </p:txBody>
      </p:sp>
      <p:sp>
        <p:nvSpPr>
          <p:cNvPr id="267285" name="直接连接符 136212"/>
          <p:cNvSpPr/>
          <p:nvPr/>
        </p:nvSpPr>
        <p:spPr>
          <a:xfrm>
            <a:off x="1884363" y="4506913"/>
            <a:ext cx="755650" cy="481012"/>
          </a:xfrm>
          <a:prstGeom prst="line">
            <a:avLst/>
          </a:prstGeom>
          <a:ln w="28575" cap="flat" cmpd="sng">
            <a:solidFill>
              <a:srgbClr val="333399"/>
            </a:solidFill>
            <a:prstDash val="solid"/>
            <a:round/>
            <a:headEnd type="triangle" w="med" len="lg"/>
            <a:tailEnd type="triangle" w="med" len="lg"/>
          </a:ln>
        </p:spPr>
      </p:sp>
      <p:sp>
        <p:nvSpPr>
          <p:cNvPr id="267286" name="直接连接符 136213"/>
          <p:cNvSpPr/>
          <p:nvPr/>
        </p:nvSpPr>
        <p:spPr>
          <a:xfrm flipH="1">
            <a:off x="3900488" y="4506913"/>
            <a:ext cx="587375" cy="412750"/>
          </a:xfrm>
          <a:prstGeom prst="line">
            <a:avLst/>
          </a:prstGeom>
          <a:ln w="28575" cap="flat" cmpd="sng">
            <a:solidFill>
              <a:srgbClr val="333399"/>
            </a:solidFill>
            <a:prstDash val="solid"/>
            <a:round/>
            <a:headEnd type="triangle" w="med" len="lg"/>
            <a:tailEnd type="triangle" w="med" len="lg"/>
          </a:ln>
        </p:spPr>
      </p:sp>
      <p:sp>
        <p:nvSpPr>
          <p:cNvPr id="267287" name="直接连接符 136214"/>
          <p:cNvSpPr/>
          <p:nvPr/>
        </p:nvSpPr>
        <p:spPr>
          <a:xfrm>
            <a:off x="4824413" y="4506913"/>
            <a:ext cx="755650" cy="481012"/>
          </a:xfrm>
          <a:prstGeom prst="line">
            <a:avLst/>
          </a:prstGeom>
          <a:ln w="28575" cap="flat" cmpd="sng">
            <a:solidFill>
              <a:srgbClr val="333399"/>
            </a:solidFill>
            <a:prstDash val="solid"/>
            <a:round/>
            <a:headEnd type="triangle" w="med" len="lg"/>
            <a:tailEnd type="triangle" w="med" len="lg"/>
          </a:ln>
        </p:spPr>
      </p:sp>
      <p:sp>
        <p:nvSpPr>
          <p:cNvPr id="267288" name="直接连接符 136215"/>
          <p:cNvSpPr/>
          <p:nvPr/>
        </p:nvSpPr>
        <p:spPr>
          <a:xfrm flipH="1">
            <a:off x="6878638" y="4506913"/>
            <a:ext cx="717550" cy="481012"/>
          </a:xfrm>
          <a:prstGeom prst="line">
            <a:avLst/>
          </a:prstGeom>
          <a:ln w="28575" cap="flat" cmpd="sng">
            <a:solidFill>
              <a:srgbClr val="333399"/>
            </a:solidFill>
            <a:prstDash val="solid"/>
            <a:round/>
            <a:headEnd type="triangle" w="med" len="lg"/>
            <a:tailEnd type="triangle" w="med" len="lg"/>
          </a:ln>
        </p:spPr>
      </p:sp>
      <p:sp>
        <p:nvSpPr>
          <p:cNvPr id="267289" name="文本框 136216"/>
          <p:cNvSpPr txBox="1"/>
          <p:nvPr/>
        </p:nvSpPr>
        <p:spPr>
          <a:xfrm>
            <a:off x="7153275" y="2506663"/>
            <a:ext cx="946150" cy="1954212"/>
          </a:xfrm>
          <a:prstGeom prst="rect">
            <a:avLst/>
          </a:prstGeom>
          <a:noFill/>
          <a:ln w="9525">
            <a:noFill/>
          </a:ln>
        </p:spPr>
        <p:txBody>
          <a:bodyPr wrap="none" anchor="t">
            <a:spAutoFit/>
          </a:bodyPr>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网际层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网络</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90000"/>
              </a:lnSpc>
            </a:pPr>
            <a:r>
              <a:rPr lang="zh-CN" altLang="en-US" sz="2000" dirty="0">
                <a:solidFill>
                  <a:srgbClr val="333399"/>
                </a:solidFill>
                <a:latin typeface="黑体" panose="02010609060101010101" pitchFamily="2" charset="-122"/>
                <a:ea typeface="黑体" panose="02010609060101010101" pitchFamily="2" charset="-122"/>
              </a:rPr>
              <a:t>接口层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67290" name="文本框 136217"/>
          <p:cNvSpPr txBox="1"/>
          <p:nvPr/>
        </p:nvSpPr>
        <p:spPr>
          <a:xfrm>
            <a:off x="4202113" y="3340100"/>
            <a:ext cx="946150" cy="1160463"/>
          </a:xfrm>
          <a:prstGeom prst="rect">
            <a:avLst/>
          </a:prstGeom>
          <a:noFill/>
          <a:ln w="9525">
            <a:noFill/>
          </a:ln>
        </p:spPr>
        <p:txBody>
          <a:bodyPr wrap="none" anchor="t">
            <a:spAutoFit/>
          </a:bodyPr>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网际层</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130000"/>
              </a:lnSpc>
            </a:pPr>
            <a:r>
              <a:rPr lang="zh-CN" altLang="en-US" sz="2000" dirty="0">
                <a:solidFill>
                  <a:srgbClr val="333399"/>
                </a:solidFill>
                <a:latin typeface="黑体" panose="02010609060101010101" pitchFamily="2" charset="-122"/>
                <a:ea typeface="黑体" panose="02010609060101010101" pitchFamily="2" charset="-122"/>
              </a:rPr>
              <a:t>网络</a:t>
            </a:r>
            <a:endParaRPr lang="zh-CN" altLang="en-US" sz="2000" dirty="0">
              <a:solidFill>
                <a:srgbClr val="333399"/>
              </a:solidFill>
              <a:latin typeface="黑体" panose="02010609060101010101" pitchFamily="2" charset="-122"/>
              <a:ea typeface="黑体" panose="02010609060101010101" pitchFamily="2" charset="-122"/>
            </a:endParaRPr>
          </a:p>
          <a:p>
            <a:pPr algn="ctr">
              <a:lnSpc>
                <a:spcPct val="90000"/>
              </a:lnSpc>
            </a:pPr>
            <a:r>
              <a:rPr lang="zh-CN" altLang="en-US" sz="2000" dirty="0">
                <a:solidFill>
                  <a:srgbClr val="333399"/>
                </a:solidFill>
                <a:latin typeface="黑体" panose="02010609060101010101" pitchFamily="2" charset="-122"/>
                <a:ea typeface="黑体" panose="02010609060101010101" pitchFamily="2" charset="-122"/>
              </a:rPr>
              <a:t>接口层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67291" name="文本框 136218"/>
          <p:cNvSpPr txBox="1"/>
          <p:nvPr/>
        </p:nvSpPr>
        <p:spPr>
          <a:xfrm>
            <a:off x="790575" y="2549525"/>
            <a:ext cx="325438" cy="1755775"/>
          </a:xfrm>
          <a:prstGeom prst="rect">
            <a:avLst/>
          </a:prstGeom>
          <a:noFill/>
          <a:ln w="9525">
            <a:noFill/>
          </a:ln>
        </p:spPr>
        <p:txBody>
          <a:bodyPr wrap="none" anchor="t">
            <a:spAutoFit/>
          </a:bodyPr>
          <a:p>
            <a:pPr algn="ctr">
              <a:lnSpc>
                <a:spcPct val="130000"/>
              </a:lnSpc>
            </a:pP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a:p>
            <a:pPr algn="ctr">
              <a:lnSpc>
                <a:spcPct val="130000"/>
              </a:lnSpc>
            </a:pP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a:p>
            <a:pPr algn="ctr">
              <a:lnSpc>
                <a:spcPct val="130000"/>
              </a:lnSpc>
            </a:pP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a:p>
            <a:pPr algn="ctr">
              <a:lnSpc>
                <a:spcPct val="155000"/>
              </a:lnSpc>
            </a:pP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67292" name="文本框 136219"/>
          <p:cNvSpPr txBox="1"/>
          <p:nvPr/>
        </p:nvSpPr>
        <p:spPr>
          <a:xfrm>
            <a:off x="2159000" y="5661025"/>
            <a:ext cx="5365750" cy="822325"/>
          </a:xfrm>
          <a:prstGeom prst="rect">
            <a:avLst/>
          </a:prstGeom>
          <a:noFill/>
          <a:ln w="9525">
            <a:noFill/>
          </a:ln>
        </p:spPr>
        <p:txBody>
          <a:bodyPr wrap="none" anchor="t">
            <a:spAutoFit/>
          </a:bodyPr>
          <a:p>
            <a:pPr algn="ctr"/>
            <a:r>
              <a:rPr lang="zh-CN" altLang="en-US" sz="2400" dirty="0">
                <a:solidFill>
                  <a:schemeClr val="folHlink"/>
                </a:solidFill>
                <a:latin typeface="黑体" panose="02010609060101010101" pitchFamily="2" charset="-122"/>
                <a:ea typeface="黑体" panose="02010609060101010101" pitchFamily="2" charset="-122"/>
              </a:rPr>
              <a:t>路由器在转发分组时最高只用到网络层</a:t>
            </a:r>
            <a:endParaRPr lang="zh-CN" altLang="en-US" sz="2400" dirty="0">
              <a:solidFill>
                <a:schemeClr val="folHlink"/>
              </a:solidFill>
              <a:latin typeface="黑体" panose="02010609060101010101" pitchFamily="2" charset="-122"/>
              <a:ea typeface="黑体" panose="02010609060101010101" pitchFamily="2" charset="-122"/>
            </a:endParaRPr>
          </a:p>
          <a:p>
            <a:pPr algn="ctr"/>
            <a:r>
              <a:rPr lang="zh-CN" altLang="en-US" sz="2400" dirty="0">
                <a:solidFill>
                  <a:schemeClr val="folHlink"/>
                </a:solidFill>
                <a:latin typeface="黑体" panose="02010609060101010101" pitchFamily="2" charset="-122"/>
                <a:ea typeface="黑体" panose="02010609060101010101" pitchFamily="2" charset="-122"/>
              </a:rPr>
              <a:t>而没有使用运输层和应用层。 </a:t>
            </a:r>
            <a:endParaRPr lang="zh-CN" altLang="en-US" sz="2400" dirty="0">
              <a:solidFill>
                <a:schemeClr val="folHlink"/>
              </a:solidFill>
              <a:latin typeface="黑体" panose="02010609060101010101" pitchFamily="2" charset="-122"/>
              <a:ea typeface="黑体" panose="0201060906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7218" name="等腰三角形 137217"/>
          <p:cNvSpPr/>
          <p:nvPr/>
        </p:nvSpPr>
        <p:spPr>
          <a:xfrm>
            <a:off x="1692275" y="3500438"/>
            <a:ext cx="7235825" cy="2808287"/>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7219" name="等腰三角形 137218"/>
          <p:cNvSpPr/>
          <p:nvPr/>
        </p:nvSpPr>
        <p:spPr>
          <a:xfrm flipV="1">
            <a:off x="1692275" y="1989138"/>
            <a:ext cx="7235825" cy="3095625"/>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9316" name="标题 137219"/>
          <p:cNvSpPr>
            <a:spLocks noGrp="1"/>
          </p:cNvSpPr>
          <p:nvPr>
            <p:ph type="title"/>
          </p:nvPr>
        </p:nvSpPr>
        <p:spPr>
          <a:xfrm>
            <a:off x="1531938" y="214313"/>
            <a:ext cx="7612062" cy="1462087"/>
          </a:xfrm>
          <a:ln/>
        </p:spPr>
        <p:txBody>
          <a:bodyPr anchor="b"/>
          <a:p>
            <a:pPr algn="ctr"/>
            <a:r>
              <a:rPr lang="zh-CN" altLang="en-US" dirty="0"/>
              <a:t>沙漏计时器形状的</a:t>
            </a:r>
            <a:br>
              <a:rPr lang="zh-CN" altLang="en-US" dirty="0"/>
            </a:br>
            <a:r>
              <a:rPr lang="en-US" altLang="zh-CN" dirty="0"/>
              <a:t>TCP/IP</a:t>
            </a:r>
            <a:r>
              <a:rPr lang="zh-CN" altLang="en-US" dirty="0"/>
              <a:t>协议族 </a:t>
            </a:r>
            <a:endParaRPr lang="zh-CN" altLang="en-US" dirty="0"/>
          </a:p>
        </p:txBody>
      </p:sp>
      <p:sp>
        <p:nvSpPr>
          <p:cNvPr id="269317" name="矩形 137220"/>
          <p:cNvSpPr/>
          <p:nvPr/>
        </p:nvSpPr>
        <p:spPr>
          <a:xfrm>
            <a:off x="2794000"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HTTP</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18" name="矩形 137221"/>
          <p:cNvSpPr/>
          <p:nvPr/>
        </p:nvSpPr>
        <p:spPr>
          <a:xfrm>
            <a:off x="4341813"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SMTP</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19" name="矩形 137222"/>
          <p:cNvSpPr/>
          <p:nvPr/>
        </p:nvSpPr>
        <p:spPr>
          <a:xfrm>
            <a:off x="5483225"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DNS</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20" name="矩形 137223"/>
          <p:cNvSpPr/>
          <p:nvPr/>
        </p:nvSpPr>
        <p:spPr>
          <a:xfrm>
            <a:off x="7031038"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RTP</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21" name="矩形 137224"/>
          <p:cNvSpPr/>
          <p:nvPr/>
        </p:nvSpPr>
        <p:spPr>
          <a:xfrm>
            <a:off x="3527425" y="3124200"/>
            <a:ext cx="814388"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TCP</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22" name="矩形 137225"/>
          <p:cNvSpPr/>
          <p:nvPr/>
        </p:nvSpPr>
        <p:spPr>
          <a:xfrm>
            <a:off x="6297613" y="3124200"/>
            <a:ext cx="815975"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UDP</a:t>
            </a:r>
            <a:endParaRPr lang="en-US" altLang="zh-CN" sz="2000">
              <a:solidFill>
                <a:srgbClr val="333399"/>
              </a:solidFill>
              <a:latin typeface="Arial" panose="020B0604020202020204" pitchFamily="34" charset="0"/>
              <a:ea typeface="黑体" panose="02010609060101010101" pitchFamily="2" charset="-122"/>
            </a:endParaRPr>
          </a:p>
        </p:txBody>
      </p:sp>
      <p:sp>
        <p:nvSpPr>
          <p:cNvPr id="137227" name="矩形 137226"/>
          <p:cNvSpPr/>
          <p:nvPr/>
        </p:nvSpPr>
        <p:spPr>
          <a:xfrm>
            <a:off x="4911725" y="4229100"/>
            <a:ext cx="815975" cy="393700"/>
          </a:xfrm>
          <a:prstGeom prst="rect">
            <a:avLst/>
          </a:prstGeom>
          <a:solidFill>
            <a:srgbClr val="FF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IP</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24" name="矩形 137227"/>
          <p:cNvSpPr/>
          <p:nvPr/>
        </p:nvSpPr>
        <p:spPr>
          <a:xfrm>
            <a:off x="2794000" y="5508625"/>
            <a:ext cx="1304925"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69325" name="矩形 137228"/>
          <p:cNvSpPr/>
          <p:nvPr/>
        </p:nvSpPr>
        <p:spPr>
          <a:xfrm>
            <a:off x="450532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69326" name="矩形 137229"/>
          <p:cNvSpPr/>
          <p:nvPr/>
        </p:nvSpPr>
        <p:spPr>
          <a:xfrm>
            <a:off x="654367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69327" name="直接连接符 137230"/>
          <p:cNvSpPr/>
          <p:nvPr/>
        </p:nvSpPr>
        <p:spPr>
          <a:xfrm>
            <a:off x="838200" y="4938713"/>
            <a:ext cx="7334250" cy="0"/>
          </a:xfrm>
          <a:prstGeom prst="line">
            <a:avLst/>
          </a:prstGeom>
          <a:ln w="9525" cap="flat" cmpd="sng">
            <a:solidFill>
              <a:schemeClr val="tx1"/>
            </a:solidFill>
            <a:prstDash val="dash"/>
            <a:round/>
            <a:headEnd type="none" w="med" len="med"/>
            <a:tailEnd type="none" w="med" len="med"/>
          </a:ln>
        </p:spPr>
      </p:sp>
      <p:sp>
        <p:nvSpPr>
          <p:cNvPr id="269328" name="直接连接符 137231"/>
          <p:cNvSpPr/>
          <p:nvPr/>
        </p:nvSpPr>
        <p:spPr>
          <a:xfrm>
            <a:off x="838200" y="3914775"/>
            <a:ext cx="7334250" cy="0"/>
          </a:xfrm>
          <a:prstGeom prst="line">
            <a:avLst/>
          </a:prstGeom>
          <a:ln w="9525" cap="flat" cmpd="sng">
            <a:solidFill>
              <a:schemeClr val="tx1"/>
            </a:solidFill>
            <a:prstDash val="dash"/>
            <a:round/>
            <a:headEnd type="none" w="med" len="med"/>
            <a:tailEnd type="none" w="med" len="med"/>
          </a:ln>
        </p:spPr>
      </p:sp>
      <p:sp>
        <p:nvSpPr>
          <p:cNvPr id="269329" name="直接连接符 137232"/>
          <p:cNvSpPr/>
          <p:nvPr/>
        </p:nvSpPr>
        <p:spPr>
          <a:xfrm>
            <a:off x="838200" y="2887663"/>
            <a:ext cx="7334250" cy="0"/>
          </a:xfrm>
          <a:prstGeom prst="line">
            <a:avLst/>
          </a:prstGeom>
          <a:ln w="9525" cap="flat" cmpd="sng">
            <a:solidFill>
              <a:schemeClr val="tx1"/>
            </a:solidFill>
            <a:prstDash val="dash"/>
            <a:round/>
            <a:headEnd type="none" w="med" len="med"/>
            <a:tailEnd type="none" w="med" len="med"/>
          </a:ln>
        </p:spPr>
      </p:sp>
      <p:sp>
        <p:nvSpPr>
          <p:cNvPr id="269330" name="文本框 137233"/>
          <p:cNvSpPr txBox="1"/>
          <p:nvPr/>
        </p:nvSpPr>
        <p:spPr>
          <a:xfrm>
            <a:off x="1081088" y="418465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网际层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9331" name="文本框 137234"/>
          <p:cNvSpPr txBox="1"/>
          <p:nvPr/>
        </p:nvSpPr>
        <p:spPr>
          <a:xfrm>
            <a:off x="827088" y="5445125"/>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网络接口层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9332" name="文本框 137235"/>
          <p:cNvSpPr txBox="1"/>
          <p:nvPr/>
        </p:nvSpPr>
        <p:spPr>
          <a:xfrm>
            <a:off x="1082675" y="3176588"/>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9333" name="文本框 137236"/>
          <p:cNvSpPr txBox="1"/>
          <p:nvPr/>
        </p:nvSpPr>
        <p:spPr>
          <a:xfrm>
            <a:off x="1135063" y="2168525"/>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9334" name="文本框 137237"/>
          <p:cNvSpPr txBox="1"/>
          <p:nvPr/>
        </p:nvSpPr>
        <p:spPr>
          <a:xfrm>
            <a:off x="3735388" y="2095500"/>
            <a:ext cx="438150" cy="396875"/>
          </a:xfrm>
          <a:prstGeom prst="rect">
            <a:avLst/>
          </a:prstGeom>
          <a:noFill/>
          <a:ln w="9525">
            <a:noFill/>
          </a:ln>
        </p:spPr>
        <p:txBody>
          <a:bodyPr wrap="none" anchor="t">
            <a:spAutoFit/>
          </a:bodyPr>
          <a:p>
            <a:r>
              <a:rPr lang="en-US" altLang="zh-CN" sz="2000" b="1">
                <a:solidFill>
                  <a:srgbClr val="333399"/>
                </a:solidFill>
                <a:latin typeface="Times New Roman" panose="02020603050405020304" pitchFamily="18" charset="0"/>
                <a:ea typeface="黑体" panose="02010609060101010101" pitchFamily="2" charset="-122"/>
              </a:rPr>
              <a:t>…</a:t>
            </a:r>
            <a:endParaRPr lang="en-US" altLang="zh-CN" sz="2000" b="1">
              <a:solidFill>
                <a:srgbClr val="333399"/>
              </a:solidFill>
              <a:latin typeface="Times New Roman" panose="02020603050405020304" pitchFamily="18" charset="0"/>
              <a:ea typeface="黑体" panose="02010609060101010101" pitchFamily="2" charset="-122"/>
            </a:endParaRPr>
          </a:p>
        </p:txBody>
      </p:sp>
      <p:sp>
        <p:nvSpPr>
          <p:cNvPr id="269335" name="文本框 137238"/>
          <p:cNvSpPr txBox="1"/>
          <p:nvPr/>
        </p:nvSpPr>
        <p:spPr>
          <a:xfrm>
            <a:off x="6430963" y="2095500"/>
            <a:ext cx="438150" cy="396875"/>
          </a:xfrm>
          <a:prstGeom prst="rect">
            <a:avLst/>
          </a:prstGeom>
          <a:noFill/>
          <a:ln w="9525">
            <a:noFill/>
          </a:ln>
        </p:spPr>
        <p:txBody>
          <a:bodyPr wrap="none" anchor="t">
            <a:spAutoFit/>
          </a:bodyPr>
          <a:p>
            <a:r>
              <a:rPr lang="en-US" altLang="zh-CN" sz="2000" b="1">
                <a:solidFill>
                  <a:srgbClr val="333399"/>
                </a:solidFill>
                <a:latin typeface="Times New Roman" panose="02020603050405020304" pitchFamily="18" charset="0"/>
                <a:ea typeface="黑体" panose="02010609060101010101" pitchFamily="2" charset="-122"/>
              </a:rPr>
              <a:t>…</a:t>
            </a:r>
            <a:endParaRPr lang="en-US" altLang="zh-CN" sz="2000" b="1">
              <a:solidFill>
                <a:srgbClr val="333399"/>
              </a:solidFill>
              <a:latin typeface="Times New Roman" panose="02020603050405020304" pitchFamily="18" charset="0"/>
              <a:ea typeface="黑体" panose="02010609060101010101" pitchFamily="2" charset="-122"/>
            </a:endParaRPr>
          </a:p>
        </p:txBody>
      </p:sp>
      <p:sp>
        <p:nvSpPr>
          <p:cNvPr id="269336" name="文本框 137239"/>
          <p:cNvSpPr txBox="1"/>
          <p:nvPr/>
        </p:nvSpPr>
        <p:spPr>
          <a:xfrm>
            <a:off x="5976938" y="5492750"/>
            <a:ext cx="387350" cy="336550"/>
          </a:xfrm>
          <a:prstGeom prst="rect">
            <a:avLst/>
          </a:prstGeom>
          <a:noFill/>
          <a:ln w="9525">
            <a:noFill/>
          </a:ln>
        </p:spPr>
        <p:txBody>
          <a:bodyPr wrap="none" anchor="t">
            <a:spAutoFit/>
          </a:bodyPr>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269337" name="直接连接符 137240"/>
          <p:cNvSpPr/>
          <p:nvPr/>
        </p:nvSpPr>
        <p:spPr>
          <a:xfrm>
            <a:off x="3189288" y="2600325"/>
            <a:ext cx="509587" cy="547688"/>
          </a:xfrm>
          <a:prstGeom prst="line">
            <a:avLst/>
          </a:prstGeom>
          <a:ln w="28575" cap="flat" cmpd="sng">
            <a:solidFill>
              <a:srgbClr val="333399"/>
            </a:solidFill>
            <a:prstDash val="solid"/>
            <a:round/>
            <a:headEnd type="triangle" w="med" len="lg"/>
            <a:tailEnd type="triangle" w="med" len="lg"/>
          </a:ln>
        </p:spPr>
      </p:sp>
      <p:sp>
        <p:nvSpPr>
          <p:cNvPr id="269338" name="直接连接符 137241"/>
          <p:cNvSpPr/>
          <p:nvPr/>
        </p:nvSpPr>
        <p:spPr>
          <a:xfrm>
            <a:off x="5873750" y="2617788"/>
            <a:ext cx="587375" cy="495300"/>
          </a:xfrm>
          <a:prstGeom prst="line">
            <a:avLst/>
          </a:prstGeom>
          <a:ln w="28575" cap="flat" cmpd="sng">
            <a:solidFill>
              <a:srgbClr val="333399"/>
            </a:solidFill>
            <a:prstDash val="solid"/>
            <a:round/>
            <a:headEnd type="triangle" w="med" len="lg"/>
            <a:tailEnd type="triangle" w="med" len="lg"/>
          </a:ln>
        </p:spPr>
      </p:sp>
      <p:sp>
        <p:nvSpPr>
          <p:cNvPr id="269339" name="直接连接符 137242"/>
          <p:cNvSpPr/>
          <p:nvPr/>
        </p:nvSpPr>
        <p:spPr>
          <a:xfrm flipH="1">
            <a:off x="4151313" y="2601913"/>
            <a:ext cx="584200" cy="520700"/>
          </a:xfrm>
          <a:prstGeom prst="line">
            <a:avLst/>
          </a:prstGeom>
          <a:ln w="28575" cap="flat" cmpd="sng">
            <a:solidFill>
              <a:srgbClr val="333399"/>
            </a:solidFill>
            <a:prstDash val="solid"/>
            <a:round/>
            <a:headEnd type="triangle" w="med" len="lg"/>
            <a:tailEnd type="triangle" w="med" len="lg"/>
          </a:ln>
        </p:spPr>
      </p:sp>
      <p:sp>
        <p:nvSpPr>
          <p:cNvPr id="269340" name="直接连接符 137243"/>
          <p:cNvSpPr/>
          <p:nvPr/>
        </p:nvSpPr>
        <p:spPr>
          <a:xfrm flipH="1">
            <a:off x="6865938" y="2601913"/>
            <a:ext cx="573087" cy="527050"/>
          </a:xfrm>
          <a:prstGeom prst="line">
            <a:avLst/>
          </a:prstGeom>
          <a:ln w="28575" cap="flat" cmpd="sng">
            <a:solidFill>
              <a:srgbClr val="333399"/>
            </a:solidFill>
            <a:prstDash val="solid"/>
            <a:round/>
            <a:headEnd type="triangle" w="med" len="lg"/>
            <a:tailEnd type="triangle" w="med" len="lg"/>
          </a:ln>
        </p:spPr>
      </p:sp>
      <p:sp>
        <p:nvSpPr>
          <p:cNvPr id="269341" name="直接连接符 137244"/>
          <p:cNvSpPr/>
          <p:nvPr/>
        </p:nvSpPr>
        <p:spPr>
          <a:xfrm>
            <a:off x="3930650" y="3549650"/>
            <a:ext cx="1149350" cy="661988"/>
          </a:xfrm>
          <a:prstGeom prst="line">
            <a:avLst/>
          </a:prstGeom>
          <a:ln w="28575" cap="flat" cmpd="sng">
            <a:solidFill>
              <a:srgbClr val="333399"/>
            </a:solidFill>
            <a:prstDash val="solid"/>
            <a:round/>
            <a:headEnd type="triangle" w="med" len="lg"/>
            <a:tailEnd type="triangle" w="med" len="lg"/>
          </a:ln>
        </p:spPr>
      </p:sp>
      <p:sp>
        <p:nvSpPr>
          <p:cNvPr id="269342" name="直接连接符 137245"/>
          <p:cNvSpPr/>
          <p:nvPr/>
        </p:nvSpPr>
        <p:spPr>
          <a:xfrm flipH="1">
            <a:off x="5564188" y="3565525"/>
            <a:ext cx="1152525" cy="647700"/>
          </a:xfrm>
          <a:prstGeom prst="line">
            <a:avLst/>
          </a:prstGeom>
          <a:ln w="28575" cap="flat" cmpd="sng">
            <a:solidFill>
              <a:srgbClr val="333399"/>
            </a:solidFill>
            <a:prstDash val="solid"/>
            <a:round/>
            <a:headEnd type="triangle" w="med" len="lg"/>
            <a:tailEnd type="triangle" w="med" len="lg"/>
          </a:ln>
        </p:spPr>
      </p:sp>
      <p:sp>
        <p:nvSpPr>
          <p:cNvPr id="269343" name="直接连接符 137246"/>
          <p:cNvSpPr/>
          <p:nvPr/>
        </p:nvSpPr>
        <p:spPr>
          <a:xfrm>
            <a:off x="5608638" y="4676775"/>
            <a:ext cx="1627187" cy="839788"/>
          </a:xfrm>
          <a:prstGeom prst="line">
            <a:avLst/>
          </a:prstGeom>
          <a:ln w="28575" cap="flat" cmpd="sng">
            <a:solidFill>
              <a:srgbClr val="333399"/>
            </a:solidFill>
            <a:prstDash val="solid"/>
            <a:round/>
            <a:headEnd type="triangle" w="med" len="lg"/>
            <a:tailEnd type="triangle" w="med" len="lg"/>
          </a:ln>
        </p:spPr>
      </p:sp>
      <p:sp>
        <p:nvSpPr>
          <p:cNvPr id="269344" name="直接连接符 137247"/>
          <p:cNvSpPr/>
          <p:nvPr/>
        </p:nvSpPr>
        <p:spPr>
          <a:xfrm flipH="1">
            <a:off x="3348038" y="4667250"/>
            <a:ext cx="1646237" cy="849313"/>
          </a:xfrm>
          <a:prstGeom prst="line">
            <a:avLst/>
          </a:prstGeom>
          <a:ln w="28575" cap="flat" cmpd="sng">
            <a:solidFill>
              <a:srgbClr val="333399"/>
            </a:solidFill>
            <a:prstDash val="solid"/>
            <a:round/>
            <a:headEnd type="triangle" w="med" len="lg"/>
            <a:tailEnd type="triangle" w="med" len="lg"/>
          </a:ln>
        </p:spPr>
      </p:sp>
      <p:sp>
        <p:nvSpPr>
          <p:cNvPr id="269345" name="直接连接符 137248"/>
          <p:cNvSpPr/>
          <p:nvPr/>
        </p:nvSpPr>
        <p:spPr>
          <a:xfrm flipH="1">
            <a:off x="5076825" y="4622800"/>
            <a:ext cx="244475" cy="893763"/>
          </a:xfrm>
          <a:prstGeom prst="line">
            <a:avLst/>
          </a:prstGeom>
          <a:ln w="28575" cap="flat" cmpd="sng">
            <a:solidFill>
              <a:srgbClr val="333399"/>
            </a:solidFill>
            <a:prstDash val="solid"/>
            <a:round/>
            <a:headEnd type="triangle" w="med" len="lg"/>
            <a:tailEnd type="triangle" w="med" len="lg"/>
          </a:ln>
        </p:spPr>
      </p:sp>
      <p:sp>
        <p:nvSpPr>
          <p:cNvPr id="269346" name="文本框 137249"/>
          <p:cNvSpPr txBox="1"/>
          <p:nvPr/>
        </p:nvSpPr>
        <p:spPr>
          <a:xfrm>
            <a:off x="2747963" y="5605463"/>
            <a:ext cx="13763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47" name="文本框 137250"/>
          <p:cNvSpPr txBox="1"/>
          <p:nvPr/>
        </p:nvSpPr>
        <p:spPr>
          <a:xfrm>
            <a:off x="4465638" y="5573713"/>
            <a:ext cx="13763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69348" name="文本框 137251"/>
          <p:cNvSpPr txBox="1"/>
          <p:nvPr/>
        </p:nvSpPr>
        <p:spPr>
          <a:xfrm>
            <a:off x="6516688" y="5553075"/>
            <a:ext cx="13763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网络接口</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137253" name="文本框 137252"/>
          <p:cNvSpPr txBox="1"/>
          <p:nvPr/>
        </p:nvSpPr>
        <p:spPr>
          <a:xfrm>
            <a:off x="1423988" y="333375"/>
            <a:ext cx="7183437" cy="1260475"/>
          </a:xfrm>
          <a:prstGeom prst="rect">
            <a:avLst/>
          </a:prstGeom>
          <a:solidFill>
            <a:srgbClr val="FFFFCC"/>
          </a:solidFill>
          <a:ln w="9525">
            <a:noFill/>
          </a:ln>
        </p:spPr>
        <p:txBody>
          <a:bodyPr anchor="t">
            <a:spAutoFit/>
          </a:bodyPr>
          <a:p>
            <a:pPr algn="ctr">
              <a:lnSpc>
                <a:spcPct val="120000"/>
              </a:lnSpc>
            </a:pPr>
            <a:r>
              <a:rPr lang="en-US" altLang="zh-CN" sz="3200">
                <a:solidFill>
                  <a:srgbClr val="333399"/>
                </a:solidFill>
                <a:latin typeface="Arial" panose="020B0604020202020204" pitchFamily="34" charset="0"/>
                <a:ea typeface="黑体" panose="02010609060101010101" pitchFamily="2" charset="-122"/>
              </a:rPr>
              <a:t>Everything over IP </a:t>
            </a:r>
            <a:endParaRPr lang="en-US" altLang="zh-CN" sz="3200">
              <a:solidFill>
                <a:srgbClr val="333399"/>
              </a:solidFill>
              <a:latin typeface="Arial" panose="020B0604020202020204" pitchFamily="34" charset="0"/>
              <a:ea typeface="黑体" panose="02010609060101010101" pitchFamily="2" charset="-122"/>
            </a:endParaRPr>
          </a:p>
          <a:p>
            <a:pPr algn="ctr">
              <a:lnSpc>
                <a:spcPct val="120000"/>
              </a:lnSpc>
            </a:pPr>
            <a:r>
              <a:rPr lang="en-US" altLang="zh-CN" sz="3200">
                <a:solidFill>
                  <a:srgbClr val="333399"/>
                </a:solidFill>
                <a:latin typeface="Arial" panose="020B0604020202020204" pitchFamily="34" charset="0"/>
                <a:ea typeface="黑体" panose="02010609060101010101" pitchFamily="2" charset="-122"/>
              </a:rPr>
              <a:t>IP</a:t>
            </a:r>
            <a:r>
              <a:rPr lang="en-US" altLang="zh-CN" sz="16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可为各式各样的应用程序提供服务</a:t>
            </a:r>
            <a:endParaRPr lang="zh-CN" altLang="en-US" sz="3200" dirty="0">
              <a:solidFill>
                <a:srgbClr val="333399"/>
              </a:solidFill>
              <a:latin typeface="Arial" panose="020B0604020202020204" pitchFamily="34" charset="0"/>
              <a:ea typeface="黑体" panose="02010609060101010101" pitchFamily="2" charset="-122"/>
            </a:endParaRPr>
          </a:p>
        </p:txBody>
      </p:sp>
      <p:sp>
        <p:nvSpPr>
          <p:cNvPr id="137254" name="文本框 137253"/>
          <p:cNvSpPr txBox="1"/>
          <p:nvPr/>
        </p:nvSpPr>
        <p:spPr>
          <a:xfrm>
            <a:off x="1423988" y="333375"/>
            <a:ext cx="7183437" cy="1260475"/>
          </a:xfrm>
          <a:prstGeom prst="rect">
            <a:avLst/>
          </a:prstGeom>
          <a:solidFill>
            <a:srgbClr val="CCFFCC"/>
          </a:solidFill>
          <a:ln w="9525">
            <a:noFill/>
          </a:ln>
        </p:spPr>
        <p:txBody>
          <a:bodyPr anchor="t">
            <a:spAutoFit/>
          </a:bodyPr>
          <a:p>
            <a:pPr algn="ctr">
              <a:lnSpc>
                <a:spcPct val="120000"/>
              </a:lnSpc>
            </a:pPr>
            <a:r>
              <a:rPr lang="en-US" altLang="zh-CN" sz="3200">
                <a:solidFill>
                  <a:srgbClr val="333399"/>
                </a:solidFill>
                <a:latin typeface="Arial" panose="020B0604020202020204" pitchFamily="34" charset="0"/>
                <a:ea typeface="黑体" panose="02010609060101010101" pitchFamily="2" charset="-122"/>
              </a:rPr>
              <a:t>IP over Everything </a:t>
            </a:r>
            <a:endParaRPr lang="en-US" altLang="zh-CN" sz="3200">
              <a:solidFill>
                <a:srgbClr val="333399"/>
              </a:solidFill>
              <a:latin typeface="Arial" panose="020B0604020202020204" pitchFamily="34" charset="0"/>
              <a:ea typeface="黑体" panose="02010609060101010101" pitchFamily="2" charset="-122"/>
            </a:endParaRPr>
          </a:p>
          <a:p>
            <a:pPr algn="ctr">
              <a:lnSpc>
                <a:spcPct val="120000"/>
              </a:lnSpc>
            </a:pPr>
            <a:r>
              <a:rPr lang="en-US" altLang="zh-CN" sz="3200">
                <a:solidFill>
                  <a:srgbClr val="333399"/>
                </a:solidFill>
                <a:latin typeface="Arial" panose="020B0604020202020204" pitchFamily="34" charset="0"/>
                <a:ea typeface="黑体" panose="02010609060101010101" pitchFamily="2" charset="-122"/>
              </a:rPr>
              <a:t>IP</a:t>
            </a:r>
            <a:r>
              <a:rPr lang="en-US" altLang="zh-CN" sz="12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可应用到各式各样的网络上</a:t>
            </a:r>
            <a:endParaRPr lang="zh-CN" altLang="en-US" sz="32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grpId="0" nodeType="afterEffect">
                                  <p:stCondLst>
                                    <p:cond delay="0"/>
                                  </p:st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grpId="1" nodeType="afterEffect">
                                  <p:stCondLst>
                                    <p:cond delay="0"/>
                                  </p:st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7" grpId="0" animBg="1"/>
      <p:bldP spid="137227" grpId="1" animBg="1"/>
      <p:bldP spid="137253" grpId="0" animBg="1"/>
      <p:bldP spid="13725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71362" name="标题 148481"/>
          <p:cNvSpPr>
            <a:spLocks noGrp="1"/>
          </p:cNvSpPr>
          <p:nvPr>
            <p:ph type="title"/>
          </p:nvPr>
        </p:nvSpPr>
        <p:spPr>
          <a:ln/>
        </p:spPr>
        <p:txBody>
          <a:bodyPr anchor="b"/>
          <a:p>
            <a:pPr algn="ctr"/>
            <a:r>
              <a:rPr lang="zh-CN" altLang="en-US" sz="4000" dirty="0"/>
              <a:t>【例</a:t>
            </a:r>
            <a:r>
              <a:rPr lang="en-US" altLang="zh-CN" sz="4000" b="1"/>
              <a:t>1-2</a:t>
            </a:r>
            <a:r>
              <a:rPr lang="zh-CN" altLang="en-US" sz="4000" b="1"/>
              <a:t>】</a:t>
            </a:r>
            <a:r>
              <a:rPr lang="zh-CN" altLang="en-US" sz="4000" dirty="0"/>
              <a:t>客户进程和服务器进程</a:t>
            </a:r>
            <a:br>
              <a:rPr lang="zh-CN" altLang="en-US" sz="4000" dirty="0"/>
            </a:br>
            <a:r>
              <a:rPr lang="zh-CN" altLang="en-US" sz="4000" dirty="0"/>
              <a:t>使用</a:t>
            </a:r>
            <a:r>
              <a:rPr lang="zh-CN" altLang="en-US" sz="2400" dirty="0"/>
              <a:t> </a:t>
            </a:r>
            <a:r>
              <a:rPr lang="en-US" altLang="zh-CN" sz="4000"/>
              <a:t>TCP/IP</a:t>
            </a:r>
            <a:r>
              <a:rPr lang="en-US" altLang="zh-CN" sz="2400"/>
              <a:t> </a:t>
            </a:r>
            <a:r>
              <a:rPr lang="zh-CN" altLang="en-US" sz="4000" dirty="0"/>
              <a:t>协议进行通信</a:t>
            </a:r>
            <a:endParaRPr lang="zh-CN" altLang="en-US" sz="4000" dirty="0"/>
          </a:p>
        </p:txBody>
      </p:sp>
      <p:sp>
        <p:nvSpPr>
          <p:cNvPr id="271363" name="任意多边形 148482"/>
          <p:cNvSpPr/>
          <p:nvPr/>
        </p:nvSpPr>
        <p:spPr>
          <a:xfrm>
            <a:off x="1970088" y="4833938"/>
            <a:ext cx="5280025" cy="442912"/>
          </a:xfrm>
          <a:custGeom>
            <a:avLst/>
            <a:gdLst/>
            <a:ahLst/>
            <a:cxnLst/>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ap="flat" cmpd="sng">
            <a:solidFill>
              <a:srgbClr val="333399"/>
            </a:solidFill>
            <a:prstDash val="solid"/>
            <a:round/>
            <a:headEnd type="none" w="med" len="med"/>
            <a:tailEnd type="none" w="med" len="med"/>
          </a:ln>
        </p:spPr>
        <p:txBody>
          <a:bodyPr/>
          <a:p>
            <a:endParaRPr lang="zh-CN" altLang="en-US"/>
          </a:p>
        </p:txBody>
      </p:sp>
      <p:graphicFrame>
        <p:nvGraphicFramePr>
          <p:cNvPr id="271364" name="内容占位符 148483"/>
          <p:cNvGraphicFramePr>
            <a:graphicFrameLocks noGrp="1"/>
          </p:cNvGraphicFramePr>
          <p:nvPr>
            <p:ph idx="1"/>
          </p:nvPr>
        </p:nvGraphicFramePr>
        <p:xfrm>
          <a:off x="3624263" y="4683125"/>
          <a:ext cx="2041525" cy="1122363"/>
        </p:xfrm>
        <a:graphic>
          <a:graphicData uri="http://schemas.openxmlformats.org/presentationml/2006/ole">
            <mc:AlternateContent xmlns:mc="http://schemas.openxmlformats.org/markup-compatibility/2006">
              <mc:Choice xmlns:v="urn:schemas-microsoft-com:vml" Requires="v">
                <p:oleObj spid="_x0000_s3084" name="" r:id="rId1" imgW="1687195" imgH="964565" progId="Visio.Drawing.6">
                  <p:embed/>
                </p:oleObj>
              </mc:Choice>
              <mc:Fallback>
                <p:oleObj name="" r:id="rId1" imgW="1687195" imgH="964565" progId="Visio.Drawing.6">
                  <p:embed/>
                  <p:pic>
                    <p:nvPicPr>
                      <p:cNvPr id="0" name="图片 3083"/>
                      <p:cNvPicPr/>
                      <p:nvPr/>
                    </p:nvPicPr>
                    <p:blipFill>
                      <a:blip r:embed="rId2"/>
                      <a:stretch>
                        <a:fillRect/>
                      </a:stretch>
                    </p:blipFill>
                    <p:spPr>
                      <a:xfrm>
                        <a:off x="3624263" y="4683125"/>
                        <a:ext cx="2041525" cy="1122363"/>
                      </a:xfrm>
                      <a:prstGeom prst="rect">
                        <a:avLst/>
                      </a:prstGeom>
                      <a:noFill/>
                      <a:ln w="38100">
                        <a:miter/>
                      </a:ln>
                      <a:effectLst>
                        <a:outerShdw dist="25400" dir="5400000" algn="ctr" rotWithShape="0">
                          <a:schemeClr val="bg2"/>
                        </a:outerShdw>
                      </a:effectLst>
                    </p:spPr>
                  </p:pic>
                </p:oleObj>
              </mc:Fallback>
            </mc:AlternateContent>
          </a:graphicData>
        </a:graphic>
      </p:graphicFrame>
      <p:sp>
        <p:nvSpPr>
          <p:cNvPr id="271365" name="矩形 148484"/>
          <p:cNvSpPr/>
          <p:nvPr/>
        </p:nvSpPr>
        <p:spPr>
          <a:xfrm>
            <a:off x="6437313" y="1997075"/>
            <a:ext cx="1565275" cy="2836863"/>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Arial" panose="020B0604020202020204" pitchFamily="34" charset="0"/>
              <a:ea typeface="宋体" panose="02010600030101010101" pitchFamily="2" charset="-122"/>
            </a:endParaRPr>
          </a:p>
        </p:txBody>
      </p:sp>
      <p:sp>
        <p:nvSpPr>
          <p:cNvPr id="271366" name="文本框 148485"/>
          <p:cNvSpPr txBox="1"/>
          <p:nvPr/>
        </p:nvSpPr>
        <p:spPr>
          <a:xfrm>
            <a:off x="6483350" y="3916363"/>
            <a:ext cx="1454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数据链路层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67" name="直接连接符 148486"/>
          <p:cNvSpPr/>
          <p:nvPr/>
        </p:nvSpPr>
        <p:spPr>
          <a:xfrm>
            <a:off x="6437313" y="4391025"/>
            <a:ext cx="1565275" cy="0"/>
          </a:xfrm>
          <a:prstGeom prst="line">
            <a:avLst/>
          </a:prstGeom>
          <a:ln w="9525" cap="flat" cmpd="sng">
            <a:solidFill>
              <a:srgbClr val="333399"/>
            </a:solidFill>
            <a:prstDash val="solid"/>
            <a:round/>
            <a:headEnd type="none" w="med" len="med"/>
            <a:tailEnd type="none" w="med" len="med"/>
          </a:ln>
        </p:spPr>
      </p:sp>
      <p:sp>
        <p:nvSpPr>
          <p:cNvPr id="271368" name="直接连接符 148487"/>
          <p:cNvSpPr/>
          <p:nvPr/>
        </p:nvSpPr>
        <p:spPr>
          <a:xfrm>
            <a:off x="6437313" y="3948113"/>
            <a:ext cx="1565275" cy="0"/>
          </a:xfrm>
          <a:prstGeom prst="line">
            <a:avLst/>
          </a:prstGeom>
          <a:ln w="9525" cap="flat" cmpd="sng">
            <a:solidFill>
              <a:srgbClr val="333399"/>
            </a:solidFill>
            <a:prstDash val="solid"/>
            <a:round/>
            <a:headEnd type="none" w="med" len="med"/>
            <a:tailEnd type="none" w="med" len="med"/>
          </a:ln>
        </p:spPr>
      </p:sp>
      <p:sp>
        <p:nvSpPr>
          <p:cNvPr id="271369" name="直接连接符 148488"/>
          <p:cNvSpPr/>
          <p:nvPr/>
        </p:nvSpPr>
        <p:spPr>
          <a:xfrm>
            <a:off x="6437313" y="3505200"/>
            <a:ext cx="1565275" cy="0"/>
          </a:xfrm>
          <a:prstGeom prst="line">
            <a:avLst/>
          </a:prstGeom>
          <a:ln w="9525" cap="flat" cmpd="sng">
            <a:solidFill>
              <a:srgbClr val="333399"/>
            </a:solidFill>
            <a:prstDash val="solid"/>
            <a:round/>
            <a:headEnd type="none" w="med" len="med"/>
            <a:tailEnd type="none" w="med" len="med"/>
          </a:ln>
        </p:spPr>
      </p:sp>
      <p:sp>
        <p:nvSpPr>
          <p:cNvPr id="271370" name="直接连接符 148489"/>
          <p:cNvSpPr/>
          <p:nvPr/>
        </p:nvSpPr>
        <p:spPr>
          <a:xfrm>
            <a:off x="6437313" y="3060700"/>
            <a:ext cx="1565275" cy="0"/>
          </a:xfrm>
          <a:prstGeom prst="line">
            <a:avLst/>
          </a:prstGeom>
          <a:ln w="9525" cap="flat" cmpd="sng">
            <a:solidFill>
              <a:srgbClr val="333399"/>
            </a:solidFill>
            <a:prstDash val="solid"/>
            <a:round/>
            <a:headEnd type="none" w="med" len="med"/>
            <a:tailEnd type="none" w="med" len="med"/>
          </a:ln>
        </p:spPr>
      </p:sp>
      <p:sp>
        <p:nvSpPr>
          <p:cNvPr id="271371" name="文本框 148490"/>
          <p:cNvSpPr txBox="1"/>
          <p:nvPr/>
        </p:nvSpPr>
        <p:spPr>
          <a:xfrm>
            <a:off x="6727825" y="4359275"/>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物理层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72" name="文本框 148491"/>
          <p:cNvSpPr txBox="1"/>
          <p:nvPr/>
        </p:nvSpPr>
        <p:spPr>
          <a:xfrm>
            <a:off x="6727825" y="3044825"/>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73" name="文本框 148492"/>
          <p:cNvSpPr txBox="1"/>
          <p:nvPr/>
        </p:nvSpPr>
        <p:spPr>
          <a:xfrm>
            <a:off x="6727825" y="3487738"/>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网络层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74" name="矩形 148493"/>
          <p:cNvSpPr/>
          <p:nvPr/>
        </p:nvSpPr>
        <p:spPr>
          <a:xfrm>
            <a:off x="1187450" y="1997075"/>
            <a:ext cx="1565275" cy="2836863"/>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Arial" panose="020B0604020202020204" pitchFamily="34" charset="0"/>
              <a:ea typeface="宋体" panose="02010600030101010101" pitchFamily="2" charset="-122"/>
            </a:endParaRPr>
          </a:p>
        </p:txBody>
      </p:sp>
      <p:sp>
        <p:nvSpPr>
          <p:cNvPr id="271375" name="文本框 148494"/>
          <p:cNvSpPr txBox="1"/>
          <p:nvPr/>
        </p:nvSpPr>
        <p:spPr>
          <a:xfrm>
            <a:off x="1233488" y="3916363"/>
            <a:ext cx="1454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数据链路层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76" name="直接连接符 148495"/>
          <p:cNvSpPr/>
          <p:nvPr/>
        </p:nvSpPr>
        <p:spPr>
          <a:xfrm>
            <a:off x="1187450" y="4391025"/>
            <a:ext cx="1565275" cy="0"/>
          </a:xfrm>
          <a:prstGeom prst="line">
            <a:avLst/>
          </a:prstGeom>
          <a:ln w="9525" cap="flat" cmpd="sng">
            <a:solidFill>
              <a:srgbClr val="333399"/>
            </a:solidFill>
            <a:prstDash val="solid"/>
            <a:round/>
            <a:headEnd type="none" w="med" len="med"/>
            <a:tailEnd type="none" w="med" len="med"/>
          </a:ln>
        </p:spPr>
      </p:sp>
      <p:sp>
        <p:nvSpPr>
          <p:cNvPr id="271377" name="直接连接符 148496"/>
          <p:cNvSpPr/>
          <p:nvPr/>
        </p:nvSpPr>
        <p:spPr>
          <a:xfrm>
            <a:off x="1187450" y="3948113"/>
            <a:ext cx="1565275" cy="0"/>
          </a:xfrm>
          <a:prstGeom prst="line">
            <a:avLst/>
          </a:prstGeom>
          <a:ln w="9525" cap="flat" cmpd="sng">
            <a:solidFill>
              <a:srgbClr val="333399"/>
            </a:solidFill>
            <a:prstDash val="solid"/>
            <a:round/>
            <a:headEnd type="none" w="med" len="med"/>
            <a:tailEnd type="none" w="med" len="med"/>
          </a:ln>
        </p:spPr>
      </p:sp>
      <p:sp>
        <p:nvSpPr>
          <p:cNvPr id="271378" name="直接连接符 148497"/>
          <p:cNvSpPr/>
          <p:nvPr/>
        </p:nvSpPr>
        <p:spPr>
          <a:xfrm>
            <a:off x="1187450" y="3505200"/>
            <a:ext cx="1565275" cy="0"/>
          </a:xfrm>
          <a:prstGeom prst="line">
            <a:avLst/>
          </a:prstGeom>
          <a:ln w="9525" cap="flat" cmpd="sng">
            <a:solidFill>
              <a:srgbClr val="333399"/>
            </a:solidFill>
            <a:prstDash val="solid"/>
            <a:round/>
            <a:headEnd type="none" w="med" len="med"/>
            <a:tailEnd type="none" w="med" len="med"/>
          </a:ln>
        </p:spPr>
      </p:sp>
      <p:sp>
        <p:nvSpPr>
          <p:cNvPr id="271379" name="直接连接符 148498"/>
          <p:cNvSpPr/>
          <p:nvPr/>
        </p:nvSpPr>
        <p:spPr>
          <a:xfrm>
            <a:off x="1187450" y="3060700"/>
            <a:ext cx="1565275" cy="0"/>
          </a:xfrm>
          <a:prstGeom prst="line">
            <a:avLst/>
          </a:prstGeom>
          <a:ln w="9525" cap="flat" cmpd="sng">
            <a:solidFill>
              <a:srgbClr val="333399"/>
            </a:solidFill>
            <a:prstDash val="solid"/>
            <a:round/>
            <a:headEnd type="none" w="med" len="med"/>
            <a:tailEnd type="none" w="med" len="med"/>
          </a:ln>
        </p:spPr>
      </p:sp>
      <p:sp>
        <p:nvSpPr>
          <p:cNvPr id="271380" name="文本框 148499"/>
          <p:cNvSpPr txBox="1"/>
          <p:nvPr/>
        </p:nvSpPr>
        <p:spPr>
          <a:xfrm>
            <a:off x="1479550" y="4359275"/>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物理层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81" name="文本框 148500"/>
          <p:cNvSpPr txBox="1"/>
          <p:nvPr/>
        </p:nvSpPr>
        <p:spPr>
          <a:xfrm>
            <a:off x="1479550" y="3044825"/>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运输层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82" name="文本框 148501"/>
          <p:cNvSpPr txBox="1"/>
          <p:nvPr/>
        </p:nvSpPr>
        <p:spPr>
          <a:xfrm>
            <a:off x="1479550" y="3487738"/>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网络层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83" name="直接连接符 148502"/>
          <p:cNvSpPr/>
          <p:nvPr/>
        </p:nvSpPr>
        <p:spPr>
          <a:xfrm>
            <a:off x="1954213" y="2928938"/>
            <a:ext cx="3175" cy="131762"/>
          </a:xfrm>
          <a:prstGeom prst="line">
            <a:avLst/>
          </a:prstGeom>
          <a:ln w="28575" cap="flat" cmpd="sng">
            <a:solidFill>
              <a:srgbClr val="333399"/>
            </a:solidFill>
            <a:prstDash val="solid"/>
            <a:round/>
            <a:headEnd type="none" w="med" len="med"/>
            <a:tailEnd type="none" w="med" len="med"/>
          </a:ln>
        </p:spPr>
      </p:sp>
      <p:sp>
        <p:nvSpPr>
          <p:cNvPr id="271384" name="直接连接符 148503"/>
          <p:cNvSpPr/>
          <p:nvPr/>
        </p:nvSpPr>
        <p:spPr>
          <a:xfrm>
            <a:off x="7248525" y="2928938"/>
            <a:ext cx="1588" cy="131762"/>
          </a:xfrm>
          <a:prstGeom prst="line">
            <a:avLst/>
          </a:prstGeom>
          <a:ln w="28575" cap="flat" cmpd="sng">
            <a:solidFill>
              <a:srgbClr val="333399"/>
            </a:solidFill>
            <a:prstDash val="solid"/>
            <a:round/>
            <a:headEnd type="none" w="med" len="med"/>
            <a:tailEnd type="none" w="med" len="med"/>
          </a:ln>
        </p:spPr>
      </p:sp>
      <p:grpSp>
        <p:nvGrpSpPr>
          <p:cNvPr id="148505" name="组合 148504"/>
          <p:cNvGrpSpPr/>
          <p:nvPr/>
        </p:nvGrpSpPr>
        <p:grpSpPr>
          <a:xfrm>
            <a:off x="2568575" y="2155825"/>
            <a:ext cx="4019550" cy="481013"/>
            <a:chOff x="1618" y="1358"/>
            <a:chExt cx="2532" cy="303"/>
          </a:xfrm>
        </p:grpSpPr>
        <p:sp>
          <p:nvSpPr>
            <p:cNvPr id="271386" name="直接连接符 148505"/>
            <p:cNvSpPr/>
            <p:nvPr/>
          </p:nvSpPr>
          <p:spPr>
            <a:xfrm>
              <a:off x="1618" y="1649"/>
              <a:ext cx="2532" cy="12"/>
            </a:xfrm>
            <a:prstGeom prst="line">
              <a:avLst/>
            </a:prstGeom>
            <a:ln w="38100" cap="flat" cmpd="sng">
              <a:solidFill>
                <a:srgbClr val="333399"/>
              </a:solidFill>
              <a:prstDash val="dash"/>
              <a:round/>
              <a:headEnd type="none" w="med" len="med"/>
              <a:tailEnd type="triangle" w="sm" len="lg"/>
            </a:ln>
          </p:spPr>
        </p:sp>
        <p:sp>
          <p:nvSpPr>
            <p:cNvPr id="271387" name="文本框 148506"/>
            <p:cNvSpPr txBox="1"/>
            <p:nvPr/>
          </p:nvSpPr>
          <p:spPr>
            <a:xfrm>
              <a:off x="1908" y="1358"/>
              <a:ext cx="1917" cy="250"/>
            </a:xfrm>
            <a:prstGeom prst="rect">
              <a:avLst/>
            </a:prstGeom>
            <a:noFill/>
            <a:ln w="9525">
              <a:noFill/>
            </a:ln>
          </p:spPr>
          <p:txBody>
            <a:bodyPr wrap="none" anchor="t">
              <a:spAutoFit/>
            </a:bodyPr>
            <a:p>
              <a:r>
                <a:rPr lang="en-US" altLang="zh-CN" sz="2000" b="1">
                  <a:solidFill>
                    <a:srgbClr val="333399"/>
                  </a:solidFill>
                  <a:latin typeface="黑体" panose="02010609060101010101" pitchFamily="2" charset="-122"/>
                  <a:ea typeface="黑体" panose="02010609060101010101" pitchFamily="2" charset="-122"/>
                </a:rPr>
                <a:t>①</a:t>
              </a:r>
              <a:r>
                <a:rPr lang="en-US" altLang="zh-CN" sz="1000">
                  <a:solidFill>
                    <a:srgbClr val="333399"/>
                  </a:solidFill>
                  <a:latin typeface="黑体" panose="02010609060101010101" pitchFamily="2" charset="-122"/>
                  <a:ea typeface="黑体" panose="02010609060101010101" pitchFamily="2" charset="-122"/>
                </a:rPr>
                <a:t> </a:t>
              </a:r>
              <a:r>
                <a:rPr lang="zh-CN" altLang="en-US" sz="2000" dirty="0">
                  <a:solidFill>
                    <a:srgbClr val="333399"/>
                  </a:solidFill>
                  <a:latin typeface="黑体" panose="02010609060101010101" pitchFamily="2" charset="-122"/>
                  <a:ea typeface="黑体" panose="02010609060101010101" pitchFamily="2" charset="-122"/>
                </a:rPr>
                <a:t>客户发起连接建立请求</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148508" name="组合 148507"/>
          <p:cNvGrpSpPr/>
          <p:nvPr/>
        </p:nvGrpSpPr>
        <p:grpSpPr>
          <a:xfrm>
            <a:off x="2555875" y="2781300"/>
            <a:ext cx="3994150" cy="431800"/>
            <a:chOff x="1655" y="1752"/>
            <a:chExt cx="2516" cy="272"/>
          </a:xfrm>
        </p:grpSpPr>
        <p:sp>
          <p:nvSpPr>
            <p:cNvPr id="271389" name="直接连接符 148508"/>
            <p:cNvSpPr/>
            <p:nvPr/>
          </p:nvSpPr>
          <p:spPr>
            <a:xfrm flipH="1" flipV="1">
              <a:off x="1655" y="1752"/>
              <a:ext cx="2516" cy="9"/>
            </a:xfrm>
            <a:prstGeom prst="line">
              <a:avLst/>
            </a:prstGeom>
            <a:ln w="38100" cap="flat" cmpd="sng">
              <a:solidFill>
                <a:schemeClr val="hlink"/>
              </a:solidFill>
              <a:prstDash val="dash"/>
              <a:round/>
              <a:headEnd type="none" w="med" len="med"/>
              <a:tailEnd type="triangle" w="sm" len="lg"/>
            </a:ln>
          </p:spPr>
        </p:sp>
        <p:sp>
          <p:nvSpPr>
            <p:cNvPr id="271390" name="文本框 148509"/>
            <p:cNvSpPr txBox="1"/>
            <p:nvPr/>
          </p:nvSpPr>
          <p:spPr>
            <a:xfrm>
              <a:off x="1973" y="1774"/>
              <a:ext cx="2077" cy="250"/>
            </a:xfrm>
            <a:prstGeom prst="rect">
              <a:avLst/>
            </a:prstGeom>
            <a:noFill/>
            <a:ln w="9525">
              <a:noFill/>
            </a:ln>
          </p:spPr>
          <p:txBody>
            <a:bodyPr wrap="none" anchor="t">
              <a:spAutoFit/>
            </a:bodyPr>
            <a:p>
              <a:r>
                <a:rPr lang="en-US" altLang="zh-CN" sz="2000" b="1">
                  <a:solidFill>
                    <a:srgbClr val="333399"/>
                  </a:solidFill>
                  <a:latin typeface="黑体" panose="02010609060101010101" pitchFamily="2" charset="-122"/>
                  <a:ea typeface="黑体" panose="02010609060101010101" pitchFamily="2" charset="-122"/>
                </a:rPr>
                <a:t>②</a:t>
              </a:r>
              <a:r>
                <a:rPr lang="en-US" altLang="zh-CN" sz="1000">
                  <a:solidFill>
                    <a:srgbClr val="333399"/>
                  </a:solidFill>
                  <a:latin typeface="黑体" panose="02010609060101010101" pitchFamily="2" charset="-122"/>
                  <a:ea typeface="黑体" panose="02010609060101010101" pitchFamily="2" charset="-122"/>
                </a:rPr>
                <a:t> </a:t>
              </a:r>
              <a:r>
                <a:rPr lang="zh-CN" altLang="en-US" sz="2000" dirty="0">
                  <a:solidFill>
                    <a:srgbClr val="333399"/>
                  </a:solidFill>
                  <a:latin typeface="黑体" panose="02010609060101010101" pitchFamily="2" charset="-122"/>
                  <a:ea typeface="黑体" panose="02010609060101010101" pitchFamily="2" charset="-122"/>
                </a:rPr>
                <a:t>服务器接受连接建立请求</a:t>
              </a:r>
              <a:endParaRPr lang="zh-CN" altLang="en-US" sz="2000" dirty="0">
                <a:solidFill>
                  <a:srgbClr val="333399"/>
                </a:solidFill>
                <a:latin typeface="黑体" panose="02010609060101010101" pitchFamily="2" charset="-122"/>
                <a:ea typeface="黑体" panose="02010609060101010101" pitchFamily="2" charset="-122"/>
              </a:endParaRPr>
            </a:p>
          </p:txBody>
        </p:sp>
      </p:grpSp>
      <p:sp>
        <p:nvSpPr>
          <p:cNvPr id="271391" name="文本框 148510"/>
          <p:cNvSpPr txBox="1"/>
          <p:nvPr/>
        </p:nvSpPr>
        <p:spPr>
          <a:xfrm>
            <a:off x="1479550" y="2003425"/>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92" name="文本框 148511"/>
          <p:cNvSpPr txBox="1"/>
          <p:nvPr/>
        </p:nvSpPr>
        <p:spPr>
          <a:xfrm>
            <a:off x="6727825" y="1989138"/>
            <a:ext cx="946150" cy="3968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应用层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271393" name="文本框 148512"/>
          <p:cNvSpPr txBox="1"/>
          <p:nvPr/>
        </p:nvSpPr>
        <p:spPr>
          <a:xfrm>
            <a:off x="4140200" y="5013325"/>
            <a:ext cx="946150" cy="398463"/>
          </a:xfrm>
          <a:prstGeom prst="rect">
            <a:avLst/>
          </a:prstGeom>
          <a:noFill/>
          <a:ln w="9525">
            <a:noFill/>
          </a:ln>
        </p:spPr>
        <p:txBody>
          <a:bodyPr wrap="none" anchor="t">
            <a:spAutoFit/>
          </a:bodyPr>
          <a:p>
            <a:r>
              <a:rPr lang="zh-CN" altLang="en-US" sz="2000" dirty="0">
                <a:solidFill>
                  <a:srgbClr val="333399"/>
                </a:solidFill>
                <a:latin typeface="Bookman Old Style" panose="02050604050505020204" pitchFamily="18" charset="0"/>
                <a:ea typeface="黑体" panose="02010609060101010101" pitchFamily="2" charset="-122"/>
              </a:rPr>
              <a:t>因特网</a:t>
            </a:r>
            <a:endParaRPr lang="zh-CN" altLang="en-US" sz="2000" dirty="0">
              <a:solidFill>
                <a:srgbClr val="333399"/>
              </a:solidFill>
              <a:latin typeface="Bookman Old Style" panose="02050604050505020204" pitchFamily="18" charset="0"/>
              <a:ea typeface="黑体" panose="02010609060101010101" pitchFamily="2" charset="-122"/>
            </a:endParaRPr>
          </a:p>
        </p:txBody>
      </p:sp>
      <p:grpSp>
        <p:nvGrpSpPr>
          <p:cNvPr id="148514" name="组合 148513"/>
          <p:cNvGrpSpPr/>
          <p:nvPr/>
        </p:nvGrpSpPr>
        <p:grpSpPr>
          <a:xfrm>
            <a:off x="1325563" y="2411413"/>
            <a:ext cx="1289050" cy="531812"/>
            <a:chOff x="835" y="1519"/>
            <a:chExt cx="812" cy="335"/>
          </a:xfrm>
        </p:grpSpPr>
        <p:sp>
          <p:nvSpPr>
            <p:cNvPr id="271395" name="椭圆 148514"/>
            <p:cNvSpPr/>
            <p:nvPr/>
          </p:nvSpPr>
          <p:spPr>
            <a:xfrm>
              <a:off x="835" y="1519"/>
              <a:ext cx="812" cy="335"/>
            </a:xfrm>
            <a:prstGeom prst="ellipse">
              <a:avLst/>
            </a:prstGeom>
            <a:solidFill>
              <a:srgbClr val="99FFCC"/>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1396" name="文本框 148515"/>
            <p:cNvSpPr txBox="1"/>
            <p:nvPr/>
          </p:nvSpPr>
          <p:spPr>
            <a:xfrm>
              <a:off x="1020" y="1547"/>
              <a:ext cx="436" cy="250"/>
            </a:xfrm>
            <a:prstGeom prst="rect">
              <a:avLst/>
            </a:prstGeom>
            <a:noFill/>
            <a:ln w="9525">
              <a:noFill/>
            </a:ln>
            <a:effectLst>
              <a:outerShdw dist="17961" dir="2699999" algn="ctr" rotWithShape="0">
                <a:schemeClr val="accent2"/>
              </a:outerShdw>
            </a:effectLst>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客户</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148517" name="组合 148516"/>
          <p:cNvGrpSpPr/>
          <p:nvPr/>
        </p:nvGrpSpPr>
        <p:grpSpPr>
          <a:xfrm>
            <a:off x="6575425" y="2411413"/>
            <a:ext cx="1289050" cy="531812"/>
            <a:chOff x="4142" y="1519"/>
            <a:chExt cx="812" cy="335"/>
          </a:xfrm>
        </p:grpSpPr>
        <p:sp>
          <p:nvSpPr>
            <p:cNvPr id="271398" name="椭圆 148517"/>
            <p:cNvSpPr/>
            <p:nvPr/>
          </p:nvSpPr>
          <p:spPr>
            <a:xfrm>
              <a:off x="4142" y="1519"/>
              <a:ext cx="812" cy="335"/>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1399" name="文本框 148518"/>
            <p:cNvSpPr txBox="1"/>
            <p:nvPr/>
          </p:nvSpPr>
          <p:spPr>
            <a:xfrm>
              <a:off x="4256" y="1543"/>
              <a:ext cx="596" cy="250"/>
            </a:xfrm>
            <a:prstGeom prst="rect">
              <a:avLst/>
            </a:prstGeom>
            <a:noFill/>
            <a:ln w="9525">
              <a:noFill/>
            </a:ln>
            <a:effectLst>
              <a:outerShdw dist="35921" dir="2699999" algn="ctr" rotWithShape="0">
                <a:schemeClr val="bg2"/>
              </a:outerShdw>
            </a:effectLst>
          </p:spPr>
          <p:txBody>
            <a:bodyPr wrap="none" anchor="t">
              <a:spAutoFit/>
            </a:bodyPr>
            <a:p>
              <a:r>
                <a:rPr lang="zh-CN" altLang="en-US" sz="2000" dirty="0">
                  <a:solidFill>
                    <a:srgbClr val="FFFF99"/>
                  </a:solidFill>
                  <a:latin typeface="黑体" panose="02010609060101010101" pitchFamily="2" charset="-122"/>
                  <a:ea typeface="黑体" panose="02010609060101010101" pitchFamily="2" charset="-122"/>
                </a:rPr>
                <a:t>服务器</a:t>
              </a:r>
              <a:endParaRPr lang="zh-CN" altLang="en-US" sz="2000" dirty="0">
                <a:solidFill>
                  <a:srgbClr val="FFFF99"/>
                </a:solidFill>
                <a:latin typeface="黑体" panose="02010609060101010101" pitchFamily="2" charset="-122"/>
                <a:ea typeface="黑体" panose="02010609060101010101" pitchFamily="2" charset="-122"/>
              </a:endParaRPr>
            </a:p>
          </p:txBody>
        </p:sp>
      </p:grpSp>
      <p:sp>
        <p:nvSpPr>
          <p:cNvPr id="148520" name="文本框 148519"/>
          <p:cNvSpPr txBox="1"/>
          <p:nvPr/>
        </p:nvSpPr>
        <p:spPr>
          <a:xfrm>
            <a:off x="3238500" y="3357563"/>
            <a:ext cx="2546350" cy="1082675"/>
          </a:xfrm>
          <a:prstGeom prst="rect">
            <a:avLst/>
          </a:prstGeom>
          <a:solidFill>
            <a:srgbClr val="FFFFCC"/>
          </a:solidFill>
          <a:ln w="76200" cap="flat" cmpd="tri">
            <a:solidFill>
              <a:srgbClr val="333399"/>
            </a:solidFill>
            <a:prstDash val="solid"/>
            <a:miter/>
            <a:headEnd type="none" w="med" len="med"/>
            <a:tailEnd type="none" w="med" len="med"/>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以后就逐级使用下层</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提供的服务</a:t>
            </a:r>
            <a:endParaRPr lang="zh-CN" altLang="en-US" sz="2000" dirty="0">
              <a:solidFill>
                <a:srgbClr val="333399"/>
              </a:solidFill>
              <a:latin typeface="Tahoma" panose="020B0604030504040204" pitchFamily="34" charset="0"/>
              <a:ea typeface="黑体" panose="02010609060101010101" pitchFamily="2" charset="-122"/>
            </a:endParaRPr>
          </a:p>
          <a:p>
            <a:pPr algn="ctr"/>
            <a:r>
              <a:rPr lang="en-US" altLang="zh-CN" sz="2000" dirty="0">
                <a:solidFill>
                  <a:srgbClr val="333399"/>
                </a:solidFill>
                <a:latin typeface="Tahoma" panose="020B0604030504040204" pitchFamily="34" charset="0"/>
                <a:ea typeface="黑体" panose="02010609060101010101" pitchFamily="2" charset="-122"/>
              </a:rPr>
              <a:t>(</a:t>
            </a:r>
            <a:r>
              <a:rPr lang="zh-CN" altLang="en-US" sz="2000" dirty="0">
                <a:solidFill>
                  <a:srgbClr val="333399"/>
                </a:solidFill>
                <a:latin typeface="Tahoma" panose="020B0604030504040204" pitchFamily="34" charset="0"/>
                <a:ea typeface="黑体" panose="02010609060101010101" pitchFamily="2" charset="-122"/>
              </a:rPr>
              <a:t>使用 </a:t>
            </a:r>
            <a:r>
              <a:rPr lang="en-US" altLang="zh-CN" sz="2000" dirty="0">
                <a:solidFill>
                  <a:srgbClr val="333399"/>
                </a:solidFill>
                <a:latin typeface="Tahoma" panose="020B0604030504040204" pitchFamily="34" charset="0"/>
                <a:ea typeface="黑体" panose="02010609060101010101" pitchFamily="2" charset="-122"/>
              </a:rPr>
              <a:t>TCP </a:t>
            </a:r>
            <a:r>
              <a:rPr lang="zh-CN" altLang="en-US" sz="2000" dirty="0">
                <a:solidFill>
                  <a:srgbClr val="333399"/>
                </a:solidFill>
                <a:latin typeface="Tahoma" panose="020B0604030504040204" pitchFamily="34" charset="0"/>
                <a:ea typeface="黑体" panose="02010609060101010101" pitchFamily="2" charset="-122"/>
              </a:rPr>
              <a:t>和 </a:t>
            </a:r>
            <a:r>
              <a:rPr lang="en-US" altLang="zh-CN" sz="2000" dirty="0">
                <a:solidFill>
                  <a:srgbClr val="333399"/>
                </a:solidFill>
                <a:latin typeface="Tahoma" panose="020B0604030504040204" pitchFamily="34" charset="0"/>
                <a:ea typeface="黑体" panose="02010609060101010101" pitchFamily="2" charset="-122"/>
              </a:rPr>
              <a:t>IP</a:t>
            </a:r>
            <a:r>
              <a:rPr lang="zh-CN" altLang="en-US" sz="2000" dirty="0">
                <a:solidFill>
                  <a:srgbClr val="333399"/>
                </a:solidFill>
                <a:latin typeface="Tahoma" panose="020B0604030504040204" pitchFamily="34" charset="0"/>
                <a:ea typeface="黑体" panose="02010609060101010101" pitchFamily="2" charset="-122"/>
              </a:rPr>
              <a:t>）</a:t>
            </a:r>
            <a:endParaRPr lang="zh-CN" altLang="en-US" sz="2000" dirty="0">
              <a:solidFill>
                <a:srgbClr val="3333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73410" name="标题 149505"/>
          <p:cNvSpPr>
            <a:spLocks noGrp="1"/>
          </p:cNvSpPr>
          <p:nvPr>
            <p:ph type="title"/>
          </p:nvPr>
        </p:nvSpPr>
        <p:spPr>
          <a:ln/>
        </p:spPr>
        <p:txBody>
          <a:bodyPr anchor="b"/>
          <a:p>
            <a:pPr algn="ctr"/>
            <a:r>
              <a:rPr lang="zh-CN" altLang="en-US" dirty="0"/>
              <a:t>功能较强的计算机</a:t>
            </a:r>
            <a:br>
              <a:rPr lang="zh-CN" altLang="en-US" dirty="0"/>
            </a:br>
            <a:r>
              <a:rPr lang="zh-CN" altLang="en-US" dirty="0"/>
              <a:t>可同时运行多个服务器进程 </a:t>
            </a:r>
            <a:endParaRPr lang="zh-CN" altLang="en-US" dirty="0"/>
          </a:p>
        </p:txBody>
      </p:sp>
      <p:sp>
        <p:nvSpPr>
          <p:cNvPr id="273411" name="直接连接符 149506"/>
          <p:cNvSpPr/>
          <p:nvPr/>
        </p:nvSpPr>
        <p:spPr>
          <a:xfrm>
            <a:off x="4562475" y="5110163"/>
            <a:ext cx="4763" cy="325437"/>
          </a:xfrm>
          <a:prstGeom prst="line">
            <a:avLst/>
          </a:prstGeom>
          <a:ln w="38100" cap="flat" cmpd="sng">
            <a:solidFill>
              <a:srgbClr val="333399"/>
            </a:solidFill>
            <a:prstDash val="solid"/>
            <a:round/>
            <a:headEnd type="none" w="med" len="med"/>
            <a:tailEnd type="none" w="med" len="med"/>
          </a:ln>
        </p:spPr>
      </p:sp>
      <p:sp>
        <p:nvSpPr>
          <p:cNvPr id="273412" name="矩形 149507"/>
          <p:cNvSpPr/>
          <p:nvPr/>
        </p:nvSpPr>
        <p:spPr>
          <a:xfrm>
            <a:off x="3159125" y="2416175"/>
            <a:ext cx="2898775" cy="2693988"/>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Arial" panose="020B0604020202020204" pitchFamily="34" charset="0"/>
              <a:ea typeface="宋体" panose="02010600030101010101" pitchFamily="2" charset="-122"/>
            </a:endParaRPr>
          </a:p>
        </p:txBody>
      </p:sp>
      <p:sp>
        <p:nvSpPr>
          <p:cNvPr id="273413" name="文本框 149508"/>
          <p:cNvSpPr txBox="1"/>
          <p:nvPr/>
        </p:nvSpPr>
        <p:spPr>
          <a:xfrm>
            <a:off x="3883025" y="4268788"/>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14" name="直接连接符 149509"/>
          <p:cNvSpPr/>
          <p:nvPr/>
        </p:nvSpPr>
        <p:spPr>
          <a:xfrm>
            <a:off x="3159125" y="4702175"/>
            <a:ext cx="2898775" cy="0"/>
          </a:xfrm>
          <a:prstGeom prst="line">
            <a:avLst/>
          </a:prstGeom>
          <a:ln w="9525" cap="flat" cmpd="sng">
            <a:solidFill>
              <a:schemeClr val="tx1"/>
            </a:solidFill>
            <a:prstDash val="solid"/>
            <a:round/>
            <a:headEnd type="none" w="med" len="med"/>
            <a:tailEnd type="none" w="med" len="med"/>
          </a:ln>
        </p:spPr>
      </p:sp>
      <p:sp>
        <p:nvSpPr>
          <p:cNvPr id="273415" name="直接连接符 149510"/>
          <p:cNvSpPr/>
          <p:nvPr/>
        </p:nvSpPr>
        <p:spPr>
          <a:xfrm>
            <a:off x="3159125" y="4292600"/>
            <a:ext cx="2898775" cy="0"/>
          </a:xfrm>
          <a:prstGeom prst="line">
            <a:avLst/>
          </a:prstGeom>
          <a:ln w="9525" cap="flat" cmpd="sng">
            <a:solidFill>
              <a:schemeClr val="tx1"/>
            </a:solidFill>
            <a:prstDash val="solid"/>
            <a:round/>
            <a:headEnd type="none" w="med" len="med"/>
            <a:tailEnd type="none" w="med" len="med"/>
          </a:ln>
        </p:spPr>
      </p:sp>
      <p:sp>
        <p:nvSpPr>
          <p:cNvPr id="273416" name="直接连接符 149511"/>
          <p:cNvSpPr/>
          <p:nvPr/>
        </p:nvSpPr>
        <p:spPr>
          <a:xfrm>
            <a:off x="3159125" y="3884613"/>
            <a:ext cx="2898775" cy="0"/>
          </a:xfrm>
          <a:prstGeom prst="line">
            <a:avLst/>
          </a:prstGeom>
          <a:ln w="9525" cap="flat" cmpd="sng">
            <a:solidFill>
              <a:schemeClr val="tx1"/>
            </a:solidFill>
            <a:prstDash val="solid"/>
            <a:round/>
            <a:headEnd type="none" w="med" len="med"/>
            <a:tailEnd type="none" w="med" len="med"/>
          </a:ln>
        </p:spPr>
      </p:sp>
      <p:sp>
        <p:nvSpPr>
          <p:cNvPr id="273417" name="直接连接符 149512"/>
          <p:cNvSpPr/>
          <p:nvPr/>
        </p:nvSpPr>
        <p:spPr>
          <a:xfrm>
            <a:off x="3159125" y="3476625"/>
            <a:ext cx="2898775" cy="0"/>
          </a:xfrm>
          <a:prstGeom prst="line">
            <a:avLst/>
          </a:prstGeom>
          <a:ln w="9525" cap="flat" cmpd="sng">
            <a:solidFill>
              <a:schemeClr val="tx1"/>
            </a:solidFill>
            <a:prstDash val="solid"/>
            <a:round/>
            <a:headEnd type="none" w="med" len="med"/>
            <a:tailEnd type="none" w="med" len="med"/>
          </a:ln>
        </p:spPr>
      </p:sp>
      <p:sp>
        <p:nvSpPr>
          <p:cNvPr id="273418" name="文本框 149513"/>
          <p:cNvSpPr txBox="1"/>
          <p:nvPr/>
        </p:nvSpPr>
        <p:spPr>
          <a:xfrm>
            <a:off x="4117975" y="4676775"/>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19" name="文本框 149514"/>
          <p:cNvSpPr txBox="1"/>
          <p:nvPr/>
        </p:nvSpPr>
        <p:spPr>
          <a:xfrm>
            <a:off x="4117975" y="3465513"/>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20" name="文本框 149515"/>
          <p:cNvSpPr txBox="1"/>
          <p:nvPr/>
        </p:nvSpPr>
        <p:spPr>
          <a:xfrm>
            <a:off x="4117975" y="38735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21" name="文本框 149516"/>
          <p:cNvSpPr txBox="1"/>
          <p:nvPr/>
        </p:nvSpPr>
        <p:spPr>
          <a:xfrm>
            <a:off x="4087813" y="2376488"/>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22" name="文本框 149517"/>
          <p:cNvSpPr txBox="1"/>
          <p:nvPr/>
        </p:nvSpPr>
        <p:spPr>
          <a:xfrm>
            <a:off x="4008438" y="1990725"/>
            <a:ext cx="1157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nvGrpSpPr>
          <p:cNvPr id="149519" name="组合 149518"/>
          <p:cNvGrpSpPr/>
          <p:nvPr/>
        </p:nvGrpSpPr>
        <p:grpSpPr>
          <a:xfrm>
            <a:off x="3333750" y="2741613"/>
            <a:ext cx="1143000" cy="746125"/>
            <a:chOff x="2100" y="1727"/>
            <a:chExt cx="720" cy="470"/>
          </a:xfrm>
        </p:grpSpPr>
        <p:sp>
          <p:nvSpPr>
            <p:cNvPr id="273424" name="直接连接符 149519"/>
            <p:cNvSpPr/>
            <p:nvPr/>
          </p:nvSpPr>
          <p:spPr>
            <a:xfrm>
              <a:off x="2460" y="2119"/>
              <a:ext cx="1" cy="78"/>
            </a:xfrm>
            <a:prstGeom prst="line">
              <a:avLst/>
            </a:prstGeom>
            <a:ln w="28575" cap="flat" cmpd="sng">
              <a:solidFill>
                <a:srgbClr val="333399"/>
              </a:solidFill>
              <a:prstDash val="solid"/>
              <a:round/>
              <a:headEnd type="none" w="med" len="med"/>
              <a:tailEnd type="none" w="med" len="med"/>
            </a:ln>
          </p:spPr>
        </p:sp>
        <p:sp>
          <p:nvSpPr>
            <p:cNvPr id="273425" name="椭圆 149520"/>
            <p:cNvSpPr/>
            <p:nvPr/>
          </p:nvSpPr>
          <p:spPr>
            <a:xfrm>
              <a:off x="2100" y="1727"/>
              <a:ext cx="720" cy="412"/>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3426" name="文本框 149521"/>
            <p:cNvSpPr txBox="1"/>
            <p:nvPr/>
          </p:nvSpPr>
          <p:spPr>
            <a:xfrm>
              <a:off x="2171" y="1756"/>
              <a:ext cx="596" cy="404"/>
            </a:xfrm>
            <a:prstGeom prst="rect">
              <a:avLst/>
            </a:prstGeom>
            <a:noFill/>
            <a:ln w="9525">
              <a:noFill/>
            </a:ln>
            <a:effectLst>
              <a:outerShdw dist="35921" dir="2699999" algn="ctr" rotWithShape="0">
                <a:schemeClr val="bg2"/>
              </a:outerShdw>
            </a:effectLst>
          </p:spPr>
          <p:txBody>
            <a:bodyPr wrap="none" anchor="t">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2" charset="-122"/>
                </a:rPr>
                <a:t>服务器</a:t>
              </a:r>
              <a:endParaRPr lang="zh-CN" altLang="en-US" sz="2000" dirty="0">
                <a:solidFill>
                  <a:srgbClr val="FFFF66"/>
                </a:solidFill>
                <a:latin typeface="Arial" panose="020B0604020202020204" pitchFamily="34" charset="0"/>
                <a:ea typeface="黑体" panose="02010609060101010101" pitchFamily="2" charset="-122"/>
              </a:endParaRPr>
            </a:p>
            <a:p>
              <a:pPr algn="ctr">
                <a:lnSpc>
                  <a:spcPct val="90000"/>
                </a:lnSpc>
              </a:pPr>
              <a:r>
                <a:rPr lang="en-US" altLang="zh-CN" sz="2000">
                  <a:solidFill>
                    <a:srgbClr val="FFFF66"/>
                  </a:solidFill>
                  <a:latin typeface="Arial" panose="020B0604020202020204" pitchFamily="34" charset="0"/>
                  <a:ea typeface="黑体" panose="02010609060101010101" pitchFamily="2" charset="-122"/>
                </a:rPr>
                <a:t>1</a:t>
              </a:r>
              <a:endParaRPr lang="en-US" altLang="zh-CN" sz="3200">
                <a:solidFill>
                  <a:srgbClr val="FFFF66"/>
                </a:solidFill>
                <a:latin typeface="Arial" panose="020B0604020202020204" pitchFamily="34" charset="0"/>
                <a:ea typeface="黑体" panose="02010609060101010101" pitchFamily="2" charset="-122"/>
              </a:endParaRPr>
            </a:p>
          </p:txBody>
        </p:sp>
      </p:grpSp>
      <p:grpSp>
        <p:nvGrpSpPr>
          <p:cNvPr id="149523" name="组合 149522"/>
          <p:cNvGrpSpPr/>
          <p:nvPr/>
        </p:nvGrpSpPr>
        <p:grpSpPr>
          <a:xfrm>
            <a:off x="4740275" y="2741613"/>
            <a:ext cx="1141413" cy="735012"/>
            <a:chOff x="2986" y="1727"/>
            <a:chExt cx="719" cy="463"/>
          </a:xfrm>
        </p:grpSpPr>
        <p:sp>
          <p:nvSpPr>
            <p:cNvPr id="273428" name="直接连接符 149523"/>
            <p:cNvSpPr/>
            <p:nvPr/>
          </p:nvSpPr>
          <p:spPr>
            <a:xfrm>
              <a:off x="3344" y="2113"/>
              <a:ext cx="1" cy="77"/>
            </a:xfrm>
            <a:prstGeom prst="line">
              <a:avLst/>
            </a:prstGeom>
            <a:ln w="28575" cap="flat" cmpd="sng">
              <a:solidFill>
                <a:srgbClr val="333399"/>
              </a:solidFill>
              <a:prstDash val="solid"/>
              <a:round/>
              <a:headEnd type="none" w="med" len="med"/>
              <a:tailEnd type="none" w="med" len="med"/>
            </a:ln>
          </p:spPr>
        </p:sp>
        <p:sp>
          <p:nvSpPr>
            <p:cNvPr id="273429" name="椭圆 149524"/>
            <p:cNvSpPr/>
            <p:nvPr/>
          </p:nvSpPr>
          <p:spPr>
            <a:xfrm>
              <a:off x="2986" y="1727"/>
              <a:ext cx="719" cy="412"/>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3430" name="文本框 149525"/>
            <p:cNvSpPr txBox="1"/>
            <p:nvPr/>
          </p:nvSpPr>
          <p:spPr>
            <a:xfrm>
              <a:off x="3056" y="1752"/>
              <a:ext cx="596" cy="404"/>
            </a:xfrm>
            <a:prstGeom prst="rect">
              <a:avLst/>
            </a:prstGeom>
            <a:noFill/>
            <a:ln w="9525">
              <a:noFill/>
            </a:ln>
            <a:effectLst>
              <a:outerShdw dist="35921" dir="2699999" algn="ctr" rotWithShape="0">
                <a:schemeClr val="bg2"/>
              </a:outerShdw>
            </a:effectLst>
          </p:spPr>
          <p:txBody>
            <a:bodyPr wrap="none" anchor="t">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2" charset="-122"/>
                </a:rPr>
                <a:t>服务器</a:t>
              </a:r>
              <a:endParaRPr lang="zh-CN" altLang="en-US" sz="2000" dirty="0">
                <a:solidFill>
                  <a:srgbClr val="FFFF66"/>
                </a:solidFill>
                <a:latin typeface="Arial" panose="020B0604020202020204" pitchFamily="34" charset="0"/>
                <a:ea typeface="黑体" panose="02010609060101010101" pitchFamily="2" charset="-122"/>
              </a:endParaRPr>
            </a:p>
            <a:p>
              <a:pPr algn="ctr">
                <a:lnSpc>
                  <a:spcPct val="90000"/>
                </a:lnSpc>
              </a:pPr>
              <a:r>
                <a:rPr lang="en-US" altLang="zh-CN" sz="2000">
                  <a:solidFill>
                    <a:srgbClr val="FFFF66"/>
                  </a:solidFill>
                  <a:latin typeface="Arial" panose="020B0604020202020204" pitchFamily="34" charset="0"/>
                  <a:ea typeface="黑体" panose="02010609060101010101" pitchFamily="2" charset="-122"/>
                </a:rPr>
                <a:t>2</a:t>
              </a:r>
              <a:endParaRPr lang="en-US" altLang="zh-CN" sz="3200">
                <a:solidFill>
                  <a:srgbClr val="FFFF66"/>
                </a:solidFill>
                <a:latin typeface="Arial" panose="020B0604020202020204" pitchFamily="34" charset="0"/>
                <a:ea typeface="黑体" panose="02010609060101010101" pitchFamily="2" charset="-122"/>
              </a:endParaRPr>
            </a:p>
          </p:txBody>
        </p:sp>
      </p:grpSp>
      <p:grpSp>
        <p:nvGrpSpPr>
          <p:cNvPr id="149527" name="组合 149526"/>
          <p:cNvGrpSpPr/>
          <p:nvPr/>
        </p:nvGrpSpPr>
        <p:grpSpPr>
          <a:xfrm>
            <a:off x="611188" y="1990725"/>
            <a:ext cx="7910512" cy="3771900"/>
            <a:chOff x="385" y="1254"/>
            <a:chExt cx="4983" cy="2376"/>
          </a:xfrm>
        </p:grpSpPr>
        <p:sp>
          <p:nvSpPr>
            <p:cNvPr id="273432" name="任意多边形 149527"/>
            <p:cNvSpPr/>
            <p:nvPr/>
          </p:nvSpPr>
          <p:spPr>
            <a:xfrm>
              <a:off x="846" y="3219"/>
              <a:ext cx="4066" cy="411"/>
            </a:xfrm>
            <a:custGeom>
              <a:avLst/>
              <a:gdLst/>
              <a:ahLst/>
              <a:cxnLst/>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ap="flat" cmpd="sng">
              <a:solidFill>
                <a:srgbClr val="333399"/>
              </a:solidFill>
              <a:prstDash val="solid"/>
              <a:round/>
              <a:headEnd type="none" w="med" len="med"/>
              <a:tailEnd type="none" w="med" len="med"/>
            </a:ln>
          </p:spPr>
          <p:txBody>
            <a:bodyPr/>
            <a:p>
              <a:endParaRPr lang="zh-CN" altLang="en-US"/>
            </a:p>
          </p:txBody>
        </p:sp>
        <p:grpSp>
          <p:nvGrpSpPr>
            <p:cNvPr id="273433" name="组合 149528"/>
            <p:cNvGrpSpPr/>
            <p:nvPr/>
          </p:nvGrpSpPr>
          <p:grpSpPr>
            <a:xfrm>
              <a:off x="385" y="1254"/>
              <a:ext cx="944" cy="1965"/>
              <a:chOff x="385" y="1254"/>
              <a:chExt cx="944" cy="1965"/>
            </a:xfrm>
          </p:grpSpPr>
          <p:sp>
            <p:nvSpPr>
              <p:cNvPr id="273434" name="矩形 149529"/>
              <p:cNvSpPr/>
              <p:nvPr/>
            </p:nvSpPr>
            <p:spPr>
              <a:xfrm>
                <a:off x="385"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Arial" panose="020B0604020202020204" pitchFamily="34" charset="0"/>
                  <a:ea typeface="宋体" panose="02010600030101010101" pitchFamily="2" charset="-122"/>
                </a:endParaRPr>
              </a:p>
            </p:txBody>
          </p:sp>
          <p:sp>
            <p:nvSpPr>
              <p:cNvPr id="273435" name="文本框 149530"/>
              <p:cNvSpPr txBox="1"/>
              <p:nvPr/>
            </p:nvSpPr>
            <p:spPr>
              <a:xfrm>
                <a:off x="413" y="2689"/>
                <a:ext cx="91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36" name="直接连接符 149531"/>
              <p:cNvSpPr/>
              <p:nvPr/>
            </p:nvSpPr>
            <p:spPr>
              <a:xfrm>
                <a:off x="385" y="2962"/>
                <a:ext cx="941" cy="0"/>
              </a:xfrm>
              <a:prstGeom prst="line">
                <a:avLst/>
              </a:prstGeom>
              <a:ln w="9525" cap="flat" cmpd="sng">
                <a:solidFill>
                  <a:schemeClr val="tx1"/>
                </a:solidFill>
                <a:prstDash val="solid"/>
                <a:round/>
                <a:headEnd type="none" w="med" len="med"/>
                <a:tailEnd type="none" w="med" len="med"/>
              </a:ln>
            </p:spPr>
          </p:sp>
          <p:sp>
            <p:nvSpPr>
              <p:cNvPr id="273437" name="直接连接符 149532"/>
              <p:cNvSpPr/>
              <p:nvPr/>
            </p:nvSpPr>
            <p:spPr>
              <a:xfrm>
                <a:off x="385" y="2704"/>
                <a:ext cx="941" cy="0"/>
              </a:xfrm>
              <a:prstGeom prst="line">
                <a:avLst/>
              </a:prstGeom>
              <a:ln w="9525" cap="flat" cmpd="sng">
                <a:solidFill>
                  <a:schemeClr val="tx1"/>
                </a:solidFill>
                <a:prstDash val="solid"/>
                <a:round/>
                <a:headEnd type="none" w="med" len="med"/>
                <a:tailEnd type="none" w="med" len="med"/>
              </a:ln>
            </p:spPr>
          </p:sp>
          <p:sp>
            <p:nvSpPr>
              <p:cNvPr id="273438" name="直接连接符 149533"/>
              <p:cNvSpPr/>
              <p:nvPr/>
            </p:nvSpPr>
            <p:spPr>
              <a:xfrm>
                <a:off x="385" y="2447"/>
                <a:ext cx="941" cy="0"/>
              </a:xfrm>
              <a:prstGeom prst="line">
                <a:avLst/>
              </a:prstGeom>
              <a:ln w="9525" cap="flat" cmpd="sng">
                <a:solidFill>
                  <a:schemeClr val="tx1"/>
                </a:solidFill>
                <a:prstDash val="solid"/>
                <a:round/>
                <a:headEnd type="none" w="med" len="med"/>
                <a:tailEnd type="none" w="med" len="med"/>
              </a:ln>
            </p:spPr>
          </p:sp>
          <p:sp>
            <p:nvSpPr>
              <p:cNvPr id="273439" name="直接连接符 149534"/>
              <p:cNvSpPr/>
              <p:nvPr/>
            </p:nvSpPr>
            <p:spPr>
              <a:xfrm>
                <a:off x="385" y="2190"/>
                <a:ext cx="941" cy="0"/>
              </a:xfrm>
              <a:prstGeom prst="line">
                <a:avLst/>
              </a:prstGeom>
              <a:ln w="9525" cap="flat" cmpd="sng">
                <a:solidFill>
                  <a:schemeClr val="tx1"/>
                </a:solidFill>
                <a:prstDash val="solid"/>
                <a:round/>
                <a:headEnd type="none" w="med" len="med"/>
                <a:tailEnd type="none" w="med" len="med"/>
              </a:ln>
            </p:spPr>
          </p:sp>
          <p:sp>
            <p:nvSpPr>
              <p:cNvPr id="273440" name="文本框 149535"/>
              <p:cNvSpPr txBox="1"/>
              <p:nvPr/>
            </p:nvSpPr>
            <p:spPr>
              <a:xfrm>
                <a:off x="560" y="2946"/>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41" name="文本框 149536"/>
              <p:cNvSpPr txBox="1"/>
              <p:nvPr/>
            </p:nvSpPr>
            <p:spPr>
              <a:xfrm>
                <a:off x="560" y="2183"/>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42" name="文本框 149537"/>
              <p:cNvSpPr txBox="1"/>
              <p:nvPr/>
            </p:nvSpPr>
            <p:spPr>
              <a:xfrm>
                <a:off x="560" y="2440"/>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43" name="直接连接符 149538"/>
              <p:cNvSpPr/>
              <p:nvPr/>
            </p:nvSpPr>
            <p:spPr>
              <a:xfrm>
                <a:off x="845" y="2036"/>
                <a:ext cx="2" cy="154"/>
              </a:xfrm>
              <a:prstGeom prst="line">
                <a:avLst/>
              </a:prstGeom>
              <a:ln w="28575" cap="flat" cmpd="sng">
                <a:solidFill>
                  <a:srgbClr val="333399"/>
                </a:solidFill>
                <a:prstDash val="solid"/>
                <a:round/>
                <a:headEnd type="none" w="med" len="med"/>
                <a:tailEnd type="none" w="med" len="med"/>
              </a:ln>
            </p:spPr>
          </p:sp>
          <p:sp>
            <p:nvSpPr>
              <p:cNvPr id="273444" name="椭圆 149539"/>
              <p:cNvSpPr/>
              <p:nvPr/>
            </p:nvSpPr>
            <p:spPr>
              <a:xfrm>
                <a:off x="468" y="1779"/>
                <a:ext cx="775" cy="308"/>
              </a:xfrm>
              <a:prstGeom prst="ellipse">
                <a:avLst/>
              </a:prstGeom>
              <a:solidFill>
                <a:srgbClr val="00FF99"/>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3445" name="文本框 149540"/>
              <p:cNvSpPr txBox="1"/>
              <p:nvPr/>
            </p:nvSpPr>
            <p:spPr>
              <a:xfrm>
                <a:off x="565" y="1506"/>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46" name="文本框 149541"/>
              <p:cNvSpPr txBox="1"/>
              <p:nvPr/>
            </p:nvSpPr>
            <p:spPr>
              <a:xfrm>
                <a:off x="523" y="1254"/>
                <a:ext cx="729"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73447" name="文本框 149542"/>
              <p:cNvSpPr txBox="1"/>
              <p:nvPr/>
            </p:nvSpPr>
            <p:spPr>
              <a:xfrm>
                <a:off x="567" y="1789"/>
                <a:ext cx="569"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客户 </a:t>
                </a:r>
                <a:r>
                  <a:rPr lang="en-US" altLang="zh-CN" sz="2000">
                    <a:solidFill>
                      <a:srgbClr val="333399"/>
                    </a:solidFill>
                    <a:latin typeface="Arial" panose="020B0604020202020204" pitchFamily="34" charset="0"/>
                    <a:ea typeface="黑体" panose="02010609060101010101" pitchFamily="2" charset="-122"/>
                  </a:rPr>
                  <a:t>1</a:t>
                </a:r>
                <a:endParaRPr lang="en-US" altLang="zh-CN" sz="3200">
                  <a:solidFill>
                    <a:srgbClr val="333399"/>
                  </a:solidFill>
                  <a:latin typeface="Arial" panose="020B0604020202020204" pitchFamily="34" charset="0"/>
                  <a:ea typeface="黑体" panose="02010609060101010101" pitchFamily="2" charset="-122"/>
                </a:endParaRPr>
              </a:p>
            </p:txBody>
          </p:sp>
        </p:grpSp>
        <p:grpSp>
          <p:nvGrpSpPr>
            <p:cNvPr id="273448" name="组合 149543"/>
            <p:cNvGrpSpPr/>
            <p:nvPr/>
          </p:nvGrpSpPr>
          <p:grpSpPr>
            <a:xfrm>
              <a:off x="4424" y="1254"/>
              <a:ext cx="944" cy="1965"/>
              <a:chOff x="4424" y="1254"/>
              <a:chExt cx="944" cy="1965"/>
            </a:xfrm>
          </p:grpSpPr>
          <p:sp>
            <p:nvSpPr>
              <p:cNvPr id="273449" name="矩形 149544"/>
              <p:cNvSpPr/>
              <p:nvPr/>
            </p:nvSpPr>
            <p:spPr>
              <a:xfrm>
                <a:off x="4424"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Arial" panose="020B0604020202020204" pitchFamily="34" charset="0"/>
                  <a:ea typeface="宋体" panose="02010600030101010101" pitchFamily="2" charset="-122"/>
                </a:endParaRPr>
              </a:p>
            </p:txBody>
          </p:sp>
          <p:sp>
            <p:nvSpPr>
              <p:cNvPr id="273450" name="文本框 149545"/>
              <p:cNvSpPr txBox="1"/>
              <p:nvPr/>
            </p:nvSpPr>
            <p:spPr>
              <a:xfrm>
                <a:off x="4452" y="2689"/>
                <a:ext cx="91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51" name="直接连接符 149546"/>
              <p:cNvSpPr/>
              <p:nvPr/>
            </p:nvSpPr>
            <p:spPr>
              <a:xfrm>
                <a:off x="4424" y="2962"/>
                <a:ext cx="941" cy="0"/>
              </a:xfrm>
              <a:prstGeom prst="line">
                <a:avLst/>
              </a:prstGeom>
              <a:ln w="9525" cap="flat" cmpd="sng">
                <a:solidFill>
                  <a:schemeClr val="tx1"/>
                </a:solidFill>
                <a:prstDash val="solid"/>
                <a:round/>
                <a:headEnd type="none" w="med" len="med"/>
                <a:tailEnd type="none" w="med" len="med"/>
              </a:ln>
            </p:spPr>
          </p:sp>
          <p:sp>
            <p:nvSpPr>
              <p:cNvPr id="273452" name="直接连接符 149547"/>
              <p:cNvSpPr/>
              <p:nvPr/>
            </p:nvSpPr>
            <p:spPr>
              <a:xfrm>
                <a:off x="4424" y="2704"/>
                <a:ext cx="941" cy="0"/>
              </a:xfrm>
              <a:prstGeom prst="line">
                <a:avLst/>
              </a:prstGeom>
              <a:ln w="9525" cap="flat" cmpd="sng">
                <a:solidFill>
                  <a:schemeClr val="tx1"/>
                </a:solidFill>
                <a:prstDash val="solid"/>
                <a:round/>
                <a:headEnd type="none" w="med" len="med"/>
                <a:tailEnd type="none" w="med" len="med"/>
              </a:ln>
            </p:spPr>
          </p:sp>
          <p:sp>
            <p:nvSpPr>
              <p:cNvPr id="273453" name="直接连接符 149548"/>
              <p:cNvSpPr/>
              <p:nvPr/>
            </p:nvSpPr>
            <p:spPr>
              <a:xfrm>
                <a:off x="4424" y="2447"/>
                <a:ext cx="941" cy="0"/>
              </a:xfrm>
              <a:prstGeom prst="line">
                <a:avLst/>
              </a:prstGeom>
              <a:ln w="9525" cap="flat" cmpd="sng">
                <a:solidFill>
                  <a:schemeClr val="tx1"/>
                </a:solidFill>
                <a:prstDash val="solid"/>
                <a:round/>
                <a:headEnd type="none" w="med" len="med"/>
                <a:tailEnd type="none" w="med" len="med"/>
              </a:ln>
            </p:spPr>
          </p:sp>
          <p:sp>
            <p:nvSpPr>
              <p:cNvPr id="273454" name="直接连接符 149549"/>
              <p:cNvSpPr/>
              <p:nvPr/>
            </p:nvSpPr>
            <p:spPr>
              <a:xfrm>
                <a:off x="4424" y="2190"/>
                <a:ext cx="941" cy="0"/>
              </a:xfrm>
              <a:prstGeom prst="line">
                <a:avLst/>
              </a:prstGeom>
              <a:ln w="9525" cap="flat" cmpd="sng">
                <a:solidFill>
                  <a:schemeClr val="tx1"/>
                </a:solidFill>
                <a:prstDash val="solid"/>
                <a:round/>
                <a:headEnd type="none" w="med" len="med"/>
                <a:tailEnd type="none" w="med" len="med"/>
              </a:ln>
            </p:spPr>
          </p:sp>
          <p:sp>
            <p:nvSpPr>
              <p:cNvPr id="273455" name="文本框 149550"/>
              <p:cNvSpPr txBox="1"/>
              <p:nvPr/>
            </p:nvSpPr>
            <p:spPr>
              <a:xfrm>
                <a:off x="4600" y="2946"/>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物理层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56" name="文本框 149551"/>
              <p:cNvSpPr txBox="1"/>
              <p:nvPr/>
            </p:nvSpPr>
            <p:spPr>
              <a:xfrm>
                <a:off x="4600" y="2183"/>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运输层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57" name="文本框 149552"/>
              <p:cNvSpPr txBox="1"/>
              <p:nvPr/>
            </p:nvSpPr>
            <p:spPr>
              <a:xfrm>
                <a:off x="4600" y="2440"/>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58" name="直接连接符 149553"/>
              <p:cNvSpPr/>
              <p:nvPr/>
            </p:nvSpPr>
            <p:spPr>
              <a:xfrm>
                <a:off x="4911" y="2065"/>
                <a:ext cx="2" cy="125"/>
              </a:xfrm>
              <a:prstGeom prst="line">
                <a:avLst/>
              </a:prstGeom>
              <a:ln w="28575" cap="flat" cmpd="sng">
                <a:solidFill>
                  <a:srgbClr val="333399"/>
                </a:solidFill>
                <a:prstDash val="solid"/>
                <a:round/>
                <a:headEnd type="none" w="med" len="med"/>
                <a:tailEnd type="none" w="med" len="med"/>
              </a:ln>
            </p:spPr>
          </p:sp>
          <p:sp>
            <p:nvSpPr>
              <p:cNvPr id="273459" name="椭圆 149554"/>
              <p:cNvSpPr/>
              <p:nvPr/>
            </p:nvSpPr>
            <p:spPr>
              <a:xfrm>
                <a:off x="4507" y="1779"/>
                <a:ext cx="775" cy="308"/>
              </a:xfrm>
              <a:prstGeom prst="ellipse">
                <a:avLst/>
              </a:prstGeom>
              <a:solidFill>
                <a:srgbClr val="00FF99"/>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endParaRPr lang="zh-CN" sz="1600" dirty="0">
                  <a:latin typeface="Times New Roman" panose="02020603050405020304" pitchFamily="18" charset="0"/>
                  <a:ea typeface="宋体" panose="02010600030101010101" pitchFamily="2" charset="-122"/>
                </a:endParaRPr>
              </a:p>
            </p:txBody>
          </p:sp>
          <p:sp>
            <p:nvSpPr>
              <p:cNvPr id="273460" name="文本框 149555"/>
              <p:cNvSpPr txBox="1"/>
              <p:nvPr/>
            </p:nvSpPr>
            <p:spPr>
              <a:xfrm>
                <a:off x="4595" y="1514"/>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应用层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73461" name="文本框 149556"/>
              <p:cNvSpPr txBox="1"/>
              <p:nvPr/>
            </p:nvSpPr>
            <p:spPr>
              <a:xfrm>
                <a:off x="4567" y="1254"/>
                <a:ext cx="729"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计算机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73462" name="文本框 149557"/>
              <p:cNvSpPr txBox="1"/>
              <p:nvPr/>
            </p:nvSpPr>
            <p:spPr>
              <a:xfrm>
                <a:off x="4625" y="1789"/>
                <a:ext cx="569"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客户 </a:t>
                </a:r>
                <a:r>
                  <a:rPr lang="en-US" altLang="zh-CN" sz="2000">
                    <a:solidFill>
                      <a:srgbClr val="333399"/>
                    </a:solidFill>
                    <a:latin typeface="Arial" panose="020B0604020202020204" pitchFamily="34" charset="0"/>
                    <a:ea typeface="黑体" panose="02010609060101010101" pitchFamily="2" charset="-122"/>
                  </a:rPr>
                  <a:t>2</a:t>
                </a:r>
                <a:endParaRPr lang="en-US" altLang="zh-CN" sz="3200">
                  <a:solidFill>
                    <a:srgbClr val="333399"/>
                  </a:solidFill>
                  <a:latin typeface="Arial" panose="020B0604020202020204" pitchFamily="34" charset="0"/>
                  <a:ea typeface="黑体" panose="02010609060101010101" pitchFamily="2" charset="-122"/>
                </a:endParaRPr>
              </a:p>
            </p:txBody>
          </p:sp>
        </p:grpSp>
      </p:grpSp>
      <p:grpSp>
        <p:nvGrpSpPr>
          <p:cNvPr id="273463" name="组合 149558"/>
          <p:cNvGrpSpPr/>
          <p:nvPr/>
        </p:nvGrpSpPr>
        <p:grpSpPr>
          <a:xfrm>
            <a:off x="3563938" y="5259388"/>
            <a:ext cx="2041525" cy="1122362"/>
            <a:chOff x="2245" y="3313"/>
            <a:chExt cx="1286" cy="707"/>
          </a:xfrm>
        </p:grpSpPr>
        <p:graphicFrame>
          <p:nvGraphicFramePr>
            <p:cNvPr id="273464" name="内容占位符 149559"/>
            <p:cNvGraphicFramePr>
              <a:graphicFrameLocks noGrp="1"/>
            </p:cNvGraphicFramePr>
            <p:nvPr>
              <p:ph idx="4294967295"/>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3086" name="" r:id="rId1" imgW="1687195" imgH="964565" progId="Visio.Drawing.6">
                    <p:embed/>
                  </p:oleObj>
                </mc:Choice>
                <mc:Fallback>
                  <p:oleObj name="" r:id="rId1" imgW="1687195" imgH="964565" progId="Visio.Drawing.6">
                    <p:embed/>
                    <p:pic>
                      <p:nvPicPr>
                        <p:cNvPr id="0" name="图片 3085"/>
                        <p:cNvPicPr/>
                        <p:nvPr/>
                      </p:nvPicPr>
                      <p:blipFill>
                        <a:blip r:embed="rId2"/>
                        <a:stretch>
                          <a:fillRect/>
                        </a:stretch>
                      </p:blipFill>
                      <p:spPr>
                        <a:xfrm>
                          <a:off x="2245" y="3313"/>
                          <a:ext cx="1286" cy="707"/>
                        </a:xfrm>
                        <a:prstGeom prst="rect">
                          <a:avLst/>
                        </a:prstGeom>
                        <a:noFill/>
                        <a:ln w="38100">
                          <a:miter/>
                        </a:ln>
                        <a:effectLst>
                          <a:outerShdw dist="25400" dir="5400000" algn="ctr" rotWithShape="0">
                            <a:schemeClr val="bg2"/>
                          </a:outerShdw>
                        </a:effectLst>
                      </p:spPr>
                    </p:pic>
                  </p:oleObj>
                </mc:Fallback>
              </mc:AlternateContent>
            </a:graphicData>
          </a:graphic>
        </p:graphicFrame>
        <p:sp>
          <p:nvSpPr>
            <p:cNvPr id="273465" name="文本框 149560"/>
            <p:cNvSpPr txBox="1"/>
            <p:nvPr/>
          </p:nvSpPr>
          <p:spPr>
            <a:xfrm>
              <a:off x="2562" y="3521"/>
              <a:ext cx="596" cy="251"/>
            </a:xfrm>
            <a:prstGeom prst="rect">
              <a:avLst/>
            </a:prstGeom>
            <a:noFill/>
            <a:ln w="9525">
              <a:noFill/>
            </a:ln>
          </p:spPr>
          <p:txBody>
            <a:bodyPr wrap="none" anchor="t">
              <a:spAutoFit/>
            </a:bodyPr>
            <a:p>
              <a:r>
                <a:rPr lang="zh-CN" altLang="en-US" sz="2000" dirty="0">
                  <a:solidFill>
                    <a:srgbClr val="333399"/>
                  </a:solidFill>
                  <a:latin typeface="Bookman Old Style" panose="02050604050505020204" pitchFamily="18" charset="0"/>
                  <a:ea typeface="黑体" panose="02010609060101010101" pitchFamily="2" charset="-122"/>
                </a:rPr>
                <a:t>因特网</a:t>
              </a:r>
              <a:endParaRPr lang="zh-CN" altLang="en-US" sz="2000" dirty="0">
                <a:solidFill>
                  <a:srgbClr val="333399"/>
                </a:solidFill>
                <a:latin typeface="Bookman Old Style" panose="02050604050505020204" pitchFamily="18" charset="0"/>
                <a:ea typeface="黑体" panose="02010609060101010101" pitchFamily="2" charset="-122"/>
              </a:endParaRPr>
            </a:p>
          </p:txBody>
        </p:sp>
      </p:grpSp>
      <p:grpSp>
        <p:nvGrpSpPr>
          <p:cNvPr id="149562" name="组合 149561"/>
          <p:cNvGrpSpPr/>
          <p:nvPr/>
        </p:nvGrpSpPr>
        <p:grpSpPr>
          <a:xfrm>
            <a:off x="2016125" y="3068638"/>
            <a:ext cx="5183188" cy="0"/>
            <a:chOff x="1270" y="1933"/>
            <a:chExt cx="3265" cy="0"/>
          </a:xfrm>
        </p:grpSpPr>
        <p:sp>
          <p:nvSpPr>
            <p:cNvPr id="273467" name="直接连接符 149562"/>
            <p:cNvSpPr/>
            <p:nvPr/>
          </p:nvSpPr>
          <p:spPr>
            <a:xfrm>
              <a:off x="3705" y="1933"/>
              <a:ext cx="830" cy="0"/>
            </a:xfrm>
            <a:prstGeom prst="line">
              <a:avLst/>
            </a:prstGeom>
            <a:ln w="38100" cap="flat" cmpd="sng">
              <a:solidFill>
                <a:srgbClr val="333399"/>
              </a:solidFill>
              <a:prstDash val="dash"/>
              <a:round/>
              <a:headEnd type="triangle" w="sm" len="lg"/>
              <a:tailEnd type="triangle" w="sm" len="lg"/>
            </a:ln>
          </p:spPr>
        </p:sp>
        <p:sp>
          <p:nvSpPr>
            <p:cNvPr id="273468" name="直接连接符 149563"/>
            <p:cNvSpPr/>
            <p:nvPr/>
          </p:nvSpPr>
          <p:spPr>
            <a:xfrm>
              <a:off x="1270" y="1933"/>
              <a:ext cx="830" cy="0"/>
            </a:xfrm>
            <a:prstGeom prst="line">
              <a:avLst/>
            </a:prstGeom>
            <a:ln w="38100" cap="flat" cmpd="sng">
              <a:solidFill>
                <a:srgbClr val="333399"/>
              </a:solidFill>
              <a:prstDash val="dash"/>
              <a:round/>
              <a:headEnd type="triangle" w="sm" len="lg"/>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物理层</a:t>
            </a:r>
            <a:endParaRPr lang="zh-CN" altLang="en-US"/>
          </a:p>
        </p:txBody>
      </p:sp>
      <p:sp>
        <p:nvSpPr>
          <p:cNvPr id="3" name="内容占位符 2"/>
          <p:cNvSpPr>
            <a:spLocks noGrp="1"/>
          </p:cNvSpPr>
          <p:nvPr>
            <p:ph idx="1"/>
          </p:nvPr>
        </p:nvSpPr>
        <p:spPr/>
        <p:txBody>
          <a:bodyPr/>
          <a:p>
            <a:pPr marL="0" indent="0">
              <a:buNone/>
            </a:pPr>
            <a:r>
              <a:rPr lang="zh-CN" altLang="en-US"/>
              <a:t>以太网 · 调制解调器 · 电力线通信(PLC) · SONET/SDH · G.709 · 光导纤维 · 同轴电缆 · 双绞线等</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29697" name="组合 307347"/>
          <p:cNvGrpSpPr/>
          <p:nvPr/>
        </p:nvGrpSpPr>
        <p:grpSpPr>
          <a:xfrm>
            <a:off x="73025" y="966788"/>
            <a:ext cx="8747125" cy="4291012"/>
            <a:chOff x="1519" y="640"/>
            <a:chExt cx="3991" cy="1862"/>
          </a:xfrm>
        </p:grpSpPr>
        <p:grpSp>
          <p:nvGrpSpPr>
            <p:cNvPr id="29698" name="组合 307203"/>
            <p:cNvGrpSpPr/>
            <p:nvPr/>
          </p:nvGrpSpPr>
          <p:grpSpPr>
            <a:xfrm>
              <a:off x="3514" y="935"/>
              <a:ext cx="1996" cy="1361"/>
              <a:chOff x="109" y="1226"/>
              <a:chExt cx="2516" cy="1675"/>
            </a:xfrm>
          </p:grpSpPr>
          <p:grpSp>
            <p:nvGrpSpPr>
              <p:cNvPr id="29699" name="组合 307204"/>
              <p:cNvGrpSpPr/>
              <p:nvPr/>
            </p:nvGrpSpPr>
            <p:grpSpPr>
              <a:xfrm>
                <a:off x="109" y="1226"/>
                <a:ext cx="2516" cy="1675"/>
                <a:chOff x="109" y="1226"/>
                <a:chExt cx="2516" cy="1675"/>
              </a:xfrm>
            </p:grpSpPr>
            <p:grpSp>
              <p:nvGrpSpPr>
                <p:cNvPr id="29700" name="组合 307205"/>
                <p:cNvGrpSpPr/>
                <p:nvPr/>
              </p:nvGrpSpPr>
              <p:grpSpPr>
                <a:xfrm>
                  <a:off x="109" y="1226"/>
                  <a:ext cx="2516" cy="1675"/>
                  <a:chOff x="109" y="1226"/>
                  <a:chExt cx="2516" cy="1675"/>
                </a:xfrm>
              </p:grpSpPr>
              <p:sp>
                <p:nvSpPr>
                  <p:cNvPr id="29701" name="椭圆 307206"/>
                  <p:cNvSpPr/>
                  <p:nvPr/>
                </p:nvSpPr>
                <p:spPr>
                  <a:xfrm>
                    <a:off x="1749" y="1896"/>
                    <a:ext cx="876" cy="829"/>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2" name="椭圆 307207"/>
                  <p:cNvSpPr/>
                  <p:nvPr/>
                </p:nvSpPr>
                <p:spPr>
                  <a:xfrm>
                    <a:off x="109" y="1632"/>
                    <a:ext cx="859" cy="831"/>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3" name="椭圆 307208"/>
                  <p:cNvSpPr/>
                  <p:nvPr/>
                </p:nvSpPr>
                <p:spPr>
                  <a:xfrm>
                    <a:off x="1612" y="1341"/>
                    <a:ext cx="874" cy="802"/>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4" name="椭圆 307209"/>
                  <p:cNvSpPr/>
                  <p:nvPr/>
                </p:nvSpPr>
                <p:spPr>
                  <a:xfrm>
                    <a:off x="1152" y="2055"/>
                    <a:ext cx="875" cy="846"/>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5" name="椭圆 307210"/>
                  <p:cNvSpPr/>
                  <p:nvPr/>
                </p:nvSpPr>
                <p:spPr>
                  <a:xfrm>
                    <a:off x="400" y="1982"/>
                    <a:ext cx="874" cy="802"/>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6" name="椭圆 307211"/>
                  <p:cNvSpPr/>
                  <p:nvPr/>
                </p:nvSpPr>
                <p:spPr>
                  <a:xfrm>
                    <a:off x="1075" y="1226"/>
                    <a:ext cx="859" cy="829"/>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07" name="椭圆 307212"/>
                  <p:cNvSpPr/>
                  <p:nvPr/>
                </p:nvSpPr>
                <p:spPr>
                  <a:xfrm>
                    <a:off x="523" y="1226"/>
                    <a:ext cx="859" cy="799"/>
                  </a:xfrm>
                  <a:prstGeom prst="ellipse">
                    <a:avLst/>
                  </a:prstGeom>
                  <a:solidFill>
                    <a:srgbClr val="DDDDDD"/>
                  </a:solidFill>
                  <a:ln w="9525" cap="flat" cmpd="sng">
                    <a:solidFill>
                      <a:srgbClr val="000000"/>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29708" name="椭圆 307213"/>
                <p:cNvSpPr/>
                <p:nvPr/>
              </p:nvSpPr>
              <p:spPr>
                <a:xfrm>
                  <a:off x="339" y="1414"/>
                  <a:ext cx="2085" cy="1152"/>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29709" name="任意多边形 307214"/>
              <p:cNvSpPr/>
              <p:nvPr/>
            </p:nvSpPr>
            <p:spPr>
              <a:xfrm>
                <a:off x="348" y="2192"/>
                <a:ext cx="126" cy="224"/>
              </a:xfrm>
              <a:custGeom>
                <a:avLst/>
                <a:gdLst/>
                <a:ahLst/>
                <a:cxnLst/>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w="9525">
                <a:noFill/>
              </a:ln>
            </p:spPr>
            <p:txBody>
              <a:bodyPr/>
              <a:p>
                <a:endParaRPr lang="zh-CN" altLang="en-US"/>
              </a:p>
            </p:txBody>
          </p:sp>
        </p:grpSp>
        <p:sp>
          <p:nvSpPr>
            <p:cNvPr id="29710" name="直接连接符 307215"/>
            <p:cNvSpPr/>
            <p:nvPr/>
          </p:nvSpPr>
          <p:spPr>
            <a:xfrm flipH="1">
              <a:off x="4421" y="1661"/>
              <a:ext cx="0" cy="272"/>
            </a:xfrm>
            <a:prstGeom prst="line">
              <a:avLst/>
            </a:prstGeom>
            <a:ln w="9525" cap="flat" cmpd="sng">
              <a:solidFill>
                <a:schemeClr val="tx1"/>
              </a:solidFill>
              <a:prstDash val="solid"/>
              <a:round/>
              <a:headEnd type="none" w="med" len="med"/>
              <a:tailEnd type="none" w="med" len="med"/>
            </a:ln>
          </p:spPr>
        </p:sp>
        <p:sp>
          <p:nvSpPr>
            <p:cNvPr id="29711" name="直接连接符 307216"/>
            <p:cNvSpPr/>
            <p:nvPr/>
          </p:nvSpPr>
          <p:spPr>
            <a:xfrm flipH="1" flipV="1">
              <a:off x="4240" y="1480"/>
              <a:ext cx="136" cy="136"/>
            </a:xfrm>
            <a:prstGeom prst="line">
              <a:avLst/>
            </a:prstGeom>
            <a:ln w="9525" cap="flat" cmpd="sng">
              <a:solidFill>
                <a:schemeClr val="tx1"/>
              </a:solidFill>
              <a:prstDash val="solid"/>
              <a:round/>
              <a:headEnd type="none" w="med" len="med"/>
              <a:tailEnd type="none" w="med" len="med"/>
            </a:ln>
          </p:spPr>
        </p:sp>
        <p:sp>
          <p:nvSpPr>
            <p:cNvPr id="29712" name="文本框 307217"/>
            <p:cNvSpPr txBox="1"/>
            <p:nvPr/>
          </p:nvSpPr>
          <p:spPr>
            <a:xfrm>
              <a:off x="2339" y="2276"/>
              <a:ext cx="283" cy="226"/>
            </a:xfrm>
            <a:prstGeom prst="rect">
              <a:avLst/>
            </a:prstGeom>
            <a:noFill/>
            <a:ln w="9525">
              <a:noFill/>
            </a:ln>
          </p:spPr>
          <p:txBody>
            <a:bodyPr wrap="none" anchor="t">
              <a:spAutoFit/>
            </a:bodyPr>
            <a:p>
              <a:r>
                <a:rPr lang="en-US" altLang="zh-CN" sz="2800">
                  <a:solidFill>
                    <a:srgbClr val="333399"/>
                  </a:solidFill>
                  <a:latin typeface="Arial" panose="020B0604020202020204" pitchFamily="34" charset="0"/>
                  <a:ea typeface="黑体" panose="02010609060101010101" pitchFamily="2" charset="-122"/>
                </a:rPr>
                <a:t>(a)</a:t>
              </a:r>
              <a:endParaRPr lang="en-US" altLang="zh-CN" sz="2800">
                <a:solidFill>
                  <a:srgbClr val="333399"/>
                </a:solidFill>
                <a:latin typeface="Arial" panose="020B0604020202020204" pitchFamily="34" charset="0"/>
                <a:ea typeface="黑体" panose="02010609060101010101" pitchFamily="2" charset="-122"/>
              </a:endParaRPr>
            </a:p>
          </p:txBody>
        </p:sp>
        <p:sp>
          <p:nvSpPr>
            <p:cNvPr id="29713" name="文本框 307218"/>
            <p:cNvSpPr txBox="1"/>
            <p:nvPr/>
          </p:nvSpPr>
          <p:spPr>
            <a:xfrm>
              <a:off x="4428" y="2276"/>
              <a:ext cx="283" cy="225"/>
            </a:xfrm>
            <a:prstGeom prst="rect">
              <a:avLst/>
            </a:prstGeom>
            <a:noFill/>
            <a:ln w="9525">
              <a:noFill/>
            </a:ln>
          </p:spPr>
          <p:txBody>
            <a:bodyPr wrap="none" anchor="t">
              <a:spAutoFit/>
            </a:bodyPr>
            <a:p>
              <a:r>
                <a:rPr lang="en-US" altLang="zh-CN" sz="2800">
                  <a:solidFill>
                    <a:srgbClr val="333399"/>
                  </a:solidFill>
                  <a:latin typeface="Arial" panose="020B0604020202020204" pitchFamily="34" charset="0"/>
                  <a:ea typeface="黑体" panose="02010609060101010101" pitchFamily="2" charset="-122"/>
                </a:rPr>
                <a:t>(b)</a:t>
              </a:r>
              <a:endParaRPr lang="en-US" altLang="zh-CN" sz="2800">
                <a:solidFill>
                  <a:srgbClr val="333399"/>
                </a:solidFill>
                <a:latin typeface="Arial" panose="020B0604020202020204" pitchFamily="34" charset="0"/>
                <a:ea typeface="黑体" panose="02010609060101010101" pitchFamily="2" charset="-122"/>
              </a:endParaRPr>
            </a:p>
          </p:txBody>
        </p:sp>
        <p:grpSp>
          <p:nvGrpSpPr>
            <p:cNvPr id="29714" name="组合 307219"/>
            <p:cNvGrpSpPr/>
            <p:nvPr/>
          </p:nvGrpSpPr>
          <p:grpSpPr>
            <a:xfrm>
              <a:off x="1519" y="1026"/>
              <a:ext cx="1727" cy="1162"/>
              <a:chOff x="1680" y="240"/>
              <a:chExt cx="2529" cy="1270"/>
            </a:xfrm>
          </p:grpSpPr>
          <p:sp>
            <p:nvSpPr>
              <p:cNvPr id="29715" name="椭圆 307220"/>
              <p:cNvSpPr/>
              <p:nvPr/>
            </p:nvSpPr>
            <p:spPr>
              <a:xfrm>
                <a:off x="2554" y="240"/>
                <a:ext cx="1088"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16" name="椭圆 307221"/>
              <p:cNvSpPr/>
              <p:nvPr/>
            </p:nvSpPr>
            <p:spPr>
              <a:xfrm>
                <a:off x="1941" y="381"/>
                <a:ext cx="827"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17" name="椭圆 307222"/>
              <p:cNvSpPr/>
              <p:nvPr/>
            </p:nvSpPr>
            <p:spPr>
              <a:xfrm>
                <a:off x="1680" y="702"/>
                <a:ext cx="552" cy="411"/>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18" name="椭圆 307223"/>
              <p:cNvSpPr/>
              <p:nvPr/>
            </p:nvSpPr>
            <p:spPr>
              <a:xfrm>
                <a:off x="1849" y="894"/>
                <a:ext cx="842" cy="450"/>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19" name="椭圆 307224"/>
              <p:cNvSpPr/>
              <p:nvPr/>
            </p:nvSpPr>
            <p:spPr>
              <a:xfrm>
                <a:off x="2462" y="971"/>
                <a:ext cx="1272" cy="539"/>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20" name="椭圆 307225"/>
              <p:cNvSpPr/>
              <p:nvPr/>
            </p:nvSpPr>
            <p:spPr>
              <a:xfrm>
                <a:off x="3289" y="394"/>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21" name="椭圆 307226"/>
              <p:cNvSpPr/>
              <p:nvPr/>
            </p:nvSpPr>
            <p:spPr>
              <a:xfrm>
                <a:off x="3412" y="663"/>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22" name="椭圆 307227"/>
              <p:cNvSpPr/>
              <p:nvPr/>
            </p:nvSpPr>
            <p:spPr>
              <a:xfrm>
                <a:off x="3335" y="753"/>
                <a:ext cx="797" cy="66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29723" name="椭圆 307228"/>
              <p:cNvSpPr/>
              <p:nvPr/>
            </p:nvSpPr>
            <p:spPr>
              <a:xfrm>
                <a:off x="2140" y="548"/>
                <a:ext cx="1640" cy="667"/>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29724" name="直接连接符 307229"/>
            <p:cNvSpPr/>
            <p:nvPr/>
          </p:nvSpPr>
          <p:spPr>
            <a:xfrm flipH="1" flipV="1">
              <a:off x="2516" y="1207"/>
              <a:ext cx="458" cy="590"/>
            </a:xfrm>
            <a:prstGeom prst="line">
              <a:avLst/>
            </a:prstGeom>
            <a:ln w="9525" cap="flat" cmpd="sng">
              <a:solidFill>
                <a:schemeClr val="tx1"/>
              </a:solidFill>
              <a:prstDash val="solid"/>
              <a:round/>
              <a:headEnd type="none" w="med" len="med"/>
              <a:tailEnd type="none" w="med" len="med"/>
            </a:ln>
          </p:spPr>
        </p:sp>
        <p:sp>
          <p:nvSpPr>
            <p:cNvPr id="29725" name="文本框 307230"/>
            <p:cNvSpPr txBox="1"/>
            <p:nvPr/>
          </p:nvSpPr>
          <p:spPr>
            <a:xfrm>
              <a:off x="2239" y="640"/>
              <a:ext cx="408" cy="225"/>
            </a:xfrm>
            <a:prstGeom prst="rect">
              <a:avLst/>
            </a:prstGeom>
            <a:noFill/>
            <a:ln w="9525">
              <a:noFill/>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网络</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29726" name="直接连接符 307231"/>
            <p:cNvSpPr/>
            <p:nvPr/>
          </p:nvSpPr>
          <p:spPr>
            <a:xfrm flipH="1" flipV="1">
              <a:off x="4104" y="1933"/>
              <a:ext cx="726" cy="91"/>
            </a:xfrm>
            <a:prstGeom prst="line">
              <a:avLst/>
            </a:prstGeom>
            <a:ln w="9525" cap="flat" cmpd="sng">
              <a:solidFill>
                <a:schemeClr val="tx1"/>
              </a:solidFill>
              <a:prstDash val="solid"/>
              <a:round/>
              <a:headEnd type="none" w="med" len="med"/>
              <a:tailEnd type="none" w="med" len="med"/>
            </a:ln>
          </p:spPr>
        </p:sp>
        <p:sp>
          <p:nvSpPr>
            <p:cNvPr id="29727" name="直接连接符 307232"/>
            <p:cNvSpPr/>
            <p:nvPr/>
          </p:nvSpPr>
          <p:spPr>
            <a:xfrm flipV="1">
              <a:off x="4104" y="1117"/>
              <a:ext cx="226" cy="45"/>
            </a:xfrm>
            <a:prstGeom prst="line">
              <a:avLst/>
            </a:prstGeom>
            <a:ln w="9525" cap="flat" cmpd="sng">
              <a:solidFill>
                <a:schemeClr val="tx1"/>
              </a:solidFill>
              <a:prstDash val="solid"/>
              <a:round/>
              <a:headEnd type="none" w="med" len="med"/>
              <a:tailEnd type="none" w="med" len="med"/>
            </a:ln>
          </p:spPr>
        </p:sp>
        <p:sp>
          <p:nvSpPr>
            <p:cNvPr id="29728" name="文本框 307233"/>
            <p:cNvSpPr txBox="1"/>
            <p:nvPr/>
          </p:nvSpPr>
          <p:spPr>
            <a:xfrm>
              <a:off x="3787" y="640"/>
              <a:ext cx="1706" cy="225"/>
            </a:xfrm>
            <a:prstGeom prst="rect">
              <a:avLst/>
            </a:prstGeom>
            <a:noFill/>
            <a:ln w="9525">
              <a:noFill/>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互联网（网络的网络）</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29729" name="直接连接符 307234"/>
            <p:cNvSpPr/>
            <p:nvPr/>
          </p:nvSpPr>
          <p:spPr>
            <a:xfrm flipH="1">
              <a:off x="3832" y="1480"/>
              <a:ext cx="408" cy="45"/>
            </a:xfrm>
            <a:prstGeom prst="line">
              <a:avLst/>
            </a:prstGeom>
            <a:ln w="9525" cap="flat" cmpd="sng">
              <a:solidFill>
                <a:schemeClr val="tx1"/>
              </a:solidFill>
              <a:prstDash val="solid"/>
              <a:round/>
              <a:headEnd type="none" w="med" len="med"/>
              <a:tailEnd type="none" w="med" len="med"/>
            </a:ln>
          </p:spPr>
        </p:sp>
        <p:sp>
          <p:nvSpPr>
            <p:cNvPr id="29730" name="直接连接符 307235"/>
            <p:cNvSpPr/>
            <p:nvPr/>
          </p:nvSpPr>
          <p:spPr>
            <a:xfrm>
              <a:off x="4512" y="1117"/>
              <a:ext cx="272" cy="90"/>
            </a:xfrm>
            <a:prstGeom prst="line">
              <a:avLst/>
            </a:prstGeom>
            <a:ln w="9525" cap="flat" cmpd="sng">
              <a:solidFill>
                <a:schemeClr val="tx1"/>
              </a:solidFill>
              <a:prstDash val="solid"/>
              <a:round/>
              <a:headEnd type="none" w="med" len="med"/>
              <a:tailEnd type="none" w="med" len="med"/>
            </a:ln>
          </p:spPr>
        </p:sp>
        <p:sp>
          <p:nvSpPr>
            <p:cNvPr id="29731" name="直接连接符 307236"/>
            <p:cNvSpPr/>
            <p:nvPr/>
          </p:nvSpPr>
          <p:spPr>
            <a:xfrm>
              <a:off x="4875" y="1253"/>
              <a:ext cx="408" cy="408"/>
            </a:xfrm>
            <a:prstGeom prst="line">
              <a:avLst/>
            </a:prstGeom>
            <a:ln w="9525" cap="flat" cmpd="sng">
              <a:solidFill>
                <a:schemeClr val="tx1"/>
              </a:solidFill>
              <a:prstDash val="solid"/>
              <a:round/>
              <a:headEnd type="none" w="med" len="med"/>
              <a:tailEnd type="none" w="med" len="med"/>
            </a:ln>
          </p:spPr>
        </p:sp>
        <p:sp>
          <p:nvSpPr>
            <p:cNvPr id="29732" name="直接连接符 307237"/>
            <p:cNvSpPr/>
            <p:nvPr/>
          </p:nvSpPr>
          <p:spPr>
            <a:xfrm flipH="1">
              <a:off x="4784" y="1298"/>
              <a:ext cx="46" cy="272"/>
            </a:xfrm>
            <a:prstGeom prst="line">
              <a:avLst/>
            </a:prstGeom>
            <a:ln w="9525" cap="flat" cmpd="sng">
              <a:solidFill>
                <a:schemeClr val="tx1"/>
              </a:solidFill>
              <a:prstDash val="solid"/>
              <a:round/>
              <a:headEnd type="none" w="med" len="med"/>
              <a:tailEnd type="none" w="med" len="med"/>
            </a:ln>
          </p:spPr>
        </p:sp>
        <p:sp>
          <p:nvSpPr>
            <p:cNvPr id="29733" name="直接连接符 307238"/>
            <p:cNvSpPr/>
            <p:nvPr/>
          </p:nvSpPr>
          <p:spPr>
            <a:xfrm flipV="1">
              <a:off x="4240" y="1253"/>
              <a:ext cx="454" cy="181"/>
            </a:xfrm>
            <a:prstGeom prst="line">
              <a:avLst/>
            </a:prstGeom>
            <a:ln w="9525" cap="flat" cmpd="sng">
              <a:solidFill>
                <a:schemeClr val="tx1"/>
              </a:solidFill>
              <a:prstDash val="solid"/>
              <a:round/>
              <a:headEnd type="none" w="med" len="med"/>
              <a:tailEnd type="none" w="med" len="med"/>
            </a:ln>
          </p:spPr>
        </p:sp>
        <p:sp>
          <p:nvSpPr>
            <p:cNvPr id="29734" name="直接连接符 307239"/>
            <p:cNvSpPr/>
            <p:nvPr/>
          </p:nvSpPr>
          <p:spPr>
            <a:xfrm>
              <a:off x="4058" y="1162"/>
              <a:ext cx="91" cy="272"/>
            </a:xfrm>
            <a:prstGeom prst="line">
              <a:avLst/>
            </a:prstGeom>
            <a:ln w="9525" cap="flat" cmpd="sng">
              <a:solidFill>
                <a:schemeClr val="tx1"/>
              </a:solidFill>
              <a:prstDash val="solid"/>
              <a:round/>
              <a:headEnd type="none" w="med" len="med"/>
              <a:tailEnd type="none" w="med" len="med"/>
            </a:ln>
          </p:spPr>
        </p:sp>
        <p:sp>
          <p:nvSpPr>
            <p:cNvPr id="29735" name="直接连接符 307240"/>
            <p:cNvSpPr/>
            <p:nvPr/>
          </p:nvSpPr>
          <p:spPr>
            <a:xfrm flipV="1">
              <a:off x="4422" y="1616"/>
              <a:ext cx="317" cy="90"/>
            </a:xfrm>
            <a:prstGeom prst="line">
              <a:avLst/>
            </a:prstGeom>
            <a:ln w="9525" cap="flat" cmpd="sng">
              <a:solidFill>
                <a:schemeClr val="tx1"/>
              </a:solidFill>
              <a:prstDash val="solid"/>
              <a:round/>
              <a:headEnd type="none" w="med" len="med"/>
              <a:tailEnd type="none" w="med" len="med"/>
            </a:ln>
          </p:spPr>
        </p:sp>
        <p:sp>
          <p:nvSpPr>
            <p:cNvPr id="29736" name="直接连接符 307241"/>
            <p:cNvSpPr/>
            <p:nvPr/>
          </p:nvSpPr>
          <p:spPr>
            <a:xfrm>
              <a:off x="4830" y="1616"/>
              <a:ext cx="408" cy="45"/>
            </a:xfrm>
            <a:prstGeom prst="line">
              <a:avLst/>
            </a:prstGeom>
            <a:ln w="9525" cap="flat" cmpd="sng">
              <a:solidFill>
                <a:schemeClr val="tx1"/>
              </a:solidFill>
              <a:prstDash val="solid"/>
              <a:round/>
              <a:headEnd type="none" w="med" len="med"/>
              <a:tailEnd type="none" w="med" len="med"/>
            </a:ln>
          </p:spPr>
        </p:sp>
        <p:sp>
          <p:nvSpPr>
            <p:cNvPr id="29737" name="直接连接符 307242"/>
            <p:cNvSpPr/>
            <p:nvPr/>
          </p:nvSpPr>
          <p:spPr>
            <a:xfrm flipH="1">
              <a:off x="4013" y="1525"/>
              <a:ext cx="136" cy="317"/>
            </a:xfrm>
            <a:prstGeom prst="line">
              <a:avLst/>
            </a:prstGeom>
            <a:ln w="9525" cap="flat" cmpd="sng">
              <a:solidFill>
                <a:schemeClr val="tx1"/>
              </a:solidFill>
              <a:prstDash val="solid"/>
              <a:round/>
              <a:headEnd type="none" w="med" len="med"/>
              <a:tailEnd type="none" w="med" len="med"/>
            </a:ln>
          </p:spPr>
        </p:sp>
        <p:sp>
          <p:nvSpPr>
            <p:cNvPr id="29738" name="直接连接符 307243"/>
            <p:cNvSpPr/>
            <p:nvPr/>
          </p:nvSpPr>
          <p:spPr>
            <a:xfrm>
              <a:off x="4784" y="1661"/>
              <a:ext cx="0" cy="317"/>
            </a:xfrm>
            <a:prstGeom prst="line">
              <a:avLst/>
            </a:prstGeom>
            <a:ln w="9525" cap="flat" cmpd="sng">
              <a:solidFill>
                <a:schemeClr val="tx1"/>
              </a:solidFill>
              <a:prstDash val="solid"/>
              <a:round/>
              <a:headEnd type="none" w="med" len="med"/>
              <a:tailEnd type="none" w="med" len="med"/>
            </a:ln>
          </p:spPr>
        </p:sp>
        <p:grpSp>
          <p:nvGrpSpPr>
            <p:cNvPr id="29739" name="组合 307244"/>
            <p:cNvGrpSpPr/>
            <p:nvPr/>
          </p:nvGrpSpPr>
          <p:grpSpPr>
            <a:xfrm>
              <a:off x="3877" y="1071"/>
              <a:ext cx="272" cy="227"/>
              <a:chOff x="2949" y="196"/>
              <a:chExt cx="941" cy="598"/>
            </a:xfrm>
          </p:grpSpPr>
          <p:sp>
            <p:nvSpPr>
              <p:cNvPr id="29740" name="椭圆 307245"/>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1" name="椭圆 307246"/>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2" name="椭圆 307247"/>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3" name="椭圆 307248"/>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4" name="椭圆 307249"/>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5" name="椭圆 307250"/>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6" name="椭圆 307251"/>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7" name="椭圆 307252"/>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8" name="任意多边形 30725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749" name="任意多边形 30725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750" name="任意多边形 30725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grpSp>
          <p:nvGrpSpPr>
            <p:cNvPr id="29751" name="组合 307256"/>
            <p:cNvGrpSpPr/>
            <p:nvPr/>
          </p:nvGrpSpPr>
          <p:grpSpPr>
            <a:xfrm>
              <a:off x="4648" y="1071"/>
              <a:ext cx="408" cy="317"/>
              <a:chOff x="2949" y="196"/>
              <a:chExt cx="941" cy="598"/>
            </a:xfrm>
          </p:grpSpPr>
          <p:sp>
            <p:nvSpPr>
              <p:cNvPr id="29752" name="椭圆 307257"/>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3" name="椭圆 307258"/>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4" name="椭圆 307259"/>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5" name="椭圆 307260"/>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6" name="椭圆 307261"/>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7" name="椭圆 307262"/>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8" name="椭圆 307263"/>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59" name="椭圆 307264"/>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0" name="任意多边形 30726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761" name="任意多边形 30726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762" name="任意多边形 30726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grpSp>
          <p:nvGrpSpPr>
            <p:cNvPr id="29763" name="组合 307268"/>
            <p:cNvGrpSpPr/>
            <p:nvPr/>
          </p:nvGrpSpPr>
          <p:grpSpPr>
            <a:xfrm rot="-1072061">
              <a:off x="3614" y="1401"/>
              <a:ext cx="318" cy="271"/>
              <a:chOff x="2949" y="196"/>
              <a:chExt cx="941" cy="598"/>
            </a:xfrm>
          </p:grpSpPr>
          <p:sp>
            <p:nvSpPr>
              <p:cNvPr id="29764" name="椭圆 307269"/>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5" name="椭圆 307270"/>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6" name="椭圆 307271"/>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7" name="椭圆 307272"/>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8" name="椭圆 307273"/>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69" name="椭圆 307274"/>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0" name="椭圆 307275"/>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1" name="椭圆 307276"/>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2" name="任意多边形 30727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773" name="任意多边形 30727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774" name="任意多边形 30727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grpSp>
          <p:nvGrpSpPr>
            <p:cNvPr id="29775" name="组合 307280"/>
            <p:cNvGrpSpPr/>
            <p:nvPr/>
          </p:nvGrpSpPr>
          <p:grpSpPr>
            <a:xfrm rot="-854928">
              <a:off x="3786" y="1741"/>
              <a:ext cx="362" cy="317"/>
              <a:chOff x="2949" y="196"/>
              <a:chExt cx="941" cy="598"/>
            </a:xfrm>
          </p:grpSpPr>
          <p:sp>
            <p:nvSpPr>
              <p:cNvPr id="29776" name="椭圆 307281"/>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7" name="椭圆 307282"/>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8" name="椭圆 307283"/>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79" name="椭圆 307284"/>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80" name="椭圆 307285"/>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81" name="椭圆 307286"/>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82" name="椭圆 307287"/>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83" name="椭圆 307288"/>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84" name="任意多边形 30728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785" name="任意多边形 30729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786" name="任意多边形 30729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sp>
          <p:nvSpPr>
            <p:cNvPr id="29787" name="直接连接符 307292"/>
            <p:cNvSpPr/>
            <p:nvPr/>
          </p:nvSpPr>
          <p:spPr>
            <a:xfrm flipH="1">
              <a:off x="4830" y="1706"/>
              <a:ext cx="453" cy="318"/>
            </a:xfrm>
            <a:prstGeom prst="line">
              <a:avLst/>
            </a:prstGeom>
            <a:ln w="9525" cap="flat" cmpd="sng">
              <a:solidFill>
                <a:schemeClr val="tx1"/>
              </a:solidFill>
              <a:prstDash val="solid"/>
              <a:round/>
              <a:headEnd type="none" w="med" len="med"/>
              <a:tailEnd type="none" w="med" len="med"/>
            </a:ln>
          </p:spPr>
        </p:sp>
        <p:grpSp>
          <p:nvGrpSpPr>
            <p:cNvPr id="29788" name="组合 307293"/>
            <p:cNvGrpSpPr/>
            <p:nvPr/>
          </p:nvGrpSpPr>
          <p:grpSpPr>
            <a:xfrm rot="-666782">
              <a:off x="4648" y="1888"/>
              <a:ext cx="272" cy="227"/>
              <a:chOff x="2949" y="196"/>
              <a:chExt cx="941" cy="598"/>
            </a:xfrm>
          </p:grpSpPr>
          <p:sp>
            <p:nvSpPr>
              <p:cNvPr id="29789" name="椭圆 307294"/>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0" name="椭圆 307295"/>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1" name="椭圆 307296"/>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2" name="椭圆 307297"/>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3" name="椭圆 307298"/>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4" name="椭圆 307299"/>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5" name="椭圆 307300"/>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6" name="椭圆 307301"/>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97" name="任意多边形 30730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798" name="任意多边形 30730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799" name="任意多边形 30730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grpSp>
          <p:nvGrpSpPr>
            <p:cNvPr id="29800" name="组合 307305"/>
            <p:cNvGrpSpPr/>
            <p:nvPr/>
          </p:nvGrpSpPr>
          <p:grpSpPr>
            <a:xfrm rot="282232">
              <a:off x="5147" y="1570"/>
              <a:ext cx="272" cy="227"/>
              <a:chOff x="2949" y="196"/>
              <a:chExt cx="941" cy="598"/>
            </a:xfrm>
          </p:grpSpPr>
          <p:sp>
            <p:nvSpPr>
              <p:cNvPr id="29801" name="椭圆 307306"/>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2" name="椭圆 307307"/>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3" name="椭圆 307308"/>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4" name="椭圆 307309"/>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5" name="椭圆 307310"/>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6" name="椭圆 307311"/>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7" name="椭圆 307312"/>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8" name="椭圆 307313"/>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09" name="任意多边形 30731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810" name="任意多边形 30731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811" name="任意多边形 30731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sp>
          <p:nvSpPr>
            <p:cNvPr id="29812" name="直接连接符 307317"/>
            <p:cNvSpPr/>
            <p:nvPr/>
          </p:nvSpPr>
          <p:spPr>
            <a:xfrm flipV="1">
              <a:off x="1791" y="1207"/>
              <a:ext cx="589" cy="409"/>
            </a:xfrm>
            <a:prstGeom prst="line">
              <a:avLst/>
            </a:prstGeom>
            <a:ln w="9525" cap="flat" cmpd="sng">
              <a:solidFill>
                <a:schemeClr val="tx1"/>
              </a:solidFill>
              <a:prstDash val="solid"/>
              <a:round/>
              <a:headEnd type="none" w="med" len="med"/>
              <a:tailEnd type="none" w="med" len="med"/>
            </a:ln>
          </p:spPr>
        </p:sp>
        <p:sp>
          <p:nvSpPr>
            <p:cNvPr id="29813" name="直接连接符 307318"/>
            <p:cNvSpPr/>
            <p:nvPr/>
          </p:nvSpPr>
          <p:spPr>
            <a:xfrm flipV="1">
              <a:off x="2290" y="1207"/>
              <a:ext cx="136" cy="681"/>
            </a:xfrm>
            <a:prstGeom prst="line">
              <a:avLst/>
            </a:prstGeom>
            <a:ln w="9525" cap="flat" cmpd="sng">
              <a:solidFill>
                <a:schemeClr val="tx1"/>
              </a:solidFill>
              <a:prstDash val="solid"/>
              <a:round/>
              <a:headEnd type="none" w="med" len="med"/>
              <a:tailEnd type="none" w="med" len="med"/>
            </a:ln>
          </p:spPr>
        </p:sp>
        <p:pic>
          <p:nvPicPr>
            <p:cNvPr id="29814" name="图片 307319"/>
            <p:cNvPicPr/>
            <p:nvPr/>
          </p:nvPicPr>
          <p:blipFill>
            <a:blip r:embed="rId1"/>
            <a:stretch>
              <a:fillRect/>
            </a:stretch>
          </p:blipFill>
          <p:spPr>
            <a:xfrm>
              <a:off x="1700" y="1525"/>
              <a:ext cx="195" cy="196"/>
            </a:xfrm>
            <a:prstGeom prst="rect">
              <a:avLst/>
            </a:prstGeom>
            <a:noFill/>
            <a:ln w="9525">
              <a:noFill/>
            </a:ln>
          </p:spPr>
        </p:pic>
        <p:pic>
          <p:nvPicPr>
            <p:cNvPr id="29815" name="图片 307320"/>
            <p:cNvPicPr/>
            <p:nvPr/>
          </p:nvPicPr>
          <p:blipFill>
            <a:blip r:embed="rId2"/>
            <a:stretch>
              <a:fillRect/>
            </a:stretch>
          </p:blipFill>
          <p:spPr>
            <a:xfrm>
              <a:off x="4058" y="1389"/>
              <a:ext cx="264" cy="166"/>
            </a:xfrm>
            <a:prstGeom prst="rect">
              <a:avLst/>
            </a:prstGeom>
            <a:noFill/>
            <a:ln w="12699">
              <a:noFill/>
            </a:ln>
          </p:spPr>
        </p:pic>
        <p:pic>
          <p:nvPicPr>
            <p:cNvPr id="29816" name="图片 307321"/>
            <p:cNvPicPr/>
            <p:nvPr/>
          </p:nvPicPr>
          <p:blipFill>
            <a:blip r:embed="rId2"/>
            <a:stretch>
              <a:fillRect/>
            </a:stretch>
          </p:blipFill>
          <p:spPr>
            <a:xfrm>
              <a:off x="4285" y="1888"/>
              <a:ext cx="264" cy="166"/>
            </a:xfrm>
            <a:prstGeom prst="rect">
              <a:avLst/>
            </a:prstGeom>
            <a:noFill/>
            <a:ln w="12699">
              <a:noFill/>
            </a:ln>
          </p:spPr>
        </p:pic>
        <p:pic>
          <p:nvPicPr>
            <p:cNvPr id="29817" name="图片 307322"/>
            <p:cNvPicPr/>
            <p:nvPr/>
          </p:nvPicPr>
          <p:blipFill>
            <a:blip r:embed="rId2"/>
            <a:stretch>
              <a:fillRect/>
            </a:stretch>
          </p:blipFill>
          <p:spPr>
            <a:xfrm>
              <a:off x="4648" y="1525"/>
              <a:ext cx="264" cy="166"/>
            </a:xfrm>
            <a:prstGeom prst="rect">
              <a:avLst/>
            </a:prstGeom>
            <a:noFill/>
            <a:ln w="12699">
              <a:noFill/>
            </a:ln>
          </p:spPr>
        </p:pic>
        <p:pic>
          <p:nvPicPr>
            <p:cNvPr id="29818" name="图片 307323"/>
            <p:cNvPicPr/>
            <p:nvPr/>
          </p:nvPicPr>
          <p:blipFill>
            <a:blip r:embed="rId2"/>
            <a:stretch>
              <a:fillRect/>
            </a:stretch>
          </p:blipFill>
          <p:spPr>
            <a:xfrm>
              <a:off x="4966" y="1389"/>
              <a:ext cx="264" cy="166"/>
            </a:xfrm>
            <a:prstGeom prst="rect">
              <a:avLst/>
            </a:prstGeom>
            <a:noFill/>
            <a:ln w="12699">
              <a:noFill/>
            </a:ln>
          </p:spPr>
        </p:pic>
        <p:pic>
          <p:nvPicPr>
            <p:cNvPr id="29819" name="图片 307324"/>
            <p:cNvPicPr/>
            <p:nvPr/>
          </p:nvPicPr>
          <p:blipFill>
            <a:blip r:embed="rId2"/>
            <a:stretch>
              <a:fillRect/>
            </a:stretch>
          </p:blipFill>
          <p:spPr>
            <a:xfrm>
              <a:off x="4285" y="1026"/>
              <a:ext cx="264" cy="166"/>
            </a:xfrm>
            <a:prstGeom prst="rect">
              <a:avLst/>
            </a:prstGeom>
            <a:noFill/>
            <a:ln w="12699">
              <a:noFill/>
            </a:ln>
          </p:spPr>
        </p:pic>
        <p:pic>
          <p:nvPicPr>
            <p:cNvPr id="29820" name="图片 307325"/>
            <p:cNvPicPr/>
            <p:nvPr/>
          </p:nvPicPr>
          <p:blipFill>
            <a:blip r:embed="rId2"/>
            <a:stretch>
              <a:fillRect/>
            </a:stretch>
          </p:blipFill>
          <p:spPr>
            <a:xfrm>
              <a:off x="4920" y="1797"/>
              <a:ext cx="264" cy="166"/>
            </a:xfrm>
            <a:prstGeom prst="rect">
              <a:avLst/>
            </a:prstGeom>
            <a:noFill/>
            <a:ln w="12699">
              <a:noFill/>
            </a:ln>
          </p:spPr>
        </p:pic>
        <p:grpSp>
          <p:nvGrpSpPr>
            <p:cNvPr id="29821" name="组合 307326"/>
            <p:cNvGrpSpPr/>
            <p:nvPr/>
          </p:nvGrpSpPr>
          <p:grpSpPr>
            <a:xfrm rot="-666782">
              <a:off x="4285" y="1570"/>
              <a:ext cx="272" cy="227"/>
              <a:chOff x="2949" y="196"/>
              <a:chExt cx="941" cy="598"/>
            </a:xfrm>
          </p:grpSpPr>
          <p:sp>
            <p:nvSpPr>
              <p:cNvPr id="29822" name="椭圆 307327"/>
              <p:cNvSpPr/>
              <p:nvPr/>
            </p:nvSpPr>
            <p:spPr>
              <a:xfrm>
                <a:off x="3168" y="196"/>
                <a:ext cx="407" cy="162"/>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3" name="椭圆 307328"/>
              <p:cNvSpPr/>
              <p:nvPr/>
            </p:nvSpPr>
            <p:spPr>
              <a:xfrm rot="900000">
                <a:off x="3512" y="252"/>
                <a:ext cx="275" cy="131"/>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4" name="椭圆 307329"/>
              <p:cNvSpPr/>
              <p:nvPr/>
            </p:nvSpPr>
            <p:spPr>
              <a:xfrm rot="1500000">
                <a:off x="3650" y="385"/>
                <a:ext cx="240" cy="153"/>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5" name="椭圆 307330"/>
              <p:cNvSpPr/>
              <p:nvPr/>
            </p:nvSpPr>
            <p:spPr>
              <a:xfrm rot="-1560000">
                <a:off x="3573" y="537"/>
                <a:ext cx="291" cy="18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6" name="椭圆 307331"/>
              <p:cNvSpPr/>
              <p:nvPr/>
            </p:nvSpPr>
            <p:spPr>
              <a:xfrm>
                <a:off x="3216" y="555"/>
                <a:ext cx="471" cy="239"/>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7" name="椭圆 307332"/>
              <p:cNvSpPr/>
              <p:nvPr/>
            </p:nvSpPr>
            <p:spPr>
              <a:xfrm rot="1080000">
                <a:off x="3023" y="555"/>
                <a:ext cx="26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8" name="椭圆 307333"/>
              <p:cNvSpPr/>
              <p:nvPr/>
            </p:nvSpPr>
            <p:spPr>
              <a:xfrm>
                <a:off x="2949" y="432"/>
                <a:ext cx="217"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29" name="椭圆 307334"/>
              <p:cNvSpPr/>
              <p:nvPr/>
            </p:nvSpPr>
            <p:spPr>
              <a:xfrm rot="-1860000">
                <a:off x="2984" y="310"/>
                <a:ext cx="295" cy="156"/>
              </a:xfrm>
              <a:prstGeom prst="ellipse">
                <a:avLst/>
              </a:prstGeom>
              <a:solidFill>
                <a:srgbClr val="C0C0C0"/>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30" name="任意多边形 30733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a:noFill/>
              </a:ln>
            </p:spPr>
            <p:txBody>
              <a:bodyPr/>
              <a:p>
                <a:endParaRPr lang="zh-CN" altLang="en-US"/>
              </a:p>
            </p:txBody>
          </p:sp>
          <p:sp>
            <p:nvSpPr>
              <p:cNvPr id="29831" name="任意多边形 30733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a:noFill/>
              </a:ln>
            </p:spPr>
            <p:txBody>
              <a:bodyPr/>
              <a:p>
                <a:endParaRPr lang="zh-CN" altLang="en-US"/>
              </a:p>
            </p:txBody>
          </p:sp>
          <p:sp>
            <p:nvSpPr>
              <p:cNvPr id="29832" name="任意多边形 30733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a:noFill/>
              </a:ln>
            </p:spPr>
            <p:txBody>
              <a:bodyPr/>
              <a:p>
                <a:endParaRPr lang="zh-CN" altLang="en-US"/>
              </a:p>
            </p:txBody>
          </p:sp>
        </p:grpSp>
        <p:pic>
          <p:nvPicPr>
            <p:cNvPr id="29833" name="图片 307338"/>
            <p:cNvPicPr/>
            <p:nvPr/>
          </p:nvPicPr>
          <p:blipFill>
            <a:blip r:embed="rId1"/>
            <a:stretch>
              <a:fillRect/>
            </a:stretch>
          </p:blipFill>
          <p:spPr>
            <a:xfrm>
              <a:off x="2154" y="1842"/>
              <a:ext cx="195" cy="196"/>
            </a:xfrm>
            <a:prstGeom prst="rect">
              <a:avLst/>
            </a:prstGeom>
            <a:noFill/>
            <a:ln w="9525">
              <a:noFill/>
            </a:ln>
          </p:spPr>
        </p:pic>
        <p:pic>
          <p:nvPicPr>
            <p:cNvPr id="29834" name="图片 307339"/>
            <p:cNvPicPr/>
            <p:nvPr/>
          </p:nvPicPr>
          <p:blipFill>
            <a:blip r:embed="rId1"/>
            <a:stretch>
              <a:fillRect/>
            </a:stretch>
          </p:blipFill>
          <p:spPr>
            <a:xfrm>
              <a:off x="2925" y="1752"/>
              <a:ext cx="195" cy="196"/>
            </a:xfrm>
            <a:prstGeom prst="rect">
              <a:avLst/>
            </a:prstGeom>
            <a:noFill/>
            <a:ln w="9525">
              <a:noFill/>
            </a:ln>
          </p:spPr>
        </p:pic>
        <p:pic>
          <p:nvPicPr>
            <p:cNvPr id="29835" name="图片 307340"/>
            <p:cNvPicPr>
              <a:picLocks noChangeAspect="1"/>
            </p:cNvPicPr>
            <p:nvPr/>
          </p:nvPicPr>
          <p:blipFill>
            <a:blip r:embed="rId3"/>
            <a:stretch>
              <a:fillRect/>
            </a:stretch>
          </p:blipFill>
          <p:spPr>
            <a:xfrm rot="-959483">
              <a:off x="2299" y="1144"/>
              <a:ext cx="274" cy="161"/>
            </a:xfrm>
            <a:prstGeom prst="rect">
              <a:avLst/>
            </a:prstGeom>
            <a:noFill/>
            <a:ln w="12700">
              <a:noFill/>
            </a:ln>
          </p:spPr>
        </p:pic>
        <p:sp>
          <p:nvSpPr>
            <p:cNvPr id="29836" name="椭圆 307341"/>
            <p:cNvSpPr/>
            <p:nvPr/>
          </p:nvSpPr>
          <p:spPr>
            <a:xfrm>
              <a:off x="2885" y="1709"/>
              <a:ext cx="272" cy="272"/>
            </a:xfrm>
            <a:prstGeom prst="ellipse">
              <a:avLst/>
            </a:prstGeom>
            <a:no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37" name="文本框 307342"/>
            <p:cNvSpPr txBox="1"/>
            <p:nvPr/>
          </p:nvSpPr>
          <p:spPr>
            <a:xfrm>
              <a:off x="2562" y="973"/>
              <a:ext cx="409" cy="225"/>
            </a:xfrm>
            <a:prstGeom prst="rect">
              <a:avLst/>
            </a:prstGeom>
            <a:noFill/>
            <a:ln w="9525">
              <a:noFill/>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结点</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29838" name="文本框 307343"/>
            <p:cNvSpPr txBox="1"/>
            <p:nvPr/>
          </p:nvSpPr>
          <p:spPr>
            <a:xfrm>
              <a:off x="2734" y="1290"/>
              <a:ext cx="408" cy="225"/>
            </a:xfrm>
            <a:prstGeom prst="rect">
              <a:avLst/>
            </a:prstGeom>
            <a:noFill/>
            <a:ln w="9525">
              <a:noFill/>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链路</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29839" name="椭圆 307344"/>
            <p:cNvSpPr/>
            <p:nvPr/>
          </p:nvSpPr>
          <p:spPr>
            <a:xfrm>
              <a:off x="2301" y="1077"/>
              <a:ext cx="272" cy="272"/>
            </a:xfrm>
            <a:prstGeom prst="ellipse">
              <a:avLst/>
            </a:prstGeom>
            <a:no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40" name="椭圆 307345"/>
            <p:cNvSpPr/>
            <p:nvPr/>
          </p:nvSpPr>
          <p:spPr>
            <a:xfrm>
              <a:off x="1669" y="1501"/>
              <a:ext cx="272" cy="272"/>
            </a:xfrm>
            <a:prstGeom prst="ellipse">
              <a:avLst/>
            </a:prstGeom>
            <a:no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841" name="椭圆 307346"/>
            <p:cNvSpPr/>
            <p:nvPr/>
          </p:nvSpPr>
          <p:spPr>
            <a:xfrm>
              <a:off x="2117" y="1813"/>
              <a:ext cx="272" cy="272"/>
            </a:xfrm>
            <a:prstGeom prst="ellipse">
              <a:avLst/>
            </a:prstGeom>
            <a:no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数据链路层</a:t>
            </a:r>
            <a:endParaRPr lang="zh-CN" altLang="en-US"/>
          </a:p>
        </p:txBody>
      </p:sp>
      <p:sp>
        <p:nvSpPr>
          <p:cNvPr id="3" name="内容占位符 2"/>
          <p:cNvSpPr>
            <a:spLocks noGrp="1"/>
          </p:cNvSpPr>
          <p:nvPr>
            <p:ph idx="1"/>
          </p:nvPr>
        </p:nvSpPr>
        <p:spPr/>
        <p:txBody>
          <a:bodyPr/>
          <a:p>
            <a:pPr marL="0" indent="0">
              <a:buNone/>
            </a:pPr>
            <a:r>
              <a:rPr lang="zh-CN" altLang="en-US">
                <a:sym typeface="+mn-ea"/>
              </a:rPr>
              <a:t>Wi-Fi(IEEE 802 11) · WiMAX(IEEE 802.16) · ATM · DTM · 令牌环 · 以太网 · FDDI · 帧中继 · GPRS · EVDO · HSPA · HDLC · PPP L2TP · PPTP · ISDN · STP</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网络层协议</a:t>
            </a:r>
            <a:endParaRPr lang="zh-CN" altLang="en-US"/>
          </a:p>
        </p:txBody>
      </p:sp>
      <p:sp>
        <p:nvSpPr>
          <p:cNvPr id="3" name="内容占位符 2"/>
          <p:cNvSpPr>
            <a:spLocks noGrp="1"/>
          </p:cNvSpPr>
          <p:nvPr>
            <p:ph idx="1"/>
          </p:nvPr>
        </p:nvSpPr>
        <p:spPr/>
        <p:txBody>
          <a:bodyPr/>
          <a:p>
            <a:pPr marL="0" indent="0">
              <a:buNone/>
            </a:pPr>
            <a:r>
              <a:rPr>
                <a:sym typeface="+mn-ea"/>
              </a:rPr>
              <a:t>IP (</a:t>
            </a:r>
            <a:r>
              <a:rPr lang="en-US">
                <a:sym typeface="+mn-ea"/>
              </a:rPr>
              <a:t>v4</a:t>
            </a:r>
            <a:r>
              <a:rPr>
                <a:sym typeface="+mn-ea"/>
              </a:rPr>
              <a:t> · v6) · ICMP· ICMPv6·IGMP ·IS-IS · IPsec · ARP · RARP · RIP等</a:t>
            </a:r>
            <a:endParaRPr>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传输层协议</a:t>
            </a:r>
            <a:endParaRPr lang="zh-CN" altLang="en-US"/>
          </a:p>
        </p:txBody>
      </p:sp>
      <p:sp>
        <p:nvSpPr>
          <p:cNvPr id="3" name="内容占位符 2"/>
          <p:cNvSpPr>
            <a:spLocks noGrp="1"/>
          </p:cNvSpPr>
          <p:nvPr>
            <p:ph idx="1"/>
          </p:nvPr>
        </p:nvSpPr>
        <p:spPr/>
        <p:txBody>
          <a:bodyPr/>
          <a:p>
            <a:pPr marL="0" indent="0">
              <a:buNone/>
            </a:pPr>
            <a:r>
              <a:rPr>
                <a:sym typeface="+mn-ea"/>
              </a:rPr>
              <a:t>TCP</a:t>
            </a:r>
            <a:r>
              <a:rPr>
                <a:sym typeface="+mn-ea"/>
              </a:rPr>
              <a:t> · </a:t>
            </a:r>
            <a:endParaRPr>
              <a:sym typeface="+mn-ea"/>
            </a:endParaRPr>
          </a:p>
          <a:p>
            <a:pPr marL="0" indent="0">
              <a:buNone/>
            </a:pPr>
            <a:r>
              <a:rPr>
                <a:sym typeface="+mn-ea"/>
              </a:rPr>
              <a:t>UDP</a:t>
            </a:r>
            <a:r>
              <a:rPr>
                <a:sym typeface="+mn-ea"/>
              </a:rPr>
              <a:t> · </a:t>
            </a:r>
            <a:endParaRPr>
              <a:sym typeface="+mn-ea"/>
            </a:endParaRPr>
          </a:p>
          <a:p>
            <a:pPr marL="0" indent="0">
              <a:buNone/>
            </a:pPr>
            <a:r>
              <a:rPr>
                <a:sym typeface="+mn-ea"/>
              </a:rPr>
              <a:t>TLS · DCCP · SCTP · RSVP · OSPF </a:t>
            </a:r>
            <a:endParaRPr>
              <a:sym typeface="+mn-e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应用层协议</a:t>
            </a:r>
            <a:endParaRPr lang="zh-CN" altLang="en-US"/>
          </a:p>
        </p:txBody>
      </p:sp>
      <p:sp>
        <p:nvSpPr>
          <p:cNvPr id="3" name="内容占位符 2"/>
          <p:cNvSpPr>
            <a:spLocks noGrp="1"/>
          </p:cNvSpPr>
          <p:nvPr>
            <p:ph idx="1"/>
          </p:nvPr>
        </p:nvSpPr>
        <p:spPr>
          <a:xfrm>
            <a:off x="1030923" y="1737043"/>
            <a:ext cx="7772400" cy="4114800"/>
          </a:xfrm>
        </p:spPr>
        <p:txBody>
          <a:bodyPr/>
          <a:p>
            <a:pPr marL="0" indent="0">
              <a:buNone/>
            </a:pPr>
            <a:r>
              <a:rPr>
                <a:sym typeface="+mn-ea"/>
              </a:rPr>
              <a:t>DNS</a:t>
            </a:r>
            <a:r>
              <a:rPr>
                <a:sym typeface="+mn-ea"/>
              </a:rPr>
              <a:t> · </a:t>
            </a:r>
            <a:r>
              <a:rPr>
                <a:sym typeface="+mn-ea"/>
              </a:rPr>
              <a:t>FTP</a:t>
            </a:r>
            <a:r>
              <a:rPr>
                <a:sym typeface="+mn-ea"/>
              </a:rPr>
              <a:t> · </a:t>
            </a:r>
            <a:r>
              <a:rPr>
                <a:sym typeface="+mn-ea"/>
              </a:rPr>
              <a:t>HTTP</a:t>
            </a:r>
            <a:r>
              <a:rPr>
                <a:sym typeface="+mn-ea"/>
              </a:rPr>
              <a:t> · </a:t>
            </a:r>
            <a:r>
              <a:rPr>
                <a:sym typeface="+mn-ea"/>
              </a:rPr>
              <a:t>SMTP</a:t>
            </a:r>
            <a:r>
              <a:rPr>
                <a:sym typeface="+mn-ea"/>
              </a:rPr>
              <a:t> · </a:t>
            </a:r>
            <a:r>
              <a:rPr>
                <a:sym typeface="+mn-ea"/>
              </a:rPr>
              <a:t>SSH TELNET</a:t>
            </a:r>
            <a:r>
              <a:rPr>
                <a:sym typeface="+mn-ea"/>
              </a:rPr>
              <a:t> · </a:t>
            </a:r>
            <a:r>
              <a:rPr>
                <a:sym typeface="+mn-ea"/>
              </a:rPr>
              <a:t>RPC</a:t>
            </a:r>
            <a:r>
              <a:rPr>
                <a:sym typeface="+mn-ea"/>
              </a:rPr>
              <a:t> · </a:t>
            </a:r>
            <a:r>
              <a:rPr>
                <a:sym typeface="+mn-ea"/>
              </a:rPr>
              <a:t>SOAP </a:t>
            </a:r>
            <a:endParaRPr>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1745" name="组合 309268"/>
          <p:cNvGrpSpPr/>
          <p:nvPr/>
        </p:nvGrpSpPr>
        <p:grpSpPr>
          <a:xfrm>
            <a:off x="395288" y="917575"/>
            <a:ext cx="8064500" cy="5175250"/>
            <a:chOff x="249" y="642"/>
            <a:chExt cx="2452" cy="1666"/>
          </a:xfrm>
        </p:grpSpPr>
        <p:sp>
          <p:nvSpPr>
            <p:cNvPr id="31746" name="直接连接符 309251"/>
            <p:cNvSpPr/>
            <p:nvPr/>
          </p:nvSpPr>
          <p:spPr>
            <a:xfrm flipH="1" flipV="1">
              <a:off x="302" y="1258"/>
              <a:ext cx="673" cy="131"/>
            </a:xfrm>
            <a:prstGeom prst="line">
              <a:avLst/>
            </a:prstGeom>
            <a:ln w="19050" cap="flat" cmpd="sng">
              <a:solidFill>
                <a:schemeClr val="tx1"/>
              </a:solidFill>
              <a:prstDash val="solid"/>
              <a:round/>
              <a:headEnd type="none" w="med" len="med"/>
              <a:tailEnd type="none" w="med" len="med"/>
            </a:ln>
          </p:spPr>
        </p:sp>
        <p:sp>
          <p:nvSpPr>
            <p:cNvPr id="31747" name="直接连接符 309252"/>
            <p:cNvSpPr/>
            <p:nvPr/>
          </p:nvSpPr>
          <p:spPr>
            <a:xfrm flipH="1">
              <a:off x="2109" y="1434"/>
              <a:ext cx="432" cy="0"/>
            </a:xfrm>
            <a:prstGeom prst="line">
              <a:avLst/>
            </a:prstGeom>
            <a:ln w="19050" cap="flat" cmpd="sng">
              <a:solidFill>
                <a:schemeClr val="tx1"/>
              </a:solidFill>
              <a:prstDash val="solid"/>
              <a:round/>
              <a:headEnd type="none" w="med" len="med"/>
              <a:tailEnd type="none" w="med" len="med"/>
            </a:ln>
          </p:spPr>
        </p:sp>
        <p:sp>
          <p:nvSpPr>
            <p:cNvPr id="31748" name="直接连接符 309253"/>
            <p:cNvSpPr/>
            <p:nvPr/>
          </p:nvSpPr>
          <p:spPr>
            <a:xfrm flipH="1">
              <a:off x="1791" y="935"/>
              <a:ext cx="227" cy="272"/>
            </a:xfrm>
            <a:prstGeom prst="line">
              <a:avLst/>
            </a:prstGeom>
            <a:ln w="19050" cap="flat" cmpd="sng">
              <a:solidFill>
                <a:schemeClr val="tx1"/>
              </a:solidFill>
              <a:prstDash val="solid"/>
              <a:round/>
              <a:headEnd type="none" w="med" len="med"/>
              <a:tailEnd type="none" w="med" len="med"/>
            </a:ln>
          </p:spPr>
        </p:sp>
        <p:sp>
          <p:nvSpPr>
            <p:cNvPr id="31749" name="直接连接符 309254"/>
            <p:cNvSpPr/>
            <p:nvPr/>
          </p:nvSpPr>
          <p:spPr>
            <a:xfrm flipH="1" flipV="1">
              <a:off x="1746" y="1797"/>
              <a:ext cx="240" cy="288"/>
            </a:xfrm>
            <a:prstGeom prst="line">
              <a:avLst/>
            </a:prstGeom>
            <a:ln w="19050" cap="flat" cmpd="sng">
              <a:solidFill>
                <a:schemeClr val="tx1"/>
              </a:solidFill>
              <a:prstDash val="solid"/>
              <a:round/>
              <a:headEnd type="none" w="med" len="med"/>
              <a:tailEnd type="none" w="med" len="med"/>
            </a:ln>
          </p:spPr>
        </p:sp>
        <p:sp>
          <p:nvSpPr>
            <p:cNvPr id="31750" name="直接连接符 309255"/>
            <p:cNvSpPr/>
            <p:nvPr/>
          </p:nvSpPr>
          <p:spPr>
            <a:xfrm>
              <a:off x="975" y="935"/>
              <a:ext cx="181" cy="318"/>
            </a:xfrm>
            <a:prstGeom prst="line">
              <a:avLst/>
            </a:prstGeom>
            <a:ln w="19050" cap="flat" cmpd="sng">
              <a:solidFill>
                <a:schemeClr val="tx1"/>
              </a:solidFill>
              <a:prstDash val="solid"/>
              <a:round/>
              <a:headEnd type="none" w="med" len="med"/>
              <a:tailEnd type="none" w="med" len="med"/>
            </a:ln>
          </p:spPr>
        </p:sp>
        <p:sp>
          <p:nvSpPr>
            <p:cNvPr id="31751" name="直接连接符 309256"/>
            <p:cNvSpPr/>
            <p:nvPr/>
          </p:nvSpPr>
          <p:spPr>
            <a:xfrm flipV="1">
              <a:off x="1065" y="1752"/>
              <a:ext cx="91" cy="333"/>
            </a:xfrm>
            <a:prstGeom prst="line">
              <a:avLst/>
            </a:prstGeom>
            <a:ln w="19050" cap="flat" cmpd="sng">
              <a:solidFill>
                <a:schemeClr val="tx1"/>
              </a:solidFill>
              <a:prstDash val="solid"/>
              <a:round/>
              <a:headEnd type="none" w="med" len="med"/>
              <a:tailEnd type="none" w="med" len="med"/>
            </a:ln>
          </p:spPr>
        </p:sp>
        <p:sp>
          <p:nvSpPr>
            <p:cNvPr id="31752" name="直接连接符 309257"/>
            <p:cNvSpPr/>
            <p:nvPr/>
          </p:nvSpPr>
          <p:spPr>
            <a:xfrm flipV="1">
              <a:off x="590" y="1642"/>
              <a:ext cx="336" cy="192"/>
            </a:xfrm>
            <a:prstGeom prst="line">
              <a:avLst/>
            </a:prstGeom>
            <a:ln w="19050" cap="flat" cmpd="sng">
              <a:solidFill>
                <a:schemeClr val="tx1"/>
              </a:solidFill>
              <a:prstDash val="solid"/>
              <a:round/>
              <a:headEnd type="none" w="med" len="med"/>
              <a:tailEnd type="none" w="med" len="med"/>
            </a:ln>
          </p:spPr>
        </p:sp>
        <p:pic>
          <p:nvPicPr>
            <p:cNvPr id="31753" name="图片 309258"/>
            <p:cNvPicPr/>
            <p:nvPr/>
          </p:nvPicPr>
          <p:blipFill>
            <a:blip r:embed="rId1"/>
            <a:stretch>
              <a:fillRect/>
            </a:stretch>
          </p:blipFill>
          <p:spPr>
            <a:xfrm>
              <a:off x="1927" y="754"/>
              <a:ext cx="275" cy="284"/>
            </a:xfrm>
            <a:prstGeom prst="rect">
              <a:avLst/>
            </a:prstGeom>
            <a:noFill/>
            <a:ln w="9525">
              <a:noFill/>
            </a:ln>
          </p:spPr>
        </p:pic>
        <p:pic>
          <p:nvPicPr>
            <p:cNvPr id="31754" name="图片 309259"/>
            <p:cNvPicPr/>
            <p:nvPr/>
          </p:nvPicPr>
          <p:blipFill>
            <a:blip r:embed="rId1"/>
            <a:stretch>
              <a:fillRect/>
            </a:stretch>
          </p:blipFill>
          <p:spPr>
            <a:xfrm>
              <a:off x="836" y="754"/>
              <a:ext cx="275" cy="284"/>
            </a:xfrm>
            <a:prstGeom prst="rect">
              <a:avLst/>
            </a:prstGeom>
            <a:noFill/>
            <a:ln w="9525">
              <a:noFill/>
            </a:ln>
          </p:spPr>
        </p:pic>
        <p:pic>
          <p:nvPicPr>
            <p:cNvPr id="31755" name="图片 309260"/>
            <p:cNvPicPr/>
            <p:nvPr/>
          </p:nvPicPr>
          <p:blipFill>
            <a:blip r:embed="rId1"/>
            <a:stretch>
              <a:fillRect/>
            </a:stretch>
          </p:blipFill>
          <p:spPr>
            <a:xfrm>
              <a:off x="2426" y="1207"/>
              <a:ext cx="275" cy="284"/>
            </a:xfrm>
            <a:prstGeom prst="rect">
              <a:avLst/>
            </a:prstGeom>
            <a:noFill/>
            <a:ln w="9525">
              <a:noFill/>
            </a:ln>
          </p:spPr>
        </p:pic>
        <p:pic>
          <p:nvPicPr>
            <p:cNvPr id="31756" name="图片 309261"/>
            <p:cNvPicPr/>
            <p:nvPr/>
          </p:nvPicPr>
          <p:blipFill>
            <a:blip r:embed="rId1"/>
            <a:stretch>
              <a:fillRect/>
            </a:stretch>
          </p:blipFill>
          <p:spPr>
            <a:xfrm>
              <a:off x="1882" y="2024"/>
              <a:ext cx="275" cy="284"/>
            </a:xfrm>
            <a:prstGeom prst="rect">
              <a:avLst/>
            </a:prstGeom>
            <a:noFill/>
            <a:ln w="9525">
              <a:noFill/>
            </a:ln>
          </p:spPr>
        </p:pic>
        <p:pic>
          <p:nvPicPr>
            <p:cNvPr id="31757" name="图片 309262"/>
            <p:cNvPicPr/>
            <p:nvPr/>
          </p:nvPicPr>
          <p:blipFill>
            <a:blip r:embed="rId1"/>
            <a:stretch>
              <a:fillRect/>
            </a:stretch>
          </p:blipFill>
          <p:spPr>
            <a:xfrm>
              <a:off x="929" y="2024"/>
              <a:ext cx="275" cy="284"/>
            </a:xfrm>
            <a:prstGeom prst="rect">
              <a:avLst/>
            </a:prstGeom>
            <a:noFill/>
            <a:ln w="9525">
              <a:noFill/>
            </a:ln>
          </p:spPr>
        </p:pic>
        <p:pic>
          <p:nvPicPr>
            <p:cNvPr id="31758" name="图片 309263"/>
            <p:cNvPicPr/>
            <p:nvPr/>
          </p:nvPicPr>
          <p:blipFill>
            <a:blip r:embed="rId1"/>
            <a:stretch>
              <a:fillRect/>
            </a:stretch>
          </p:blipFill>
          <p:spPr>
            <a:xfrm>
              <a:off x="398" y="1642"/>
              <a:ext cx="275" cy="284"/>
            </a:xfrm>
            <a:prstGeom prst="rect">
              <a:avLst/>
            </a:prstGeom>
            <a:noFill/>
            <a:ln w="9525">
              <a:noFill/>
            </a:ln>
          </p:spPr>
        </p:pic>
        <p:sp>
          <p:nvSpPr>
            <p:cNvPr id="31759" name="文本框 309264"/>
            <p:cNvSpPr txBox="1"/>
            <p:nvPr/>
          </p:nvSpPr>
          <p:spPr>
            <a:xfrm>
              <a:off x="1057" y="642"/>
              <a:ext cx="303" cy="186"/>
            </a:xfrm>
            <a:prstGeom prst="rect">
              <a:avLst/>
            </a:prstGeom>
            <a:noFill/>
            <a:ln w="9525">
              <a:noFill/>
            </a:ln>
          </p:spPr>
          <p:txBody>
            <a:bodyPr wrap="none" anchor="t">
              <a:spAutoFit/>
            </a:bodyPr>
            <a:p>
              <a:r>
                <a:rPr lang="zh-CN" altLang="en-US" sz="3200" dirty="0">
                  <a:solidFill>
                    <a:srgbClr val="333399"/>
                  </a:solidFill>
                  <a:latin typeface="Times New Roman" panose="02020603050405020304" pitchFamily="18" charset="0"/>
                  <a:ea typeface="黑体" panose="02010609060101010101" pitchFamily="2" charset="-122"/>
                </a:rPr>
                <a:t>主机</a:t>
              </a:r>
              <a:endParaRPr lang="zh-CN" altLang="en-US" sz="3200" dirty="0">
                <a:solidFill>
                  <a:srgbClr val="333399"/>
                </a:solidFill>
                <a:latin typeface="Times New Roman" panose="02020603050405020304" pitchFamily="18" charset="0"/>
                <a:ea typeface="黑体" panose="02010609060101010101" pitchFamily="2" charset="-122"/>
              </a:endParaRPr>
            </a:p>
          </p:txBody>
        </p:sp>
        <p:pic>
          <p:nvPicPr>
            <p:cNvPr id="31760" name="图片 309265"/>
            <p:cNvPicPr/>
            <p:nvPr/>
          </p:nvPicPr>
          <p:blipFill>
            <a:blip r:embed="rId1"/>
            <a:stretch>
              <a:fillRect/>
            </a:stretch>
          </p:blipFill>
          <p:spPr>
            <a:xfrm>
              <a:off x="249" y="1117"/>
              <a:ext cx="275" cy="284"/>
            </a:xfrm>
            <a:prstGeom prst="rect">
              <a:avLst/>
            </a:prstGeom>
            <a:noFill/>
            <a:ln w="9525">
              <a:noFill/>
            </a:ln>
          </p:spPr>
        </p:pic>
        <p:graphicFrame>
          <p:nvGraphicFramePr>
            <p:cNvPr id="31761" name="对象 309266"/>
            <p:cNvGraphicFramePr/>
            <p:nvPr/>
          </p:nvGraphicFramePr>
          <p:xfrm>
            <a:off x="748" y="1026"/>
            <a:ext cx="1542" cy="1089"/>
          </p:xfrm>
          <a:graphic>
            <a:graphicData uri="http://schemas.openxmlformats.org/presentationml/2006/ole">
              <mc:AlternateContent xmlns:mc="http://schemas.openxmlformats.org/markup-compatibility/2006">
                <mc:Choice xmlns:v="urn:schemas-microsoft-com:vml" Requires="v">
                  <p:oleObj spid="_x0000_s3076" name="" r:id="rId2" imgW="1687195" imgH="964565" progId="Visio.Drawing.6">
                    <p:embed/>
                  </p:oleObj>
                </mc:Choice>
                <mc:Fallback>
                  <p:oleObj name="" r:id="rId2" imgW="1687195" imgH="964565" progId="Visio.Drawing.6">
                    <p:embed/>
                    <p:pic>
                      <p:nvPicPr>
                        <p:cNvPr id="0" name="图片 3075"/>
                        <p:cNvPicPr/>
                        <p:nvPr/>
                      </p:nvPicPr>
                      <p:blipFill>
                        <a:blip r:embed="rId3"/>
                        <a:stretch>
                          <a:fillRect/>
                        </a:stretch>
                      </p:blipFill>
                      <p:spPr>
                        <a:xfrm>
                          <a:off x="748" y="1026"/>
                          <a:ext cx="1542" cy="1089"/>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31762" name="文本框 309267"/>
            <p:cNvSpPr txBox="1"/>
            <p:nvPr/>
          </p:nvSpPr>
          <p:spPr>
            <a:xfrm>
              <a:off x="1292" y="1367"/>
              <a:ext cx="427" cy="186"/>
            </a:xfrm>
            <a:prstGeom prst="rect">
              <a:avLst/>
            </a:prstGeom>
            <a:noFill/>
            <a:ln w="9525">
              <a:noFill/>
            </a:ln>
          </p:spPr>
          <p:txBody>
            <a:bodyPr wrap="none" anchor="t">
              <a:spAutoFit/>
            </a:bodyPr>
            <a:p>
              <a:r>
                <a:rPr lang="zh-CN" altLang="en-US" sz="3200" dirty="0">
                  <a:solidFill>
                    <a:srgbClr val="333399"/>
                  </a:solidFill>
                  <a:latin typeface="Times New Roman" panose="02020603050405020304" pitchFamily="18" charset="0"/>
                  <a:ea typeface="黑体" panose="02010609060101010101" pitchFamily="2" charset="-122"/>
                </a:rPr>
                <a:t>因特网</a:t>
              </a:r>
              <a:endParaRPr lang="zh-CN" altLang="en-US" sz="3200" dirty="0">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33794" name="标题 299009"/>
          <p:cNvSpPr>
            <a:spLocks noGrp="1"/>
          </p:cNvSpPr>
          <p:nvPr>
            <p:ph type="title"/>
          </p:nvPr>
        </p:nvSpPr>
        <p:spPr>
          <a:ln/>
        </p:spPr>
        <p:txBody>
          <a:bodyPr anchor="b"/>
          <a:p>
            <a:r>
              <a:rPr lang="en-US" altLang="zh-CN" dirty="0"/>
              <a:t>1.2.2  </a:t>
            </a:r>
            <a:r>
              <a:rPr lang="zh-CN" altLang="en-US" dirty="0"/>
              <a:t>因特网发展的三个阶段</a:t>
            </a:r>
            <a:endParaRPr lang="zh-CN" altLang="en-US" dirty="0"/>
          </a:p>
        </p:txBody>
      </p:sp>
      <p:sp>
        <p:nvSpPr>
          <p:cNvPr id="33795" name="文本占位符 299010"/>
          <p:cNvSpPr>
            <a:spLocks noGrp="1"/>
          </p:cNvSpPr>
          <p:nvPr>
            <p:ph idx="1"/>
          </p:nvPr>
        </p:nvSpPr>
        <p:spPr>
          <a:ln/>
        </p:spPr>
        <p:txBody>
          <a:bodyPr anchor="t"/>
          <a:p>
            <a:r>
              <a:rPr lang="zh-CN" altLang="en-US" dirty="0"/>
              <a:t>第一阶段是从单个网络 </a:t>
            </a:r>
            <a:r>
              <a:rPr lang="en-US" altLang="zh-CN" dirty="0"/>
              <a:t>ARPANET </a:t>
            </a:r>
            <a:r>
              <a:rPr lang="zh-CN" altLang="en-US" dirty="0"/>
              <a:t>向互联网发展的过程。 </a:t>
            </a:r>
            <a:endParaRPr lang="zh-CN" altLang="en-US" dirty="0"/>
          </a:p>
          <a:p>
            <a:r>
              <a:rPr lang="en-US" altLang="zh-CN" dirty="0"/>
              <a:t>1983 </a:t>
            </a:r>
            <a:r>
              <a:rPr lang="zh-CN" altLang="en-US" dirty="0"/>
              <a:t>年 </a:t>
            </a:r>
            <a:r>
              <a:rPr lang="en-US" altLang="zh-CN" dirty="0"/>
              <a:t>TCP/IP </a:t>
            </a:r>
            <a:r>
              <a:rPr lang="zh-CN" altLang="en-US" dirty="0"/>
              <a:t>协议成为 </a:t>
            </a:r>
            <a:r>
              <a:rPr lang="en-US" altLang="zh-CN" dirty="0"/>
              <a:t>ARPANET </a:t>
            </a:r>
            <a:r>
              <a:rPr lang="zh-CN" altLang="en-US" dirty="0"/>
              <a:t>上的标准协议。</a:t>
            </a:r>
            <a:endParaRPr lang="zh-CN" altLang="en-US" dirty="0"/>
          </a:p>
          <a:p>
            <a:r>
              <a:rPr lang="zh-CN" altLang="en-US" dirty="0"/>
              <a:t>人们把 </a:t>
            </a:r>
            <a:r>
              <a:rPr lang="en-US" altLang="zh-CN" dirty="0"/>
              <a:t>1983 </a:t>
            </a:r>
            <a:r>
              <a:rPr lang="zh-CN" altLang="en-US" dirty="0"/>
              <a:t>年作为因特网的诞生时间。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35842" name="标题 301057"/>
          <p:cNvSpPr>
            <a:spLocks noGrp="1"/>
          </p:cNvSpPr>
          <p:nvPr>
            <p:ph type="title"/>
          </p:nvPr>
        </p:nvSpPr>
        <p:spPr>
          <a:ln/>
        </p:spPr>
        <p:txBody>
          <a:bodyPr anchor="b"/>
          <a:p>
            <a:pPr algn="ctr"/>
            <a:r>
              <a:rPr lang="en-US" altLang="zh-CN" dirty="0"/>
              <a:t>Internet </a:t>
            </a:r>
            <a:r>
              <a:rPr lang="zh-CN" altLang="en-US" dirty="0"/>
              <a:t>和 </a:t>
            </a:r>
            <a:r>
              <a:rPr lang="en-US" altLang="zh-CN" dirty="0"/>
              <a:t>Internet </a:t>
            </a:r>
            <a:r>
              <a:rPr lang="zh-CN" altLang="en-US" dirty="0"/>
              <a:t>的区别</a:t>
            </a:r>
            <a:endParaRPr lang="zh-CN" altLang="en-US" dirty="0"/>
          </a:p>
        </p:txBody>
      </p:sp>
      <p:sp>
        <p:nvSpPr>
          <p:cNvPr id="35843" name="文本占位符 301058"/>
          <p:cNvSpPr>
            <a:spLocks noGrp="1"/>
          </p:cNvSpPr>
          <p:nvPr>
            <p:ph idx="1"/>
          </p:nvPr>
        </p:nvSpPr>
        <p:spPr>
          <a:xfrm>
            <a:off x="1042988" y="1773238"/>
            <a:ext cx="7772400" cy="4608512"/>
          </a:xfrm>
          <a:ln/>
        </p:spPr>
        <p:txBody>
          <a:bodyPr anchor="t"/>
          <a:p>
            <a:r>
              <a:rPr lang="zh-CN" altLang="en-US" dirty="0"/>
              <a:t>以</a:t>
            </a:r>
            <a:r>
              <a:rPr lang="zh-CN" altLang="en-US" dirty="0">
                <a:solidFill>
                  <a:schemeClr val="hlink"/>
                </a:solidFill>
              </a:rPr>
              <a:t>小写字母 </a:t>
            </a:r>
            <a:r>
              <a:rPr lang="en-US" altLang="zh-CN">
                <a:solidFill>
                  <a:schemeClr val="hlink"/>
                </a:solidFill>
              </a:rPr>
              <a:t>i</a:t>
            </a:r>
            <a:r>
              <a:rPr lang="en-US" altLang="zh-CN" dirty="0"/>
              <a:t> </a:t>
            </a:r>
            <a:r>
              <a:rPr lang="zh-CN" altLang="en-US" dirty="0"/>
              <a:t>开始的 </a:t>
            </a:r>
            <a:r>
              <a:rPr lang="en-US" altLang="zh-CN" b="1"/>
              <a:t>internet</a:t>
            </a:r>
            <a:r>
              <a:rPr lang="zh-CN" altLang="en-US" dirty="0"/>
              <a:t>（互联网或互连网）是一个通用名词，它泛指由多个计算机网络互连而成的网络。 </a:t>
            </a:r>
            <a:endParaRPr lang="zh-CN" altLang="en-US" dirty="0"/>
          </a:p>
          <a:p>
            <a:r>
              <a:rPr lang="zh-CN" altLang="en-US" dirty="0"/>
              <a:t>以</a:t>
            </a:r>
            <a:r>
              <a:rPr lang="zh-CN" altLang="en-US" dirty="0">
                <a:solidFill>
                  <a:schemeClr val="hlink"/>
                </a:solidFill>
              </a:rPr>
              <a:t>大写字母</a:t>
            </a:r>
            <a:r>
              <a:rPr lang="en-US" altLang="zh-CN">
                <a:solidFill>
                  <a:schemeClr val="hlink"/>
                </a:solidFill>
              </a:rPr>
              <a:t>I</a:t>
            </a:r>
            <a:r>
              <a:rPr lang="zh-CN" altLang="en-US" dirty="0"/>
              <a:t>开始的的 </a:t>
            </a:r>
            <a:r>
              <a:rPr lang="en-US" altLang="zh-CN" b="1"/>
              <a:t>Internet</a:t>
            </a:r>
            <a:r>
              <a:rPr lang="zh-CN" altLang="en-US" dirty="0"/>
              <a:t>（因特网）则是一个专用名词，它指当前全球最大的、开放的、由众多网络相互连接而成的特定计算机网络，它采用 </a:t>
            </a:r>
            <a:r>
              <a:rPr lang="en-US" altLang="zh-CN" b="1"/>
              <a:t>TCP/IP </a:t>
            </a:r>
            <a:r>
              <a:rPr lang="zh-CN" altLang="en-US" dirty="0"/>
              <a:t>协议族作为通信的规则，且其前身是美国的 </a:t>
            </a:r>
            <a:r>
              <a:rPr lang="en-US" altLang="zh-CN" b="1"/>
              <a:t>ARPANET</a:t>
            </a:r>
            <a:r>
              <a:rPr lang="zh-CN" altLang="en-US"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37890" name="标题 303105"/>
          <p:cNvSpPr>
            <a:spLocks noGrp="1"/>
          </p:cNvSpPr>
          <p:nvPr>
            <p:ph type="title"/>
          </p:nvPr>
        </p:nvSpPr>
        <p:spPr>
          <a:xfrm>
            <a:off x="1150938" y="214313"/>
            <a:ext cx="7092950" cy="1462087"/>
          </a:xfrm>
          <a:ln/>
        </p:spPr>
        <p:txBody>
          <a:bodyPr anchor="b"/>
          <a:p>
            <a:pPr algn="ctr"/>
            <a:r>
              <a:rPr lang="zh-CN" altLang="en-US" dirty="0"/>
              <a:t>三级结构的因特网 </a:t>
            </a:r>
            <a:endParaRPr lang="zh-CN" altLang="en-US" dirty="0"/>
          </a:p>
        </p:txBody>
      </p:sp>
      <p:sp>
        <p:nvSpPr>
          <p:cNvPr id="37891" name="文本占位符 303106"/>
          <p:cNvSpPr>
            <a:spLocks noGrp="1"/>
          </p:cNvSpPr>
          <p:nvPr>
            <p:ph idx="1"/>
          </p:nvPr>
        </p:nvSpPr>
        <p:spPr>
          <a:ln/>
        </p:spPr>
        <p:txBody>
          <a:bodyPr anchor="t"/>
          <a:p>
            <a:r>
              <a:rPr lang="zh-CN" altLang="en-US" dirty="0"/>
              <a:t>第二阶段的特点是建成了三级结构的因特网。 </a:t>
            </a:r>
            <a:endParaRPr lang="zh-CN" altLang="en-US" dirty="0"/>
          </a:p>
          <a:p>
            <a:r>
              <a:rPr lang="zh-CN" altLang="en-US" dirty="0"/>
              <a:t>三级计算机网络，分为主干网、地区网和校园网（或企业网）。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39938" name="标题 304129"/>
          <p:cNvSpPr>
            <a:spLocks noGrp="1"/>
          </p:cNvSpPr>
          <p:nvPr>
            <p:ph type="title"/>
          </p:nvPr>
        </p:nvSpPr>
        <p:spPr>
          <a:xfrm>
            <a:off x="1150938" y="214313"/>
            <a:ext cx="7237412" cy="1462087"/>
          </a:xfrm>
          <a:ln/>
        </p:spPr>
        <p:txBody>
          <a:bodyPr anchor="b"/>
          <a:p>
            <a:pPr algn="ctr"/>
            <a:r>
              <a:rPr lang="zh-CN" altLang="en-US" dirty="0"/>
              <a:t>多层次 </a:t>
            </a:r>
            <a:r>
              <a:rPr lang="en-US" altLang="zh-CN" dirty="0"/>
              <a:t>ISP </a:t>
            </a:r>
            <a:r>
              <a:rPr lang="zh-CN" altLang="en-US" dirty="0"/>
              <a:t>结构的因特网 </a:t>
            </a:r>
            <a:endParaRPr lang="zh-CN" altLang="en-US" dirty="0"/>
          </a:p>
        </p:txBody>
      </p:sp>
      <p:sp>
        <p:nvSpPr>
          <p:cNvPr id="39939" name="文本占位符 304130"/>
          <p:cNvSpPr>
            <a:spLocks noGrp="1"/>
          </p:cNvSpPr>
          <p:nvPr>
            <p:ph idx="1"/>
          </p:nvPr>
        </p:nvSpPr>
        <p:spPr>
          <a:ln/>
        </p:spPr>
        <p:txBody>
          <a:bodyPr anchor="t"/>
          <a:p>
            <a:r>
              <a:rPr lang="zh-CN" altLang="en-US" dirty="0"/>
              <a:t>第三阶段的特点是逐渐形成了多层次 </a:t>
            </a:r>
            <a:r>
              <a:rPr lang="en-US" altLang="zh-CN" dirty="0"/>
              <a:t>ISP </a:t>
            </a:r>
            <a:r>
              <a:rPr lang="zh-CN" altLang="en-US" dirty="0"/>
              <a:t>结构的因特网。</a:t>
            </a:r>
            <a:endParaRPr lang="zh-CN" altLang="en-US" dirty="0"/>
          </a:p>
          <a:p>
            <a:r>
              <a:rPr lang="zh-CN" altLang="en-US" dirty="0"/>
              <a:t>出现了</a:t>
            </a:r>
            <a:r>
              <a:rPr lang="zh-CN" altLang="en-US" dirty="0">
                <a:solidFill>
                  <a:schemeClr val="hlink"/>
                </a:solidFill>
              </a:rPr>
              <a:t>因特网服务提供者 </a:t>
            </a:r>
            <a:r>
              <a:rPr lang="en-US" altLang="zh-CN">
                <a:solidFill>
                  <a:schemeClr val="hlink"/>
                </a:solidFill>
              </a:rPr>
              <a:t>ISP</a:t>
            </a:r>
            <a:r>
              <a:rPr lang="en-US" altLang="zh-CN" dirty="0"/>
              <a:t> (Internet Service Provider)</a:t>
            </a:r>
            <a:r>
              <a:rPr lang="zh-CN" altLang="en-US" dirty="0"/>
              <a:t>。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直接连接符 311299"/>
          <p:cNvSpPr/>
          <p:nvPr/>
        </p:nvSpPr>
        <p:spPr>
          <a:xfrm flipV="1">
            <a:off x="2921000" y="4203700"/>
            <a:ext cx="1579563" cy="328613"/>
          </a:xfrm>
          <a:prstGeom prst="line">
            <a:avLst/>
          </a:prstGeom>
          <a:ln w="9525" cap="flat" cmpd="sng">
            <a:solidFill>
              <a:schemeClr val="tx1"/>
            </a:solidFill>
            <a:prstDash val="solid"/>
            <a:round/>
            <a:headEnd type="none" w="med" len="med"/>
            <a:tailEnd type="none" w="med" len="med"/>
          </a:ln>
        </p:spPr>
      </p:sp>
      <p:sp>
        <p:nvSpPr>
          <p:cNvPr id="41986" name="直接连接符 311300"/>
          <p:cNvSpPr/>
          <p:nvPr/>
        </p:nvSpPr>
        <p:spPr>
          <a:xfrm flipV="1">
            <a:off x="4895850" y="3219450"/>
            <a:ext cx="2528888" cy="984250"/>
          </a:xfrm>
          <a:prstGeom prst="line">
            <a:avLst/>
          </a:prstGeom>
          <a:ln w="38100" cap="flat" cmpd="sng">
            <a:solidFill>
              <a:schemeClr val="tx1"/>
            </a:solidFill>
            <a:prstDash val="solid"/>
            <a:round/>
            <a:headEnd type="none" w="med" len="med"/>
            <a:tailEnd type="none" w="med" len="med"/>
          </a:ln>
        </p:spPr>
      </p:sp>
      <p:sp>
        <p:nvSpPr>
          <p:cNvPr id="41987" name="直接连接符 311301"/>
          <p:cNvSpPr/>
          <p:nvPr/>
        </p:nvSpPr>
        <p:spPr>
          <a:xfrm>
            <a:off x="1130300" y="1798638"/>
            <a:ext cx="2106613" cy="765175"/>
          </a:xfrm>
          <a:prstGeom prst="line">
            <a:avLst/>
          </a:prstGeom>
          <a:ln w="9525" cap="flat" cmpd="sng">
            <a:solidFill>
              <a:schemeClr val="tx1"/>
            </a:solidFill>
            <a:prstDash val="solid"/>
            <a:round/>
            <a:headEnd type="none" w="med" len="med"/>
            <a:tailEnd type="none" w="med" len="med"/>
          </a:ln>
        </p:spPr>
      </p:sp>
      <p:sp>
        <p:nvSpPr>
          <p:cNvPr id="41988" name="直接连接符 311302"/>
          <p:cNvSpPr/>
          <p:nvPr/>
        </p:nvSpPr>
        <p:spPr>
          <a:xfrm flipV="1">
            <a:off x="1235075" y="2784475"/>
            <a:ext cx="1897063" cy="107950"/>
          </a:xfrm>
          <a:prstGeom prst="line">
            <a:avLst/>
          </a:prstGeom>
          <a:ln w="9525" cap="flat" cmpd="sng">
            <a:solidFill>
              <a:schemeClr val="tx1"/>
            </a:solidFill>
            <a:prstDash val="solid"/>
            <a:round/>
            <a:headEnd type="none" w="med" len="med"/>
            <a:tailEnd type="none" w="med" len="med"/>
          </a:ln>
        </p:spPr>
      </p:sp>
      <p:sp>
        <p:nvSpPr>
          <p:cNvPr id="41989" name="直接连接符 311303"/>
          <p:cNvSpPr/>
          <p:nvPr/>
        </p:nvSpPr>
        <p:spPr>
          <a:xfrm flipV="1">
            <a:off x="1552575" y="3000375"/>
            <a:ext cx="1684338" cy="987425"/>
          </a:xfrm>
          <a:prstGeom prst="line">
            <a:avLst/>
          </a:prstGeom>
          <a:ln w="9525" cap="flat" cmpd="sng">
            <a:solidFill>
              <a:schemeClr val="tx1"/>
            </a:solidFill>
            <a:prstDash val="solid"/>
            <a:round/>
            <a:headEnd type="none" w="med" len="med"/>
            <a:tailEnd type="none" w="med" len="med"/>
          </a:ln>
        </p:spPr>
      </p:sp>
      <p:sp>
        <p:nvSpPr>
          <p:cNvPr id="41990" name="直接连接符 311304"/>
          <p:cNvSpPr/>
          <p:nvPr/>
        </p:nvSpPr>
        <p:spPr>
          <a:xfrm>
            <a:off x="4030663" y="2784475"/>
            <a:ext cx="2420937" cy="0"/>
          </a:xfrm>
          <a:prstGeom prst="line">
            <a:avLst/>
          </a:prstGeom>
          <a:ln w="38100" cap="flat" cmpd="sng">
            <a:solidFill>
              <a:schemeClr val="tx1"/>
            </a:solidFill>
            <a:prstDash val="solid"/>
            <a:round/>
            <a:headEnd type="none" w="med" len="med"/>
            <a:tailEnd type="none" w="med" len="med"/>
          </a:ln>
        </p:spPr>
      </p:sp>
      <p:graphicFrame>
        <p:nvGraphicFramePr>
          <p:cNvPr id="41991" name="对象 311305"/>
          <p:cNvGraphicFramePr/>
          <p:nvPr/>
        </p:nvGraphicFramePr>
        <p:xfrm>
          <a:off x="5054600" y="1630363"/>
          <a:ext cx="3789363" cy="2682875"/>
        </p:xfrm>
        <a:graphic>
          <a:graphicData uri="http://schemas.openxmlformats.org/presentationml/2006/ole">
            <mc:AlternateContent xmlns:mc="http://schemas.openxmlformats.org/markup-compatibility/2006">
              <mc:Choice xmlns:v="urn:schemas-microsoft-com:vml" Requires="v">
                <p:oleObj spid="_x0000_s3077" name="" r:id="rId1" imgW="1687195" imgH="964565" progId="Visio.Drawing.6">
                  <p:embed/>
                </p:oleObj>
              </mc:Choice>
              <mc:Fallback>
                <p:oleObj name="" r:id="rId1" imgW="1687195" imgH="964565" progId="Visio.Drawing.6">
                  <p:embed/>
                  <p:pic>
                    <p:nvPicPr>
                      <p:cNvPr id="0" name="图片 3076"/>
                      <p:cNvPicPr/>
                      <p:nvPr/>
                    </p:nvPicPr>
                    <p:blipFill>
                      <a:blip r:embed="rId2"/>
                      <a:stretch>
                        <a:fillRect/>
                      </a:stretch>
                    </p:blipFill>
                    <p:spPr>
                      <a:xfrm>
                        <a:off x="5054600" y="1630363"/>
                        <a:ext cx="3789363" cy="2682875"/>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41992" name="任意多边形 311307"/>
          <p:cNvSpPr/>
          <p:nvPr/>
        </p:nvSpPr>
        <p:spPr>
          <a:xfrm flipH="1">
            <a:off x="858838" y="1916113"/>
            <a:ext cx="276225" cy="206375"/>
          </a:xfrm>
          <a:custGeom>
            <a:avLst/>
            <a:gdLst/>
            <a:ahLst/>
            <a:cxnLst/>
            <a:pathLst>
              <a:path w="1188" h="738">
                <a:moveTo>
                  <a:pt x="0" y="225"/>
                </a:moveTo>
                <a:lnTo>
                  <a:pt x="0" y="738"/>
                </a:lnTo>
                <a:lnTo>
                  <a:pt x="1188" y="360"/>
                </a:lnTo>
                <a:lnTo>
                  <a:pt x="1188" y="0"/>
                </a:lnTo>
                <a:lnTo>
                  <a:pt x="0" y="225"/>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1993" name="任意多边形 311308"/>
          <p:cNvSpPr/>
          <p:nvPr/>
        </p:nvSpPr>
        <p:spPr>
          <a:xfrm flipH="1">
            <a:off x="1135063" y="1965325"/>
            <a:ext cx="206375" cy="157163"/>
          </a:xfrm>
          <a:custGeom>
            <a:avLst/>
            <a:gdLst/>
            <a:ahLst/>
            <a:cxnLst/>
            <a:pathLst>
              <a:path w="882" h="563">
                <a:moveTo>
                  <a:pt x="882" y="50"/>
                </a:moveTo>
                <a:lnTo>
                  <a:pt x="882" y="563"/>
                </a:lnTo>
                <a:lnTo>
                  <a:pt x="0" y="436"/>
                </a:lnTo>
                <a:lnTo>
                  <a:pt x="0" y="0"/>
                </a:lnTo>
                <a:lnTo>
                  <a:pt x="882" y="5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1994" name="任意多边形 311309"/>
          <p:cNvSpPr/>
          <p:nvPr/>
        </p:nvSpPr>
        <p:spPr>
          <a:xfrm flipH="1">
            <a:off x="858838" y="1916113"/>
            <a:ext cx="482600" cy="63500"/>
          </a:xfrm>
          <a:custGeom>
            <a:avLst/>
            <a:gdLst/>
            <a:ahLst/>
            <a:cxnLst/>
            <a:pathLst>
              <a:path w="2070" h="225">
                <a:moveTo>
                  <a:pt x="0" y="175"/>
                </a:moveTo>
                <a:lnTo>
                  <a:pt x="892" y="225"/>
                </a:lnTo>
                <a:lnTo>
                  <a:pt x="2070" y="0"/>
                </a:lnTo>
                <a:lnTo>
                  <a:pt x="1202" y="0"/>
                </a:lnTo>
                <a:lnTo>
                  <a:pt x="0" y="175"/>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1995" name="任意多边形 311310"/>
          <p:cNvSpPr/>
          <p:nvPr/>
        </p:nvSpPr>
        <p:spPr>
          <a:xfrm flipH="1">
            <a:off x="1008063" y="1900238"/>
            <a:ext cx="176212" cy="57150"/>
          </a:xfrm>
          <a:custGeom>
            <a:avLst/>
            <a:gdLst/>
            <a:ahLst/>
            <a:cxnLst/>
            <a:pathLst>
              <a:path w="751" h="210">
                <a:moveTo>
                  <a:pt x="0" y="120"/>
                </a:moveTo>
                <a:lnTo>
                  <a:pt x="0" y="188"/>
                </a:lnTo>
                <a:lnTo>
                  <a:pt x="351" y="210"/>
                </a:lnTo>
                <a:lnTo>
                  <a:pt x="751" y="135"/>
                </a:lnTo>
                <a:lnTo>
                  <a:pt x="751" y="0"/>
                </a:lnTo>
                <a:lnTo>
                  <a:pt x="0" y="12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1996" name="任意多边形 311311"/>
          <p:cNvSpPr/>
          <p:nvPr/>
        </p:nvSpPr>
        <p:spPr>
          <a:xfrm flipH="1">
            <a:off x="912813" y="1651000"/>
            <a:ext cx="223837" cy="284163"/>
          </a:xfrm>
          <a:custGeom>
            <a:avLst/>
            <a:gdLst/>
            <a:ahLst/>
            <a:cxnLst/>
            <a:pathLst>
              <a:path w="960" h="1031">
                <a:moveTo>
                  <a:pt x="135" y="1031"/>
                </a:moveTo>
                <a:lnTo>
                  <a:pt x="0" y="33"/>
                </a:lnTo>
                <a:lnTo>
                  <a:pt x="827" y="0"/>
                </a:lnTo>
                <a:lnTo>
                  <a:pt x="960" y="889"/>
                </a:lnTo>
                <a:lnTo>
                  <a:pt x="135" y="1031"/>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1997" name="任意多边形 311312"/>
          <p:cNvSpPr/>
          <p:nvPr/>
        </p:nvSpPr>
        <p:spPr>
          <a:xfrm flipH="1">
            <a:off x="1108075" y="1658938"/>
            <a:ext cx="195263" cy="282575"/>
          </a:xfrm>
          <a:custGeom>
            <a:avLst/>
            <a:gdLst/>
            <a:ahLst/>
            <a:cxnLst/>
            <a:pathLst>
              <a:path w="850" h="1026">
                <a:moveTo>
                  <a:pt x="715" y="0"/>
                </a:moveTo>
                <a:lnTo>
                  <a:pt x="0" y="228"/>
                </a:lnTo>
                <a:lnTo>
                  <a:pt x="102" y="1026"/>
                </a:lnTo>
                <a:lnTo>
                  <a:pt x="850" y="1000"/>
                </a:lnTo>
                <a:lnTo>
                  <a:pt x="715" y="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1998" name="任意多边形 311313"/>
          <p:cNvSpPr/>
          <p:nvPr/>
        </p:nvSpPr>
        <p:spPr>
          <a:xfrm flipH="1">
            <a:off x="938213" y="1679575"/>
            <a:ext cx="163512" cy="212725"/>
          </a:xfrm>
          <a:custGeom>
            <a:avLst/>
            <a:gdLst/>
            <a:ahLst/>
            <a:cxnLst/>
            <a:pathLst>
              <a:path w="689" h="778">
                <a:moveTo>
                  <a:pt x="0" y="36"/>
                </a:moveTo>
                <a:lnTo>
                  <a:pt x="98" y="778"/>
                </a:lnTo>
                <a:lnTo>
                  <a:pt x="689" y="689"/>
                </a:lnTo>
                <a:lnTo>
                  <a:pt x="587" y="0"/>
                </a:lnTo>
                <a:lnTo>
                  <a:pt x="0" y="36"/>
                </a:lnTo>
                <a:close/>
              </a:path>
            </a:pathLst>
          </a:custGeom>
          <a:solidFill>
            <a:srgbClr val="00C0C0"/>
          </a:solidFill>
          <a:ln w="1588" cap="flat" cmpd="sng">
            <a:solidFill>
              <a:srgbClr val="000000"/>
            </a:solidFill>
            <a:prstDash val="solid"/>
            <a:round/>
            <a:headEnd type="none" w="med" len="med"/>
            <a:tailEnd type="none" w="med" len="med"/>
          </a:ln>
        </p:spPr>
        <p:txBody>
          <a:bodyPr/>
          <a:p>
            <a:endParaRPr lang="zh-CN" altLang="en-US"/>
          </a:p>
        </p:txBody>
      </p:sp>
      <p:sp>
        <p:nvSpPr>
          <p:cNvPr id="41999" name="任意多边形 311314"/>
          <p:cNvSpPr/>
          <p:nvPr/>
        </p:nvSpPr>
        <p:spPr>
          <a:xfrm flipH="1">
            <a:off x="877888" y="1938338"/>
            <a:ext cx="158750" cy="133350"/>
          </a:xfrm>
          <a:custGeom>
            <a:avLst/>
            <a:gdLst/>
            <a:ahLst/>
            <a:cxnLst/>
            <a:pathLst>
              <a:path w="674" h="482">
                <a:moveTo>
                  <a:pt x="674" y="0"/>
                </a:moveTo>
                <a:lnTo>
                  <a:pt x="0" y="143"/>
                </a:lnTo>
                <a:lnTo>
                  <a:pt x="0" y="482"/>
                </a:lnTo>
                <a:lnTo>
                  <a:pt x="674" y="271"/>
                </a:lnTo>
                <a:lnTo>
                  <a:pt x="674" y="0"/>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000" name="直接连接符 311315"/>
          <p:cNvSpPr/>
          <p:nvPr/>
        </p:nvSpPr>
        <p:spPr>
          <a:xfrm flipH="1" flipV="1">
            <a:off x="890588" y="1971675"/>
            <a:ext cx="41275" cy="9525"/>
          </a:xfrm>
          <a:prstGeom prst="line">
            <a:avLst/>
          </a:prstGeom>
          <a:ln w="9525" cap="flat" cmpd="sng">
            <a:solidFill>
              <a:srgbClr val="000000"/>
            </a:solidFill>
            <a:prstDash val="solid"/>
            <a:round/>
            <a:headEnd type="none" w="med" len="med"/>
            <a:tailEnd type="none" w="med" len="med"/>
          </a:ln>
        </p:spPr>
      </p:sp>
      <p:sp>
        <p:nvSpPr>
          <p:cNvPr id="42001" name="直接连接符 311316"/>
          <p:cNvSpPr/>
          <p:nvPr/>
        </p:nvSpPr>
        <p:spPr>
          <a:xfrm>
            <a:off x="955675" y="1985963"/>
            <a:ext cx="52388" cy="15875"/>
          </a:xfrm>
          <a:prstGeom prst="line">
            <a:avLst/>
          </a:prstGeom>
          <a:ln w="9525" cap="flat" cmpd="sng">
            <a:solidFill>
              <a:srgbClr val="000000"/>
            </a:solidFill>
            <a:prstDash val="solid"/>
            <a:round/>
            <a:headEnd type="none" w="med" len="med"/>
            <a:tailEnd type="none" w="med" len="med"/>
          </a:ln>
        </p:spPr>
      </p:sp>
      <p:sp>
        <p:nvSpPr>
          <p:cNvPr id="42002" name="直接连接符 311317"/>
          <p:cNvSpPr/>
          <p:nvPr/>
        </p:nvSpPr>
        <p:spPr>
          <a:xfrm flipH="1">
            <a:off x="942975" y="1955800"/>
            <a:ext cx="0" cy="85725"/>
          </a:xfrm>
          <a:prstGeom prst="line">
            <a:avLst/>
          </a:prstGeom>
          <a:ln w="1588" cap="flat" cmpd="sng">
            <a:solidFill>
              <a:srgbClr val="000000"/>
            </a:solidFill>
            <a:prstDash val="solid"/>
            <a:round/>
            <a:headEnd type="none" w="med" len="med"/>
            <a:tailEnd type="none" w="med" len="med"/>
          </a:ln>
        </p:spPr>
      </p:sp>
      <p:sp>
        <p:nvSpPr>
          <p:cNvPr id="42003" name="直接连接符 311318"/>
          <p:cNvSpPr/>
          <p:nvPr/>
        </p:nvSpPr>
        <p:spPr>
          <a:xfrm flipH="1">
            <a:off x="1017588" y="1973263"/>
            <a:ext cx="1587" cy="95250"/>
          </a:xfrm>
          <a:prstGeom prst="line">
            <a:avLst/>
          </a:prstGeom>
          <a:ln w="1588" cap="flat" cmpd="sng">
            <a:solidFill>
              <a:srgbClr val="000000"/>
            </a:solidFill>
            <a:prstDash val="solid"/>
            <a:round/>
            <a:headEnd type="none" w="med" len="med"/>
            <a:tailEnd type="none" w="med" len="med"/>
          </a:ln>
        </p:spPr>
      </p:sp>
      <p:sp>
        <p:nvSpPr>
          <p:cNvPr id="42004" name="直接连接符 311319"/>
          <p:cNvSpPr/>
          <p:nvPr/>
        </p:nvSpPr>
        <p:spPr>
          <a:xfrm>
            <a:off x="876300" y="1971675"/>
            <a:ext cx="142875" cy="42863"/>
          </a:xfrm>
          <a:prstGeom prst="line">
            <a:avLst/>
          </a:prstGeom>
          <a:ln w="1588" cap="flat" cmpd="sng">
            <a:solidFill>
              <a:srgbClr val="000000"/>
            </a:solidFill>
            <a:prstDash val="solid"/>
            <a:round/>
            <a:headEnd type="none" w="med" len="med"/>
            <a:tailEnd type="none" w="med" len="med"/>
          </a:ln>
        </p:spPr>
      </p:sp>
      <p:sp>
        <p:nvSpPr>
          <p:cNvPr id="42005" name="直接连接符 311320"/>
          <p:cNvSpPr/>
          <p:nvPr/>
        </p:nvSpPr>
        <p:spPr>
          <a:xfrm flipH="1" flipV="1">
            <a:off x="876300" y="1958975"/>
            <a:ext cx="142875" cy="39688"/>
          </a:xfrm>
          <a:prstGeom prst="line">
            <a:avLst/>
          </a:prstGeom>
          <a:ln w="1588" cap="flat" cmpd="sng">
            <a:solidFill>
              <a:srgbClr val="000000"/>
            </a:solidFill>
            <a:prstDash val="solid"/>
            <a:round/>
            <a:headEnd type="none" w="med" len="med"/>
            <a:tailEnd type="none" w="med" len="med"/>
          </a:ln>
        </p:spPr>
      </p:sp>
      <p:sp>
        <p:nvSpPr>
          <p:cNvPr id="42006" name="任意多边形 311321"/>
          <p:cNvSpPr/>
          <p:nvPr/>
        </p:nvSpPr>
        <p:spPr>
          <a:xfrm flipH="1">
            <a:off x="1050925" y="2065338"/>
            <a:ext cx="17463" cy="53975"/>
          </a:xfrm>
          <a:custGeom>
            <a:avLst/>
            <a:gdLst/>
            <a:ahLst/>
            <a:cxnLst/>
            <a:pathLst>
              <a:path w="75" h="194">
                <a:moveTo>
                  <a:pt x="23" y="0"/>
                </a:moveTo>
                <a:lnTo>
                  <a:pt x="0" y="183"/>
                </a:lnTo>
                <a:lnTo>
                  <a:pt x="55" y="194"/>
                </a:lnTo>
                <a:lnTo>
                  <a:pt x="75" y="8"/>
                </a:lnTo>
                <a:lnTo>
                  <a:pt x="23"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007" name="任意多边形 311322"/>
          <p:cNvSpPr/>
          <p:nvPr/>
        </p:nvSpPr>
        <p:spPr>
          <a:xfrm flipH="1">
            <a:off x="1008063" y="2071688"/>
            <a:ext cx="49212" cy="47625"/>
          </a:xfrm>
          <a:custGeom>
            <a:avLst/>
            <a:gdLst/>
            <a:ahLst/>
            <a:cxnLst/>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008" name="任意多边形 311323"/>
          <p:cNvSpPr/>
          <p:nvPr/>
        </p:nvSpPr>
        <p:spPr>
          <a:xfrm flipH="1">
            <a:off x="717550" y="1941513"/>
            <a:ext cx="369888" cy="201612"/>
          </a:xfrm>
          <a:custGeom>
            <a:avLst/>
            <a:gdLst/>
            <a:ahLst/>
            <a:cxnLst/>
            <a:pathLst>
              <a:path w="1583" h="729">
                <a:moveTo>
                  <a:pt x="0" y="309"/>
                </a:moveTo>
                <a:lnTo>
                  <a:pt x="759" y="729"/>
                </a:lnTo>
                <a:lnTo>
                  <a:pt x="1583" y="318"/>
                </a:lnTo>
                <a:lnTo>
                  <a:pt x="951" y="0"/>
                </a:lnTo>
                <a:lnTo>
                  <a:pt x="0" y="309"/>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009" name="任意多边形 311324"/>
          <p:cNvSpPr/>
          <p:nvPr/>
        </p:nvSpPr>
        <p:spPr>
          <a:xfrm flipH="1">
            <a:off x="909638" y="2025650"/>
            <a:ext cx="184150" cy="144463"/>
          </a:xfrm>
          <a:custGeom>
            <a:avLst/>
            <a:gdLst/>
            <a:ahLst/>
            <a:cxnLst/>
            <a:pathLst>
              <a:path w="792" h="516">
                <a:moveTo>
                  <a:pt x="28" y="0"/>
                </a:moveTo>
                <a:lnTo>
                  <a:pt x="792" y="426"/>
                </a:lnTo>
                <a:lnTo>
                  <a:pt x="770" y="516"/>
                </a:lnTo>
                <a:lnTo>
                  <a:pt x="0" y="82"/>
                </a:lnTo>
                <a:lnTo>
                  <a:pt x="28"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010" name="任意多边形 311325"/>
          <p:cNvSpPr/>
          <p:nvPr/>
        </p:nvSpPr>
        <p:spPr>
          <a:xfrm flipH="1">
            <a:off x="715963" y="2030413"/>
            <a:ext cx="196850" cy="139700"/>
          </a:xfrm>
          <a:custGeom>
            <a:avLst/>
            <a:gdLst/>
            <a:ahLst/>
            <a:cxnLst/>
            <a:pathLst>
              <a:path w="846" h="507">
                <a:moveTo>
                  <a:pt x="0" y="507"/>
                </a:moveTo>
                <a:lnTo>
                  <a:pt x="25" y="411"/>
                </a:lnTo>
                <a:lnTo>
                  <a:pt x="846" y="0"/>
                </a:lnTo>
                <a:lnTo>
                  <a:pt x="817" y="76"/>
                </a:lnTo>
                <a:lnTo>
                  <a:pt x="0" y="507"/>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011" name="任意多边形 311326"/>
          <p:cNvSpPr/>
          <p:nvPr/>
        </p:nvSpPr>
        <p:spPr>
          <a:xfrm flipH="1">
            <a:off x="865188" y="2033588"/>
            <a:ext cx="150812" cy="92075"/>
          </a:xfrm>
          <a:custGeom>
            <a:avLst/>
            <a:gdLst/>
            <a:ahLst/>
            <a:cxnLst/>
            <a:pathLst>
              <a:path w="637" h="321">
                <a:moveTo>
                  <a:pt x="0" y="83"/>
                </a:moveTo>
                <a:lnTo>
                  <a:pt x="220" y="0"/>
                </a:lnTo>
                <a:lnTo>
                  <a:pt x="637" y="224"/>
                </a:lnTo>
                <a:lnTo>
                  <a:pt x="425" y="321"/>
                </a:lnTo>
                <a:lnTo>
                  <a:pt x="0" y="83"/>
                </a:lnTo>
                <a:close/>
              </a:path>
            </a:pathLst>
          </a:custGeom>
          <a:solidFill>
            <a:srgbClr val="A0A0A0"/>
          </a:solidFill>
          <a:ln w="9525">
            <a:noFill/>
          </a:ln>
        </p:spPr>
        <p:txBody>
          <a:bodyPr/>
          <a:p>
            <a:endParaRPr lang="zh-CN" altLang="en-US"/>
          </a:p>
        </p:txBody>
      </p:sp>
      <p:sp>
        <p:nvSpPr>
          <p:cNvPr id="42012" name="任意多边形 311327"/>
          <p:cNvSpPr/>
          <p:nvPr/>
        </p:nvSpPr>
        <p:spPr>
          <a:xfrm flipH="1">
            <a:off x="733425" y="1973263"/>
            <a:ext cx="222250" cy="120650"/>
          </a:xfrm>
          <a:custGeom>
            <a:avLst/>
            <a:gdLst/>
            <a:ahLst/>
            <a:cxnLst/>
            <a:pathLst>
              <a:path w="938" h="434">
                <a:moveTo>
                  <a:pt x="0" y="210"/>
                </a:moveTo>
                <a:lnTo>
                  <a:pt x="410" y="434"/>
                </a:lnTo>
                <a:lnTo>
                  <a:pt x="938" y="186"/>
                </a:lnTo>
                <a:lnTo>
                  <a:pt x="554" y="0"/>
                </a:lnTo>
                <a:lnTo>
                  <a:pt x="0" y="210"/>
                </a:lnTo>
                <a:close/>
              </a:path>
            </a:pathLst>
          </a:custGeom>
          <a:solidFill>
            <a:srgbClr val="A0A0A0"/>
          </a:solidFill>
          <a:ln w="9525">
            <a:noFill/>
          </a:ln>
        </p:spPr>
        <p:txBody>
          <a:bodyPr/>
          <a:p>
            <a:endParaRPr lang="zh-CN" altLang="en-US"/>
          </a:p>
        </p:txBody>
      </p:sp>
      <p:sp>
        <p:nvSpPr>
          <p:cNvPr id="42013" name="任意多边形 311328"/>
          <p:cNvSpPr/>
          <p:nvPr/>
        </p:nvSpPr>
        <p:spPr>
          <a:xfrm flipH="1">
            <a:off x="827088" y="1947863"/>
            <a:ext cx="241300" cy="107950"/>
          </a:xfrm>
          <a:custGeom>
            <a:avLst/>
            <a:gdLst/>
            <a:ahLst/>
            <a:cxnLst/>
            <a:pathLst>
              <a:path w="1034" h="395">
                <a:moveTo>
                  <a:pt x="216" y="395"/>
                </a:moveTo>
                <a:lnTo>
                  <a:pt x="0" y="285"/>
                </a:lnTo>
                <a:lnTo>
                  <a:pt x="867" y="0"/>
                </a:lnTo>
                <a:lnTo>
                  <a:pt x="1034" y="82"/>
                </a:lnTo>
                <a:lnTo>
                  <a:pt x="216" y="395"/>
                </a:lnTo>
                <a:close/>
              </a:path>
            </a:pathLst>
          </a:custGeom>
          <a:solidFill>
            <a:srgbClr val="A0A0A0"/>
          </a:solidFill>
          <a:ln w="9525">
            <a:noFill/>
          </a:ln>
        </p:spPr>
        <p:txBody>
          <a:bodyPr/>
          <a:p>
            <a:endParaRPr lang="zh-CN" altLang="en-US"/>
          </a:p>
        </p:txBody>
      </p:sp>
      <p:sp>
        <p:nvSpPr>
          <p:cNvPr id="42014" name="直接连接符 311329"/>
          <p:cNvSpPr/>
          <p:nvPr/>
        </p:nvSpPr>
        <p:spPr>
          <a:xfrm flipH="1" flipV="1">
            <a:off x="855663" y="1952625"/>
            <a:ext cx="206375" cy="84138"/>
          </a:xfrm>
          <a:prstGeom prst="line">
            <a:avLst/>
          </a:prstGeom>
          <a:ln w="4763" cap="flat" cmpd="sng">
            <a:solidFill>
              <a:srgbClr val="808080"/>
            </a:solidFill>
            <a:prstDash val="solid"/>
            <a:round/>
            <a:headEnd type="none" w="med" len="med"/>
            <a:tailEnd type="none" w="med" len="med"/>
          </a:ln>
        </p:spPr>
      </p:sp>
      <p:sp>
        <p:nvSpPr>
          <p:cNvPr id="42015" name="直接连接符 311330"/>
          <p:cNvSpPr/>
          <p:nvPr/>
        </p:nvSpPr>
        <p:spPr>
          <a:xfrm flipH="1" flipV="1">
            <a:off x="842963" y="1957388"/>
            <a:ext cx="201612" cy="85725"/>
          </a:xfrm>
          <a:prstGeom prst="line">
            <a:avLst/>
          </a:prstGeom>
          <a:ln w="4763" cap="flat" cmpd="sng">
            <a:solidFill>
              <a:srgbClr val="808080"/>
            </a:solidFill>
            <a:prstDash val="solid"/>
            <a:round/>
            <a:headEnd type="none" w="med" len="med"/>
            <a:tailEnd type="none" w="med" len="med"/>
          </a:ln>
        </p:spPr>
      </p:sp>
      <p:sp>
        <p:nvSpPr>
          <p:cNvPr id="42016" name="直接连接符 311331"/>
          <p:cNvSpPr/>
          <p:nvPr/>
        </p:nvSpPr>
        <p:spPr>
          <a:xfrm flipH="1" flipV="1">
            <a:off x="833438" y="1965325"/>
            <a:ext cx="196850" cy="88900"/>
          </a:xfrm>
          <a:prstGeom prst="line">
            <a:avLst/>
          </a:prstGeom>
          <a:ln w="4763" cap="flat" cmpd="sng">
            <a:solidFill>
              <a:srgbClr val="808080"/>
            </a:solidFill>
            <a:prstDash val="solid"/>
            <a:round/>
            <a:headEnd type="none" w="med" len="med"/>
            <a:tailEnd type="none" w="med" len="med"/>
          </a:ln>
        </p:spPr>
      </p:sp>
      <p:sp>
        <p:nvSpPr>
          <p:cNvPr id="42017" name="直接连接符 311332"/>
          <p:cNvSpPr/>
          <p:nvPr/>
        </p:nvSpPr>
        <p:spPr>
          <a:xfrm flipH="1" flipV="1">
            <a:off x="809625" y="1979613"/>
            <a:ext cx="193675" cy="92075"/>
          </a:xfrm>
          <a:prstGeom prst="line">
            <a:avLst/>
          </a:prstGeom>
          <a:ln w="4763" cap="flat" cmpd="sng">
            <a:solidFill>
              <a:srgbClr val="808080"/>
            </a:solidFill>
            <a:prstDash val="solid"/>
            <a:round/>
            <a:headEnd type="none" w="med" len="med"/>
            <a:tailEnd type="none" w="med" len="med"/>
          </a:ln>
        </p:spPr>
      </p:sp>
      <p:sp>
        <p:nvSpPr>
          <p:cNvPr id="42018" name="直接连接符 311333"/>
          <p:cNvSpPr/>
          <p:nvPr/>
        </p:nvSpPr>
        <p:spPr>
          <a:xfrm flipH="1" flipV="1">
            <a:off x="793750" y="1987550"/>
            <a:ext cx="192088" cy="95250"/>
          </a:xfrm>
          <a:prstGeom prst="line">
            <a:avLst/>
          </a:prstGeom>
          <a:ln w="4763" cap="flat" cmpd="sng">
            <a:solidFill>
              <a:srgbClr val="808080"/>
            </a:solidFill>
            <a:prstDash val="solid"/>
            <a:round/>
            <a:headEnd type="none" w="med" len="med"/>
            <a:tailEnd type="none" w="med" len="med"/>
          </a:ln>
        </p:spPr>
      </p:sp>
      <p:sp>
        <p:nvSpPr>
          <p:cNvPr id="42019" name="直接连接符 311334"/>
          <p:cNvSpPr/>
          <p:nvPr/>
        </p:nvSpPr>
        <p:spPr>
          <a:xfrm flipH="1" flipV="1">
            <a:off x="792163" y="2001838"/>
            <a:ext cx="173037" cy="88900"/>
          </a:xfrm>
          <a:prstGeom prst="line">
            <a:avLst/>
          </a:prstGeom>
          <a:ln w="4763" cap="flat" cmpd="sng">
            <a:solidFill>
              <a:srgbClr val="808080"/>
            </a:solidFill>
            <a:prstDash val="solid"/>
            <a:round/>
            <a:headEnd type="none" w="med" len="med"/>
            <a:tailEnd type="none" w="med" len="med"/>
          </a:ln>
        </p:spPr>
      </p:sp>
      <p:sp>
        <p:nvSpPr>
          <p:cNvPr id="42020" name="直接连接符 311335"/>
          <p:cNvSpPr/>
          <p:nvPr/>
        </p:nvSpPr>
        <p:spPr>
          <a:xfrm flipH="1" flipV="1">
            <a:off x="779463" y="2009775"/>
            <a:ext cx="168275" cy="90488"/>
          </a:xfrm>
          <a:prstGeom prst="line">
            <a:avLst/>
          </a:prstGeom>
          <a:ln w="4763" cap="flat" cmpd="sng">
            <a:solidFill>
              <a:srgbClr val="808080"/>
            </a:solidFill>
            <a:prstDash val="solid"/>
            <a:round/>
            <a:headEnd type="none" w="med" len="med"/>
            <a:tailEnd type="none" w="med" len="med"/>
          </a:ln>
        </p:spPr>
      </p:sp>
      <p:sp>
        <p:nvSpPr>
          <p:cNvPr id="42021" name="直接连接符 311336"/>
          <p:cNvSpPr/>
          <p:nvPr/>
        </p:nvSpPr>
        <p:spPr>
          <a:xfrm flipH="1" flipV="1">
            <a:off x="765175" y="2022475"/>
            <a:ext cx="158750" cy="85725"/>
          </a:xfrm>
          <a:prstGeom prst="line">
            <a:avLst/>
          </a:prstGeom>
          <a:ln w="4763" cap="flat" cmpd="sng">
            <a:solidFill>
              <a:srgbClr val="808080"/>
            </a:solidFill>
            <a:prstDash val="solid"/>
            <a:round/>
            <a:headEnd type="none" w="med" len="med"/>
            <a:tailEnd type="none" w="med" len="med"/>
          </a:ln>
        </p:spPr>
      </p:sp>
      <p:sp>
        <p:nvSpPr>
          <p:cNvPr id="42022" name="直接连接符 311337"/>
          <p:cNvSpPr/>
          <p:nvPr/>
        </p:nvSpPr>
        <p:spPr>
          <a:xfrm flipH="1">
            <a:off x="896938" y="2051050"/>
            <a:ext cx="100012" cy="68263"/>
          </a:xfrm>
          <a:prstGeom prst="line">
            <a:avLst/>
          </a:prstGeom>
          <a:ln w="4763" cap="flat" cmpd="sng">
            <a:solidFill>
              <a:srgbClr val="808080"/>
            </a:solidFill>
            <a:prstDash val="solid"/>
            <a:round/>
            <a:headEnd type="none" w="med" len="med"/>
            <a:tailEnd type="none" w="med" len="med"/>
          </a:ln>
        </p:spPr>
      </p:sp>
      <p:sp>
        <p:nvSpPr>
          <p:cNvPr id="42023" name="直接连接符 311338"/>
          <p:cNvSpPr/>
          <p:nvPr/>
        </p:nvSpPr>
        <p:spPr>
          <a:xfrm flipH="1">
            <a:off x="877888" y="2043113"/>
            <a:ext cx="98425" cy="63500"/>
          </a:xfrm>
          <a:prstGeom prst="line">
            <a:avLst/>
          </a:prstGeom>
          <a:ln w="4763" cap="flat" cmpd="sng">
            <a:solidFill>
              <a:srgbClr val="808080"/>
            </a:solidFill>
            <a:prstDash val="solid"/>
            <a:round/>
            <a:headEnd type="none" w="med" len="med"/>
            <a:tailEnd type="none" w="med" len="med"/>
          </a:ln>
        </p:spPr>
      </p:sp>
      <p:sp>
        <p:nvSpPr>
          <p:cNvPr id="42024" name="直接连接符 311339"/>
          <p:cNvSpPr/>
          <p:nvPr/>
        </p:nvSpPr>
        <p:spPr>
          <a:xfrm flipH="1">
            <a:off x="836613" y="2022475"/>
            <a:ext cx="96837" cy="60325"/>
          </a:xfrm>
          <a:prstGeom prst="line">
            <a:avLst/>
          </a:prstGeom>
          <a:ln w="4763" cap="flat" cmpd="sng">
            <a:solidFill>
              <a:srgbClr val="808080"/>
            </a:solidFill>
            <a:prstDash val="solid"/>
            <a:round/>
            <a:headEnd type="none" w="med" len="med"/>
            <a:tailEnd type="none" w="med" len="med"/>
          </a:ln>
        </p:spPr>
      </p:sp>
      <p:sp>
        <p:nvSpPr>
          <p:cNvPr id="42025" name="直接连接符 311340"/>
          <p:cNvSpPr/>
          <p:nvPr/>
        </p:nvSpPr>
        <p:spPr>
          <a:xfrm flipH="1">
            <a:off x="815975" y="2012950"/>
            <a:ext cx="95250" cy="58738"/>
          </a:xfrm>
          <a:prstGeom prst="line">
            <a:avLst/>
          </a:prstGeom>
          <a:ln w="4763" cap="flat" cmpd="sng">
            <a:solidFill>
              <a:srgbClr val="808080"/>
            </a:solidFill>
            <a:prstDash val="solid"/>
            <a:round/>
            <a:headEnd type="none" w="med" len="med"/>
            <a:tailEnd type="none" w="med" len="med"/>
          </a:ln>
        </p:spPr>
      </p:sp>
      <p:sp>
        <p:nvSpPr>
          <p:cNvPr id="42026" name="直接连接符 311341"/>
          <p:cNvSpPr/>
          <p:nvPr/>
        </p:nvSpPr>
        <p:spPr>
          <a:xfrm flipH="1">
            <a:off x="793750" y="2001838"/>
            <a:ext cx="92075" cy="60325"/>
          </a:xfrm>
          <a:prstGeom prst="line">
            <a:avLst/>
          </a:prstGeom>
          <a:ln w="4763" cap="flat" cmpd="sng">
            <a:solidFill>
              <a:srgbClr val="808080"/>
            </a:solidFill>
            <a:prstDash val="solid"/>
            <a:round/>
            <a:headEnd type="none" w="med" len="med"/>
            <a:tailEnd type="none" w="med" len="med"/>
          </a:ln>
        </p:spPr>
      </p:sp>
      <p:sp>
        <p:nvSpPr>
          <p:cNvPr id="42027" name="直接连接符 311342"/>
          <p:cNvSpPr/>
          <p:nvPr/>
        </p:nvSpPr>
        <p:spPr>
          <a:xfrm flipH="1">
            <a:off x="776288" y="1993900"/>
            <a:ext cx="88900" cy="57150"/>
          </a:xfrm>
          <a:prstGeom prst="line">
            <a:avLst/>
          </a:prstGeom>
          <a:ln w="4763" cap="flat" cmpd="sng">
            <a:solidFill>
              <a:srgbClr val="808080"/>
            </a:solidFill>
            <a:prstDash val="solid"/>
            <a:round/>
            <a:headEnd type="none" w="med" len="med"/>
            <a:tailEnd type="none" w="med" len="med"/>
          </a:ln>
        </p:spPr>
      </p:sp>
      <p:sp>
        <p:nvSpPr>
          <p:cNvPr id="42028" name="直接连接符 311343"/>
          <p:cNvSpPr/>
          <p:nvPr/>
        </p:nvSpPr>
        <p:spPr>
          <a:xfrm flipH="1">
            <a:off x="757238" y="1984375"/>
            <a:ext cx="90487" cy="55563"/>
          </a:xfrm>
          <a:prstGeom prst="line">
            <a:avLst/>
          </a:prstGeom>
          <a:ln w="4763" cap="flat" cmpd="sng">
            <a:solidFill>
              <a:srgbClr val="808080"/>
            </a:solidFill>
            <a:prstDash val="solid"/>
            <a:round/>
            <a:headEnd type="none" w="med" len="med"/>
            <a:tailEnd type="none" w="med" len="med"/>
          </a:ln>
        </p:spPr>
      </p:sp>
      <p:sp>
        <p:nvSpPr>
          <p:cNvPr id="42029" name="直接连接符 311344"/>
          <p:cNvSpPr/>
          <p:nvPr/>
        </p:nvSpPr>
        <p:spPr>
          <a:xfrm flipH="1">
            <a:off x="989013" y="2012950"/>
            <a:ext cx="49212" cy="30163"/>
          </a:xfrm>
          <a:prstGeom prst="line">
            <a:avLst/>
          </a:prstGeom>
          <a:ln w="4763" cap="flat" cmpd="sng">
            <a:solidFill>
              <a:srgbClr val="808080"/>
            </a:solidFill>
            <a:prstDash val="solid"/>
            <a:round/>
            <a:headEnd type="none" w="med" len="med"/>
            <a:tailEnd type="none" w="med" len="med"/>
          </a:ln>
        </p:spPr>
      </p:sp>
      <p:sp>
        <p:nvSpPr>
          <p:cNvPr id="42030" name="直接连接符 311345"/>
          <p:cNvSpPr/>
          <p:nvPr/>
        </p:nvSpPr>
        <p:spPr>
          <a:xfrm flipH="1">
            <a:off x="962025" y="2001838"/>
            <a:ext cx="46038" cy="28575"/>
          </a:xfrm>
          <a:prstGeom prst="line">
            <a:avLst/>
          </a:prstGeom>
          <a:ln w="4763" cap="flat" cmpd="sng">
            <a:solidFill>
              <a:srgbClr val="808080"/>
            </a:solidFill>
            <a:prstDash val="solid"/>
            <a:round/>
            <a:headEnd type="none" w="med" len="med"/>
            <a:tailEnd type="none" w="med" len="med"/>
          </a:ln>
        </p:spPr>
      </p:sp>
      <p:sp>
        <p:nvSpPr>
          <p:cNvPr id="42031" name="直接连接符 311346"/>
          <p:cNvSpPr/>
          <p:nvPr/>
        </p:nvSpPr>
        <p:spPr>
          <a:xfrm flipH="1">
            <a:off x="933450" y="1990725"/>
            <a:ext cx="46038" cy="28575"/>
          </a:xfrm>
          <a:prstGeom prst="line">
            <a:avLst/>
          </a:prstGeom>
          <a:ln w="4763" cap="flat" cmpd="sng">
            <a:solidFill>
              <a:srgbClr val="808080"/>
            </a:solidFill>
            <a:prstDash val="solid"/>
            <a:round/>
            <a:headEnd type="none" w="med" len="med"/>
            <a:tailEnd type="none" w="med" len="med"/>
          </a:ln>
        </p:spPr>
      </p:sp>
      <p:sp>
        <p:nvSpPr>
          <p:cNvPr id="42032" name="直接连接符 311347"/>
          <p:cNvSpPr/>
          <p:nvPr/>
        </p:nvSpPr>
        <p:spPr>
          <a:xfrm flipH="1">
            <a:off x="904875" y="1981200"/>
            <a:ext cx="46038" cy="23813"/>
          </a:xfrm>
          <a:prstGeom prst="line">
            <a:avLst/>
          </a:prstGeom>
          <a:ln w="4763" cap="flat" cmpd="sng">
            <a:solidFill>
              <a:srgbClr val="808080"/>
            </a:solidFill>
            <a:prstDash val="solid"/>
            <a:round/>
            <a:headEnd type="none" w="med" len="med"/>
            <a:tailEnd type="none" w="med" len="med"/>
          </a:ln>
        </p:spPr>
      </p:sp>
      <p:sp>
        <p:nvSpPr>
          <p:cNvPr id="42033" name="直接连接符 311348"/>
          <p:cNvSpPr/>
          <p:nvPr/>
        </p:nvSpPr>
        <p:spPr>
          <a:xfrm flipH="1">
            <a:off x="879475" y="1970088"/>
            <a:ext cx="42863" cy="25400"/>
          </a:xfrm>
          <a:prstGeom prst="line">
            <a:avLst/>
          </a:prstGeom>
          <a:ln w="4763" cap="flat" cmpd="sng">
            <a:solidFill>
              <a:srgbClr val="808080"/>
            </a:solidFill>
            <a:prstDash val="solid"/>
            <a:round/>
            <a:headEnd type="none" w="med" len="med"/>
            <a:tailEnd type="none" w="med" len="med"/>
          </a:ln>
        </p:spPr>
      </p:sp>
      <p:sp>
        <p:nvSpPr>
          <p:cNvPr id="42034" name="直接连接符 311349"/>
          <p:cNvSpPr/>
          <p:nvPr/>
        </p:nvSpPr>
        <p:spPr>
          <a:xfrm flipH="1">
            <a:off x="850900" y="1957388"/>
            <a:ext cx="39688" cy="23812"/>
          </a:xfrm>
          <a:prstGeom prst="line">
            <a:avLst/>
          </a:prstGeom>
          <a:ln w="4763" cap="flat" cmpd="sng">
            <a:solidFill>
              <a:srgbClr val="808080"/>
            </a:solidFill>
            <a:prstDash val="solid"/>
            <a:round/>
            <a:headEnd type="none" w="med" len="med"/>
            <a:tailEnd type="none" w="med" len="med"/>
          </a:ln>
        </p:spPr>
      </p:sp>
      <p:sp>
        <p:nvSpPr>
          <p:cNvPr id="42035" name="任意多边形 311350"/>
          <p:cNvSpPr/>
          <p:nvPr/>
        </p:nvSpPr>
        <p:spPr>
          <a:xfrm flipH="1">
            <a:off x="473075" y="2243138"/>
            <a:ext cx="485775" cy="257175"/>
          </a:xfrm>
          <a:custGeom>
            <a:avLst/>
            <a:gdLst/>
            <a:ahLst/>
            <a:cxnLst/>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036" name="任意多边形 311351"/>
          <p:cNvSpPr/>
          <p:nvPr/>
        </p:nvSpPr>
        <p:spPr>
          <a:xfrm flipH="1">
            <a:off x="476250" y="2266950"/>
            <a:ext cx="481013" cy="228600"/>
          </a:xfrm>
          <a:custGeom>
            <a:avLst/>
            <a:gdLst/>
            <a:ahLst/>
            <a:cxnLst/>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ln>
        </p:spPr>
        <p:txBody>
          <a:bodyPr/>
          <a:p>
            <a:endParaRPr lang="zh-CN" altLang="en-US"/>
          </a:p>
        </p:txBody>
      </p:sp>
      <p:sp>
        <p:nvSpPr>
          <p:cNvPr id="42037" name="任意多边形 311352"/>
          <p:cNvSpPr/>
          <p:nvPr/>
        </p:nvSpPr>
        <p:spPr>
          <a:xfrm flipH="1">
            <a:off x="544513" y="2347913"/>
            <a:ext cx="66675" cy="14287"/>
          </a:xfrm>
          <a:custGeom>
            <a:avLst/>
            <a:gdLst/>
            <a:ahLst/>
            <a:cxnLst/>
            <a:pathLst>
              <a:path w="280" h="48">
                <a:moveTo>
                  <a:pt x="280" y="0"/>
                </a:moveTo>
                <a:lnTo>
                  <a:pt x="149" y="48"/>
                </a:lnTo>
                <a:lnTo>
                  <a:pt x="0" y="35"/>
                </a:lnTo>
                <a:lnTo>
                  <a:pt x="280" y="0"/>
                </a:lnTo>
                <a:close/>
              </a:path>
            </a:pathLst>
          </a:custGeom>
          <a:solidFill>
            <a:srgbClr val="606060"/>
          </a:solidFill>
          <a:ln w="9525">
            <a:noFill/>
          </a:ln>
        </p:spPr>
        <p:txBody>
          <a:bodyPr/>
          <a:p>
            <a:endParaRPr lang="zh-CN" altLang="en-US"/>
          </a:p>
        </p:txBody>
      </p:sp>
      <p:sp>
        <p:nvSpPr>
          <p:cNvPr id="42038" name="任意多边形 311353"/>
          <p:cNvSpPr/>
          <p:nvPr/>
        </p:nvSpPr>
        <p:spPr>
          <a:xfrm flipH="1">
            <a:off x="479425" y="2327275"/>
            <a:ext cx="39688" cy="15875"/>
          </a:xfrm>
          <a:custGeom>
            <a:avLst/>
            <a:gdLst/>
            <a:ahLst/>
            <a:cxnLst/>
            <a:pathLst>
              <a:path w="170" h="57">
                <a:moveTo>
                  <a:pt x="170" y="0"/>
                </a:moveTo>
                <a:lnTo>
                  <a:pt x="125" y="35"/>
                </a:lnTo>
                <a:lnTo>
                  <a:pt x="0" y="53"/>
                </a:lnTo>
                <a:lnTo>
                  <a:pt x="130" y="57"/>
                </a:lnTo>
                <a:lnTo>
                  <a:pt x="170" y="0"/>
                </a:lnTo>
                <a:close/>
              </a:path>
            </a:pathLst>
          </a:custGeom>
          <a:solidFill>
            <a:srgbClr val="606060"/>
          </a:solidFill>
          <a:ln w="9525">
            <a:noFill/>
          </a:ln>
        </p:spPr>
        <p:txBody>
          <a:bodyPr/>
          <a:p>
            <a:endParaRPr lang="zh-CN" altLang="en-US"/>
          </a:p>
        </p:txBody>
      </p:sp>
      <p:sp>
        <p:nvSpPr>
          <p:cNvPr id="42039" name="任意多边形 311354"/>
          <p:cNvSpPr/>
          <p:nvPr/>
        </p:nvSpPr>
        <p:spPr>
          <a:xfrm flipH="1">
            <a:off x="646113" y="2312988"/>
            <a:ext cx="61912" cy="42862"/>
          </a:xfrm>
          <a:custGeom>
            <a:avLst/>
            <a:gdLst/>
            <a:ahLst/>
            <a:cxnLst/>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ln>
        </p:spPr>
        <p:txBody>
          <a:bodyPr/>
          <a:p>
            <a:endParaRPr lang="zh-CN" altLang="en-US"/>
          </a:p>
        </p:txBody>
      </p:sp>
      <p:sp>
        <p:nvSpPr>
          <p:cNvPr id="42040" name="任意多边形 311355"/>
          <p:cNvSpPr/>
          <p:nvPr/>
        </p:nvSpPr>
        <p:spPr>
          <a:xfrm flipH="1">
            <a:off x="708025" y="2405063"/>
            <a:ext cx="201613" cy="58737"/>
          </a:xfrm>
          <a:custGeom>
            <a:avLst/>
            <a:gdLst/>
            <a:ahLst/>
            <a:cxnLst/>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ln>
        </p:spPr>
        <p:txBody>
          <a:bodyPr/>
          <a:p>
            <a:endParaRPr lang="zh-CN" altLang="en-US"/>
          </a:p>
        </p:txBody>
      </p:sp>
      <p:sp>
        <p:nvSpPr>
          <p:cNvPr id="42041" name="任意多边形 311356"/>
          <p:cNvSpPr/>
          <p:nvPr/>
        </p:nvSpPr>
        <p:spPr>
          <a:xfrm flipH="1">
            <a:off x="701675" y="1958975"/>
            <a:ext cx="174625" cy="106363"/>
          </a:xfrm>
          <a:custGeom>
            <a:avLst/>
            <a:gdLst/>
            <a:ahLst/>
            <a:cxnLst/>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042" name="任意多边形 311357"/>
          <p:cNvSpPr/>
          <p:nvPr/>
        </p:nvSpPr>
        <p:spPr>
          <a:xfrm flipH="1">
            <a:off x="766763" y="2008188"/>
            <a:ext cx="42862" cy="11112"/>
          </a:xfrm>
          <a:custGeom>
            <a:avLst/>
            <a:gdLst/>
            <a:ahLst/>
            <a:cxnLst/>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ln>
        </p:spPr>
        <p:txBody>
          <a:bodyPr/>
          <a:p>
            <a:endParaRPr lang="zh-CN" altLang="en-US"/>
          </a:p>
        </p:txBody>
      </p:sp>
      <p:sp>
        <p:nvSpPr>
          <p:cNvPr id="42043" name="任意多边形 311358"/>
          <p:cNvSpPr/>
          <p:nvPr/>
        </p:nvSpPr>
        <p:spPr>
          <a:xfrm flipH="1">
            <a:off x="819150" y="2017713"/>
            <a:ext cx="6350" cy="7937"/>
          </a:xfrm>
          <a:custGeom>
            <a:avLst/>
            <a:gdLst/>
            <a:ahLst/>
            <a:cxnLst/>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ln>
        </p:spPr>
        <p:txBody>
          <a:bodyPr/>
          <a:p>
            <a:endParaRPr lang="zh-CN" altLang="en-US"/>
          </a:p>
        </p:txBody>
      </p:sp>
      <p:sp>
        <p:nvSpPr>
          <p:cNvPr id="42044" name="任意多边形 311359"/>
          <p:cNvSpPr/>
          <p:nvPr/>
        </p:nvSpPr>
        <p:spPr>
          <a:xfrm flipH="1">
            <a:off x="842963" y="1976438"/>
            <a:ext cx="26987" cy="11112"/>
          </a:xfrm>
          <a:custGeom>
            <a:avLst/>
            <a:gdLst/>
            <a:ahLst/>
            <a:cxnLst/>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ln>
        </p:spPr>
        <p:txBody>
          <a:bodyPr/>
          <a:p>
            <a:endParaRPr lang="zh-CN" altLang="en-US"/>
          </a:p>
        </p:txBody>
      </p:sp>
      <p:sp>
        <p:nvSpPr>
          <p:cNvPr id="42045" name="任意多边形 311360"/>
          <p:cNvSpPr/>
          <p:nvPr/>
        </p:nvSpPr>
        <p:spPr>
          <a:xfrm flipH="1">
            <a:off x="793750" y="1971675"/>
            <a:ext cx="38100" cy="9525"/>
          </a:xfrm>
          <a:custGeom>
            <a:avLst/>
            <a:gdLst/>
            <a:ahLst/>
            <a:cxnLst/>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ln>
        </p:spPr>
        <p:txBody>
          <a:bodyPr/>
          <a:p>
            <a:endParaRPr lang="zh-CN" altLang="en-US"/>
          </a:p>
        </p:txBody>
      </p:sp>
      <p:sp>
        <p:nvSpPr>
          <p:cNvPr id="42046" name="任意多边形 311361"/>
          <p:cNvSpPr/>
          <p:nvPr/>
        </p:nvSpPr>
        <p:spPr>
          <a:xfrm flipH="1">
            <a:off x="855663" y="1984375"/>
            <a:ext cx="6350" cy="6350"/>
          </a:xfrm>
          <a:custGeom>
            <a:avLst/>
            <a:gdLst/>
            <a:ahLst/>
            <a:cxnLst/>
            <a:pathLst>
              <a:path w="33" h="30">
                <a:moveTo>
                  <a:pt x="25" y="0"/>
                </a:moveTo>
                <a:lnTo>
                  <a:pt x="33" y="11"/>
                </a:lnTo>
                <a:lnTo>
                  <a:pt x="23" y="24"/>
                </a:lnTo>
                <a:lnTo>
                  <a:pt x="0" y="30"/>
                </a:lnTo>
                <a:lnTo>
                  <a:pt x="25" y="15"/>
                </a:lnTo>
                <a:lnTo>
                  <a:pt x="25" y="0"/>
                </a:lnTo>
                <a:close/>
              </a:path>
            </a:pathLst>
          </a:custGeom>
          <a:solidFill>
            <a:srgbClr val="402000"/>
          </a:solidFill>
          <a:ln w="9525">
            <a:noFill/>
          </a:ln>
        </p:spPr>
        <p:txBody>
          <a:bodyPr/>
          <a:p>
            <a:endParaRPr lang="zh-CN" altLang="en-US"/>
          </a:p>
        </p:txBody>
      </p:sp>
      <p:sp>
        <p:nvSpPr>
          <p:cNvPr id="42047" name="任意多边形 311362"/>
          <p:cNvSpPr/>
          <p:nvPr/>
        </p:nvSpPr>
        <p:spPr>
          <a:xfrm flipH="1">
            <a:off x="862013" y="1976438"/>
            <a:ext cx="9525" cy="7937"/>
          </a:xfrm>
          <a:custGeom>
            <a:avLst/>
            <a:gdLst/>
            <a:ahLst/>
            <a:cxnLst/>
            <a:pathLst>
              <a:path w="33" h="28">
                <a:moveTo>
                  <a:pt x="33" y="16"/>
                </a:moveTo>
                <a:lnTo>
                  <a:pt x="25" y="0"/>
                </a:lnTo>
                <a:lnTo>
                  <a:pt x="24" y="13"/>
                </a:lnTo>
                <a:lnTo>
                  <a:pt x="0" y="26"/>
                </a:lnTo>
                <a:lnTo>
                  <a:pt x="3" y="28"/>
                </a:lnTo>
                <a:lnTo>
                  <a:pt x="33" y="16"/>
                </a:lnTo>
                <a:close/>
              </a:path>
            </a:pathLst>
          </a:custGeom>
          <a:solidFill>
            <a:srgbClr val="402000"/>
          </a:solidFill>
          <a:ln w="9525">
            <a:noFill/>
          </a:ln>
        </p:spPr>
        <p:txBody>
          <a:bodyPr/>
          <a:p>
            <a:endParaRPr lang="zh-CN" altLang="en-US"/>
          </a:p>
        </p:txBody>
      </p:sp>
      <p:sp>
        <p:nvSpPr>
          <p:cNvPr id="42048" name="任意多边形 311363"/>
          <p:cNvSpPr/>
          <p:nvPr/>
        </p:nvSpPr>
        <p:spPr>
          <a:xfrm flipH="1">
            <a:off x="765175" y="1985963"/>
            <a:ext cx="7938" cy="12700"/>
          </a:xfrm>
          <a:custGeom>
            <a:avLst/>
            <a:gdLst/>
            <a:ahLst/>
            <a:cxnLst/>
            <a:pathLst>
              <a:path w="37" h="42">
                <a:moveTo>
                  <a:pt x="0" y="0"/>
                </a:moveTo>
                <a:lnTo>
                  <a:pt x="8" y="21"/>
                </a:lnTo>
                <a:lnTo>
                  <a:pt x="23" y="39"/>
                </a:lnTo>
                <a:lnTo>
                  <a:pt x="37" y="42"/>
                </a:lnTo>
                <a:lnTo>
                  <a:pt x="0" y="0"/>
                </a:lnTo>
                <a:close/>
              </a:path>
            </a:pathLst>
          </a:custGeom>
          <a:solidFill>
            <a:srgbClr val="402000"/>
          </a:solidFill>
          <a:ln w="9525">
            <a:noFill/>
          </a:ln>
        </p:spPr>
        <p:txBody>
          <a:bodyPr/>
          <a:p>
            <a:endParaRPr lang="zh-CN" altLang="en-US"/>
          </a:p>
        </p:txBody>
      </p:sp>
      <p:sp>
        <p:nvSpPr>
          <p:cNvPr id="42049" name="任意多边形 311364"/>
          <p:cNvSpPr/>
          <p:nvPr/>
        </p:nvSpPr>
        <p:spPr>
          <a:xfrm flipH="1">
            <a:off x="731838" y="2039938"/>
            <a:ext cx="12700" cy="7937"/>
          </a:xfrm>
          <a:custGeom>
            <a:avLst/>
            <a:gdLst/>
            <a:ahLst/>
            <a:cxnLst/>
            <a:pathLst>
              <a:path w="50" h="39">
                <a:moveTo>
                  <a:pt x="50" y="0"/>
                </a:moveTo>
                <a:lnTo>
                  <a:pt x="17" y="14"/>
                </a:lnTo>
                <a:lnTo>
                  <a:pt x="0" y="39"/>
                </a:lnTo>
                <a:lnTo>
                  <a:pt x="50" y="0"/>
                </a:lnTo>
                <a:close/>
              </a:path>
            </a:pathLst>
          </a:custGeom>
          <a:solidFill>
            <a:srgbClr val="402000"/>
          </a:solidFill>
          <a:ln w="9525">
            <a:noFill/>
          </a:ln>
        </p:spPr>
        <p:txBody>
          <a:bodyPr/>
          <a:p>
            <a:endParaRPr lang="zh-CN" altLang="en-US"/>
          </a:p>
        </p:txBody>
      </p:sp>
      <p:sp>
        <p:nvSpPr>
          <p:cNvPr id="42050" name="任意多边形 311365"/>
          <p:cNvSpPr/>
          <p:nvPr/>
        </p:nvSpPr>
        <p:spPr>
          <a:xfrm flipH="1">
            <a:off x="673100" y="2017713"/>
            <a:ext cx="53975" cy="74612"/>
          </a:xfrm>
          <a:custGeom>
            <a:avLst/>
            <a:gdLst/>
            <a:ahLst/>
            <a:cxnLst/>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051" name="任意多边形 311366"/>
          <p:cNvSpPr/>
          <p:nvPr/>
        </p:nvSpPr>
        <p:spPr>
          <a:xfrm flipH="1">
            <a:off x="681038" y="2025650"/>
            <a:ext cx="39687" cy="60325"/>
          </a:xfrm>
          <a:custGeom>
            <a:avLst/>
            <a:gdLst/>
            <a:ahLst/>
            <a:cxnLst/>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ln>
        </p:spPr>
        <p:txBody>
          <a:bodyPr/>
          <a:p>
            <a:endParaRPr lang="zh-CN" altLang="en-US"/>
          </a:p>
        </p:txBody>
      </p:sp>
      <p:sp>
        <p:nvSpPr>
          <p:cNvPr id="42052" name="任意多边形 311367"/>
          <p:cNvSpPr/>
          <p:nvPr/>
        </p:nvSpPr>
        <p:spPr>
          <a:xfrm flipH="1">
            <a:off x="506413" y="1612900"/>
            <a:ext cx="174625" cy="223838"/>
          </a:xfrm>
          <a:custGeom>
            <a:avLst/>
            <a:gdLst/>
            <a:ahLst/>
            <a:cxnLst/>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053" name="任意多边形 311368"/>
          <p:cNvSpPr/>
          <p:nvPr/>
        </p:nvSpPr>
        <p:spPr>
          <a:xfrm flipH="1">
            <a:off x="661988" y="1747838"/>
            <a:ext cx="9525" cy="3175"/>
          </a:xfrm>
          <a:custGeom>
            <a:avLst/>
            <a:gdLst/>
            <a:ahLst/>
            <a:cxnLst/>
            <a:pathLst>
              <a:path w="42" h="9">
                <a:moveTo>
                  <a:pt x="0" y="3"/>
                </a:moveTo>
                <a:lnTo>
                  <a:pt x="9" y="8"/>
                </a:lnTo>
                <a:lnTo>
                  <a:pt x="30" y="6"/>
                </a:lnTo>
                <a:lnTo>
                  <a:pt x="39" y="9"/>
                </a:lnTo>
                <a:lnTo>
                  <a:pt x="42" y="2"/>
                </a:lnTo>
                <a:lnTo>
                  <a:pt x="29" y="0"/>
                </a:lnTo>
                <a:lnTo>
                  <a:pt x="0" y="3"/>
                </a:lnTo>
                <a:close/>
              </a:path>
            </a:pathLst>
          </a:custGeom>
          <a:solidFill>
            <a:srgbClr val="402000"/>
          </a:solidFill>
          <a:ln w="9525">
            <a:noFill/>
          </a:ln>
        </p:spPr>
        <p:txBody>
          <a:bodyPr/>
          <a:p>
            <a:endParaRPr lang="zh-CN" altLang="en-US"/>
          </a:p>
        </p:txBody>
      </p:sp>
      <p:sp>
        <p:nvSpPr>
          <p:cNvPr id="42054" name="任意多边形 311369"/>
          <p:cNvSpPr/>
          <p:nvPr/>
        </p:nvSpPr>
        <p:spPr>
          <a:xfrm flipH="1">
            <a:off x="658813" y="1739900"/>
            <a:ext cx="3175" cy="7938"/>
          </a:xfrm>
          <a:custGeom>
            <a:avLst/>
            <a:gdLst/>
            <a:ahLst/>
            <a:cxnLst/>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ln>
        </p:spPr>
        <p:txBody>
          <a:bodyPr/>
          <a:p>
            <a:endParaRPr lang="zh-CN" altLang="en-US"/>
          </a:p>
        </p:txBody>
      </p:sp>
      <p:sp>
        <p:nvSpPr>
          <p:cNvPr id="42055" name="任意多边形 311370"/>
          <p:cNvSpPr/>
          <p:nvPr/>
        </p:nvSpPr>
        <p:spPr>
          <a:xfrm flipH="1">
            <a:off x="650875" y="1711325"/>
            <a:ext cx="3175" cy="17463"/>
          </a:xfrm>
          <a:custGeom>
            <a:avLst/>
            <a:gdLst/>
            <a:ahLst/>
            <a:cxnLst/>
            <a:pathLst>
              <a:path w="19" h="60">
                <a:moveTo>
                  <a:pt x="19" y="0"/>
                </a:moveTo>
                <a:lnTo>
                  <a:pt x="5" y="34"/>
                </a:lnTo>
                <a:lnTo>
                  <a:pt x="0" y="60"/>
                </a:lnTo>
                <a:lnTo>
                  <a:pt x="9" y="43"/>
                </a:lnTo>
                <a:lnTo>
                  <a:pt x="19" y="0"/>
                </a:lnTo>
                <a:close/>
              </a:path>
            </a:pathLst>
          </a:custGeom>
          <a:solidFill>
            <a:srgbClr val="402000"/>
          </a:solidFill>
          <a:ln w="9525">
            <a:noFill/>
          </a:ln>
        </p:spPr>
        <p:txBody>
          <a:bodyPr/>
          <a:p>
            <a:endParaRPr lang="zh-CN" altLang="en-US"/>
          </a:p>
        </p:txBody>
      </p:sp>
      <p:sp>
        <p:nvSpPr>
          <p:cNvPr id="42056" name="任意多边形 311371"/>
          <p:cNvSpPr/>
          <p:nvPr/>
        </p:nvSpPr>
        <p:spPr>
          <a:xfrm flipH="1">
            <a:off x="633413" y="1695450"/>
            <a:ext cx="19050" cy="12700"/>
          </a:xfrm>
          <a:custGeom>
            <a:avLst/>
            <a:gdLst/>
            <a:ahLst/>
            <a:cxnLst/>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ln>
        </p:spPr>
        <p:txBody>
          <a:bodyPr/>
          <a:p>
            <a:endParaRPr lang="zh-CN" altLang="en-US"/>
          </a:p>
        </p:txBody>
      </p:sp>
      <p:sp>
        <p:nvSpPr>
          <p:cNvPr id="42057" name="任意多边形 311372"/>
          <p:cNvSpPr/>
          <p:nvPr/>
        </p:nvSpPr>
        <p:spPr>
          <a:xfrm flipH="1">
            <a:off x="625475" y="1674813"/>
            <a:ext cx="33338" cy="12700"/>
          </a:xfrm>
          <a:custGeom>
            <a:avLst/>
            <a:gdLst/>
            <a:ahLst/>
            <a:cxnLst/>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ln>
        </p:spPr>
        <p:txBody>
          <a:bodyPr/>
          <a:p>
            <a:endParaRPr lang="zh-CN" altLang="en-US"/>
          </a:p>
        </p:txBody>
      </p:sp>
      <p:sp>
        <p:nvSpPr>
          <p:cNvPr id="42058" name="任意多边形 311373"/>
          <p:cNvSpPr/>
          <p:nvPr/>
        </p:nvSpPr>
        <p:spPr>
          <a:xfrm flipH="1">
            <a:off x="566738" y="1692275"/>
            <a:ext cx="19050" cy="42863"/>
          </a:xfrm>
          <a:custGeom>
            <a:avLst/>
            <a:gdLst/>
            <a:ahLst/>
            <a:cxnLst/>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ln>
        </p:spPr>
        <p:txBody>
          <a:bodyPr/>
          <a:p>
            <a:endParaRPr lang="zh-CN" altLang="en-US"/>
          </a:p>
        </p:txBody>
      </p:sp>
      <p:sp>
        <p:nvSpPr>
          <p:cNvPr id="42059" name="任意多边形 311374"/>
          <p:cNvSpPr/>
          <p:nvPr/>
        </p:nvSpPr>
        <p:spPr>
          <a:xfrm flipH="1">
            <a:off x="560388" y="1684338"/>
            <a:ext cx="30162" cy="60325"/>
          </a:xfrm>
          <a:custGeom>
            <a:avLst/>
            <a:gdLst/>
            <a:ahLst/>
            <a:cxnLst/>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ln>
        </p:spPr>
        <p:txBody>
          <a:bodyPr/>
          <a:p>
            <a:endParaRPr lang="zh-CN" altLang="en-US"/>
          </a:p>
        </p:txBody>
      </p:sp>
      <p:sp>
        <p:nvSpPr>
          <p:cNvPr id="42060" name="任意多边形 311375"/>
          <p:cNvSpPr/>
          <p:nvPr/>
        </p:nvSpPr>
        <p:spPr>
          <a:xfrm flipH="1">
            <a:off x="579438" y="1751013"/>
            <a:ext cx="26987" cy="46037"/>
          </a:xfrm>
          <a:custGeom>
            <a:avLst/>
            <a:gdLst/>
            <a:ahLst/>
            <a:cxnLst/>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ln>
        </p:spPr>
        <p:txBody>
          <a:bodyPr/>
          <a:p>
            <a:endParaRPr lang="zh-CN" altLang="en-US"/>
          </a:p>
        </p:txBody>
      </p:sp>
      <p:sp>
        <p:nvSpPr>
          <p:cNvPr id="42061" name="任意多边形 311376"/>
          <p:cNvSpPr/>
          <p:nvPr/>
        </p:nvSpPr>
        <p:spPr>
          <a:xfrm flipH="1">
            <a:off x="495300" y="1581150"/>
            <a:ext cx="157163" cy="185738"/>
          </a:xfrm>
          <a:custGeom>
            <a:avLst/>
            <a:gdLst/>
            <a:ahLst/>
            <a:cxnLst/>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ln>
        </p:spPr>
        <p:txBody>
          <a:bodyPr/>
          <a:p>
            <a:endParaRPr lang="zh-CN" altLang="en-US"/>
          </a:p>
        </p:txBody>
      </p:sp>
      <p:sp>
        <p:nvSpPr>
          <p:cNvPr id="42062" name="任意多边形 311377"/>
          <p:cNvSpPr/>
          <p:nvPr/>
        </p:nvSpPr>
        <p:spPr>
          <a:xfrm flipH="1">
            <a:off x="498475" y="1584325"/>
            <a:ext cx="149225" cy="176213"/>
          </a:xfrm>
          <a:custGeom>
            <a:avLst/>
            <a:gdLst/>
            <a:ahLst/>
            <a:cxnLst/>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ln>
        </p:spPr>
        <p:txBody>
          <a:bodyPr/>
          <a:p>
            <a:endParaRPr lang="zh-CN" altLang="en-US"/>
          </a:p>
        </p:txBody>
      </p:sp>
      <p:sp>
        <p:nvSpPr>
          <p:cNvPr id="42063" name="任意多边形 311378"/>
          <p:cNvSpPr/>
          <p:nvPr/>
        </p:nvSpPr>
        <p:spPr>
          <a:xfrm flipH="1">
            <a:off x="798513" y="2033588"/>
            <a:ext cx="163512" cy="119062"/>
          </a:xfrm>
          <a:custGeom>
            <a:avLst/>
            <a:gdLst/>
            <a:ahLst/>
            <a:cxnLst/>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064" name="任意多边形 311379"/>
          <p:cNvSpPr/>
          <p:nvPr/>
        </p:nvSpPr>
        <p:spPr>
          <a:xfrm flipH="1">
            <a:off x="903288" y="2054225"/>
            <a:ext cx="52387" cy="14288"/>
          </a:xfrm>
          <a:custGeom>
            <a:avLst/>
            <a:gdLst/>
            <a:ahLst/>
            <a:cxnLst/>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ln>
        </p:spPr>
        <p:txBody>
          <a:bodyPr/>
          <a:p>
            <a:endParaRPr lang="zh-CN" altLang="en-US"/>
          </a:p>
        </p:txBody>
      </p:sp>
      <p:sp>
        <p:nvSpPr>
          <p:cNvPr id="42065" name="任意多边形 311380"/>
          <p:cNvSpPr/>
          <p:nvPr/>
        </p:nvSpPr>
        <p:spPr>
          <a:xfrm flipH="1">
            <a:off x="882650" y="2039938"/>
            <a:ext cx="42863" cy="7937"/>
          </a:xfrm>
          <a:custGeom>
            <a:avLst/>
            <a:gdLst/>
            <a:ahLst/>
            <a:cxnLst/>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ln>
        </p:spPr>
        <p:txBody>
          <a:bodyPr/>
          <a:p>
            <a:endParaRPr lang="zh-CN" altLang="en-US"/>
          </a:p>
        </p:txBody>
      </p:sp>
      <p:sp>
        <p:nvSpPr>
          <p:cNvPr id="42066" name="任意多边形 311381"/>
          <p:cNvSpPr/>
          <p:nvPr/>
        </p:nvSpPr>
        <p:spPr>
          <a:xfrm flipH="1">
            <a:off x="901700" y="2074863"/>
            <a:ext cx="17463" cy="4762"/>
          </a:xfrm>
          <a:custGeom>
            <a:avLst/>
            <a:gdLst/>
            <a:ahLst/>
            <a:cxnLst/>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ln>
        </p:spPr>
        <p:txBody>
          <a:bodyPr/>
          <a:p>
            <a:endParaRPr lang="zh-CN" altLang="en-US"/>
          </a:p>
        </p:txBody>
      </p:sp>
      <p:sp>
        <p:nvSpPr>
          <p:cNvPr id="42067" name="任意多边形 311382"/>
          <p:cNvSpPr/>
          <p:nvPr/>
        </p:nvSpPr>
        <p:spPr>
          <a:xfrm flipH="1">
            <a:off x="952500" y="2071688"/>
            <a:ext cx="4763" cy="7937"/>
          </a:xfrm>
          <a:custGeom>
            <a:avLst/>
            <a:gdLst/>
            <a:ahLst/>
            <a:cxnLst/>
            <a:pathLst>
              <a:path w="19" h="32">
                <a:moveTo>
                  <a:pt x="19" y="0"/>
                </a:moveTo>
                <a:lnTo>
                  <a:pt x="19" y="9"/>
                </a:lnTo>
                <a:lnTo>
                  <a:pt x="14" y="24"/>
                </a:lnTo>
                <a:lnTo>
                  <a:pt x="0" y="32"/>
                </a:lnTo>
                <a:lnTo>
                  <a:pt x="19" y="0"/>
                </a:lnTo>
                <a:close/>
              </a:path>
            </a:pathLst>
          </a:custGeom>
          <a:solidFill>
            <a:srgbClr val="402000"/>
          </a:solidFill>
          <a:ln w="9525">
            <a:noFill/>
          </a:ln>
        </p:spPr>
        <p:txBody>
          <a:bodyPr/>
          <a:p>
            <a:endParaRPr lang="zh-CN" altLang="en-US"/>
          </a:p>
        </p:txBody>
      </p:sp>
      <p:sp>
        <p:nvSpPr>
          <p:cNvPr id="42068" name="任意多边形 311383"/>
          <p:cNvSpPr/>
          <p:nvPr/>
        </p:nvSpPr>
        <p:spPr>
          <a:xfrm flipH="1">
            <a:off x="876300" y="2062163"/>
            <a:ext cx="7938" cy="9525"/>
          </a:xfrm>
          <a:custGeom>
            <a:avLst/>
            <a:gdLst/>
            <a:ahLst/>
            <a:cxnLst/>
            <a:pathLst>
              <a:path w="35" h="43">
                <a:moveTo>
                  <a:pt x="0" y="0"/>
                </a:moveTo>
                <a:lnTo>
                  <a:pt x="7" y="14"/>
                </a:lnTo>
                <a:lnTo>
                  <a:pt x="7" y="24"/>
                </a:lnTo>
                <a:lnTo>
                  <a:pt x="35" y="43"/>
                </a:lnTo>
                <a:lnTo>
                  <a:pt x="0" y="0"/>
                </a:lnTo>
                <a:close/>
              </a:path>
            </a:pathLst>
          </a:custGeom>
          <a:solidFill>
            <a:srgbClr val="402000"/>
          </a:solidFill>
          <a:ln w="9525">
            <a:noFill/>
          </a:ln>
        </p:spPr>
        <p:txBody>
          <a:bodyPr/>
          <a:p>
            <a:endParaRPr lang="zh-CN" altLang="en-US"/>
          </a:p>
        </p:txBody>
      </p:sp>
      <p:sp>
        <p:nvSpPr>
          <p:cNvPr id="42069" name="任意多边形 311384"/>
          <p:cNvSpPr/>
          <p:nvPr/>
        </p:nvSpPr>
        <p:spPr>
          <a:xfrm flipH="1">
            <a:off x="842963" y="2062163"/>
            <a:ext cx="26987" cy="31750"/>
          </a:xfrm>
          <a:custGeom>
            <a:avLst/>
            <a:gdLst/>
            <a:ahLst/>
            <a:cxnLst/>
            <a:pathLst>
              <a:path w="114" h="114">
                <a:moveTo>
                  <a:pt x="0" y="0"/>
                </a:moveTo>
                <a:lnTo>
                  <a:pt x="21" y="35"/>
                </a:lnTo>
                <a:lnTo>
                  <a:pt x="43" y="63"/>
                </a:lnTo>
                <a:lnTo>
                  <a:pt x="114" y="114"/>
                </a:lnTo>
                <a:lnTo>
                  <a:pt x="47" y="53"/>
                </a:lnTo>
                <a:lnTo>
                  <a:pt x="0" y="0"/>
                </a:lnTo>
                <a:close/>
              </a:path>
            </a:pathLst>
          </a:custGeom>
          <a:solidFill>
            <a:srgbClr val="402000"/>
          </a:solidFill>
          <a:ln w="9525">
            <a:noFill/>
          </a:ln>
        </p:spPr>
        <p:txBody>
          <a:bodyPr/>
          <a:p>
            <a:endParaRPr lang="zh-CN" altLang="en-US"/>
          </a:p>
        </p:txBody>
      </p:sp>
      <p:sp>
        <p:nvSpPr>
          <p:cNvPr id="42070" name="任意多边形 311385"/>
          <p:cNvSpPr/>
          <p:nvPr/>
        </p:nvSpPr>
        <p:spPr>
          <a:xfrm flipH="1">
            <a:off x="830263" y="2106613"/>
            <a:ext cx="6350" cy="22225"/>
          </a:xfrm>
          <a:custGeom>
            <a:avLst/>
            <a:gdLst/>
            <a:ahLst/>
            <a:cxnLst/>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ln>
        </p:spPr>
        <p:txBody>
          <a:bodyPr/>
          <a:p>
            <a:endParaRPr lang="zh-CN" altLang="en-US"/>
          </a:p>
        </p:txBody>
      </p:sp>
      <p:sp>
        <p:nvSpPr>
          <p:cNvPr id="42071" name="任意多边形 311386"/>
          <p:cNvSpPr/>
          <p:nvPr/>
        </p:nvSpPr>
        <p:spPr>
          <a:xfrm flipH="1">
            <a:off x="892175" y="2082800"/>
            <a:ext cx="1588" cy="9525"/>
          </a:xfrm>
          <a:custGeom>
            <a:avLst/>
            <a:gdLst/>
            <a:ahLst/>
            <a:cxnLst/>
            <a:pathLst>
              <a:path w="15" h="30">
                <a:moveTo>
                  <a:pt x="11" y="0"/>
                </a:moveTo>
                <a:lnTo>
                  <a:pt x="15" y="12"/>
                </a:lnTo>
                <a:lnTo>
                  <a:pt x="0" y="30"/>
                </a:lnTo>
                <a:lnTo>
                  <a:pt x="11" y="0"/>
                </a:lnTo>
                <a:close/>
              </a:path>
            </a:pathLst>
          </a:custGeom>
          <a:solidFill>
            <a:srgbClr val="402000"/>
          </a:solidFill>
          <a:ln w="9525">
            <a:noFill/>
          </a:ln>
        </p:spPr>
        <p:txBody>
          <a:bodyPr/>
          <a:p>
            <a:endParaRPr lang="zh-CN" altLang="en-US"/>
          </a:p>
        </p:txBody>
      </p:sp>
      <p:sp>
        <p:nvSpPr>
          <p:cNvPr id="42072" name="任意多边形 311387"/>
          <p:cNvSpPr/>
          <p:nvPr/>
        </p:nvSpPr>
        <p:spPr>
          <a:xfrm flipH="1">
            <a:off x="652463" y="1774825"/>
            <a:ext cx="12700" cy="9525"/>
          </a:xfrm>
          <a:custGeom>
            <a:avLst/>
            <a:gdLst/>
            <a:ahLst/>
            <a:cxnLst/>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ln>
        </p:spPr>
        <p:txBody>
          <a:bodyPr/>
          <a:p>
            <a:endParaRPr lang="zh-CN" altLang="en-US"/>
          </a:p>
        </p:txBody>
      </p:sp>
      <p:sp>
        <p:nvSpPr>
          <p:cNvPr id="42073" name="任意多边形 311388"/>
          <p:cNvSpPr/>
          <p:nvPr/>
        </p:nvSpPr>
        <p:spPr>
          <a:xfrm flipH="1">
            <a:off x="658813" y="1790700"/>
            <a:ext cx="1587" cy="6350"/>
          </a:xfrm>
          <a:custGeom>
            <a:avLst/>
            <a:gdLst/>
            <a:ahLst/>
            <a:cxnLst/>
            <a:pathLst>
              <a:path w="14" h="24">
                <a:moveTo>
                  <a:pt x="0" y="0"/>
                </a:moveTo>
                <a:lnTo>
                  <a:pt x="14" y="0"/>
                </a:lnTo>
                <a:lnTo>
                  <a:pt x="14" y="24"/>
                </a:lnTo>
                <a:lnTo>
                  <a:pt x="0" y="0"/>
                </a:lnTo>
                <a:close/>
              </a:path>
            </a:pathLst>
          </a:custGeom>
          <a:solidFill>
            <a:srgbClr val="402000"/>
          </a:solidFill>
          <a:ln w="9525">
            <a:noFill/>
          </a:ln>
        </p:spPr>
        <p:txBody>
          <a:bodyPr/>
          <a:p>
            <a:endParaRPr lang="zh-CN" altLang="en-US"/>
          </a:p>
        </p:txBody>
      </p:sp>
      <p:sp>
        <p:nvSpPr>
          <p:cNvPr id="42074" name="任意多边形 311389"/>
          <p:cNvSpPr/>
          <p:nvPr/>
        </p:nvSpPr>
        <p:spPr>
          <a:xfrm flipH="1">
            <a:off x="611188" y="1843088"/>
            <a:ext cx="96837" cy="296862"/>
          </a:xfrm>
          <a:custGeom>
            <a:avLst/>
            <a:gdLst/>
            <a:ahLst/>
            <a:cxnLst/>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cap="flat" cmpd="sng">
            <a:solidFill>
              <a:srgbClr val="000000"/>
            </a:solidFill>
            <a:prstDash val="solid"/>
            <a:round/>
            <a:headEnd type="none" w="med" len="med"/>
            <a:tailEnd type="none" w="med" len="med"/>
          </a:ln>
        </p:spPr>
        <p:txBody>
          <a:bodyPr/>
          <a:p>
            <a:endParaRPr lang="zh-CN" altLang="en-US"/>
          </a:p>
        </p:txBody>
      </p:sp>
      <p:sp>
        <p:nvSpPr>
          <p:cNvPr id="42075" name="任意多边形 311390"/>
          <p:cNvSpPr/>
          <p:nvPr/>
        </p:nvSpPr>
        <p:spPr>
          <a:xfrm flipH="1">
            <a:off x="449263" y="1784350"/>
            <a:ext cx="376237" cy="498475"/>
          </a:xfrm>
          <a:custGeom>
            <a:avLst/>
            <a:gdLst/>
            <a:ahLst/>
            <a:cxnLst/>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076" name="任意多边形 311391"/>
          <p:cNvSpPr/>
          <p:nvPr/>
        </p:nvSpPr>
        <p:spPr>
          <a:xfrm flipH="1">
            <a:off x="455613" y="1814513"/>
            <a:ext cx="236537" cy="461962"/>
          </a:xfrm>
          <a:custGeom>
            <a:avLst/>
            <a:gdLst/>
            <a:ahLst/>
            <a:cxnLst/>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ln>
        </p:spPr>
        <p:txBody>
          <a:bodyPr/>
          <a:p>
            <a:endParaRPr lang="zh-CN" altLang="en-US"/>
          </a:p>
        </p:txBody>
      </p:sp>
      <p:sp>
        <p:nvSpPr>
          <p:cNvPr id="42077" name="任意多边形 311392"/>
          <p:cNvSpPr/>
          <p:nvPr/>
        </p:nvSpPr>
        <p:spPr>
          <a:xfrm flipH="1">
            <a:off x="473075" y="2043113"/>
            <a:ext cx="71438" cy="215900"/>
          </a:xfrm>
          <a:custGeom>
            <a:avLst/>
            <a:gdLst/>
            <a:ahLst/>
            <a:cxnLst/>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ln>
        </p:spPr>
        <p:txBody>
          <a:bodyPr/>
          <a:p>
            <a:endParaRPr lang="zh-CN" altLang="en-US"/>
          </a:p>
        </p:txBody>
      </p:sp>
      <p:sp>
        <p:nvSpPr>
          <p:cNvPr id="42078" name="任意多边形 311393"/>
          <p:cNvSpPr/>
          <p:nvPr/>
        </p:nvSpPr>
        <p:spPr>
          <a:xfrm flipH="1">
            <a:off x="544513" y="1871663"/>
            <a:ext cx="273050" cy="320675"/>
          </a:xfrm>
          <a:custGeom>
            <a:avLst/>
            <a:gdLst/>
            <a:ahLst/>
            <a:cxnLst/>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ln>
        </p:spPr>
        <p:txBody>
          <a:bodyPr/>
          <a:p>
            <a:endParaRPr lang="zh-CN" altLang="en-US"/>
          </a:p>
        </p:txBody>
      </p:sp>
      <p:sp>
        <p:nvSpPr>
          <p:cNvPr id="42079" name="任意多边形 311394"/>
          <p:cNvSpPr/>
          <p:nvPr/>
        </p:nvSpPr>
        <p:spPr>
          <a:xfrm flipH="1">
            <a:off x="561975" y="1990725"/>
            <a:ext cx="69850" cy="71438"/>
          </a:xfrm>
          <a:custGeom>
            <a:avLst/>
            <a:gdLst/>
            <a:ahLst/>
            <a:cxnLst/>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ln>
        </p:spPr>
        <p:txBody>
          <a:bodyPr/>
          <a:p>
            <a:endParaRPr lang="zh-CN" altLang="en-US"/>
          </a:p>
        </p:txBody>
      </p:sp>
      <p:sp>
        <p:nvSpPr>
          <p:cNvPr id="42080" name="任意多边形 311395"/>
          <p:cNvSpPr/>
          <p:nvPr/>
        </p:nvSpPr>
        <p:spPr>
          <a:xfrm flipH="1">
            <a:off x="565150" y="1930400"/>
            <a:ext cx="61913" cy="95250"/>
          </a:xfrm>
          <a:custGeom>
            <a:avLst/>
            <a:gdLst/>
            <a:ahLst/>
            <a:cxnLst/>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ln>
        </p:spPr>
        <p:txBody>
          <a:bodyPr/>
          <a:p>
            <a:endParaRPr lang="zh-CN" altLang="en-US"/>
          </a:p>
        </p:txBody>
      </p:sp>
      <p:sp>
        <p:nvSpPr>
          <p:cNvPr id="42081" name="任意多边形 311396"/>
          <p:cNvSpPr/>
          <p:nvPr/>
        </p:nvSpPr>
        <p:spPr>
          <a:xfrm flipH="1">
            <a:off x="571500" y="1836738"/>
            <a:ext cx="68263" cy="55562"/>
          </a:xfrm>
          <a:custGeom>
            <a:avLst/>
            <a:gdLst/>
            <a:ahLst/>
            <a:cxnLst/>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ln>
        </p:spPr>
        <p:txBody>
          <a:bodyPr/>
          <a:p>
            <a:endParaRPr lang="zh-CN" altLang="en-US"/>
          </a:p>
        </p:txBody>
      </p:sp>
      <p:sp>
        <p:nvSpPr>
          <p:cNvPr id="42082" name="任意多边形 311397"/>
          <p:cNvSpPr/>
          <p:nvPr/>
        </p:nvSpPr>
        <p:spPr>
          <a:xfrm flipH="1">
            <a:off x="652463" y="1938338"/>
            <a:ext cx="38100" cy="141287"/>
          </a:xfrm>
          <a:custGeom>
            <a:avLst/>
            <a:gdLst/>
            <a:ahLst/>
            <a:cxnLst/>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ln>
        </p:spPr>
        <p:txBody>
          <a:bodyPr/>
          <a:p>
            <a:endParaRPr lang="zh-CN" altLang="en-US"/>
          </a:p>
        </p:txBody>
      </p:sp>
      <p:sp>
        <p:nvSpPr>
          <p:cNvPr id="42083" name="任意多边形 311398"/>
          <p:cNvSpPr/>
          <p:nvPr/>
        </p:nvSpPr>
        <p:spPr>
          <a:xfrm flipH="1">
            <a:off x="566738" y="2092325"/>
            <a:ext cx="66675" cy="26988"/>
          </a:xfrm>
          <a:custGeom>
            <a:avLst/>
            <a:gdLst/>
            <a:ahLst/>
            <a:cxnLst/>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ln>
        </p:spPr>
        <p:txBody>
          <a:bodyPr/>
          <a:p>
            <a:endParaRPr lang="zh-CN" altLang="en-US"/>
          </a:p>
        </p:txBody>
      </p:sp>
      <p:sp>
        <p:nvSpPr>
          <p:cNvPr id="42084" name="任意多边形 311399"/>
          <p:cNvSpPr/>
          <p:nvPr/>
        </p:nvSpPr>
        <p:spPr>
          <a:xfrm flipH="1">
            <a:off x="647700" y="2103438"/>
            <a:ext cx="42863" cy="60325"/>
          </a:xfrm>
          <a:custGeom>
            <a:avLst/>
            <a:gdLst/>
            <a:ahLst/>
            <a:cxnLst/>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ln>
        </p:spPr>
        <p:txBody>
          <a:bodyPr/>
          <a:p>
            <a:endParaRPr lang="zh-CN" altLang="en-US"/>
          </a:p>
        </p:txBody>
      </p:sp>
      <p:sp>
        <p:nvSpPr>
          <p:cNvPr id="42085" name="任意多边形 311400"/>
          <p:cNvSpPr/>
          <p:nvPr/>
        </p:nvSpPr>
        <p:spPr>
          <a:xfrm flipH="1">
            <a:off x="525463" y="1789113"/>
            <a:ext cx="98425" cy="74612"/>
          </a:xfrm>
          <a:custGeom>
            <a:avLst/>
            <a:gdLst/>
            <a:ahLst/>
            <a:cxnLst/>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ln>
        </p:spPr>
        <p:txBody>
          <a:bodyPr/>
          <a:p>
            <a:endParaRPr lang="zh-CN" altLang="en-US"/>
          </a:p>
        </p:txBody>
      </p:sp>
      <p:sp>
        <p:nvSpPr>
          <p:cNvPr id="42086" name="任意多边形 311401"/>
          <p:cNvSpPr/>
          <p:nvPr/>
        </p:nvSpPr>
        <p:spPr>
          <a:xfrm flipH="1">
            <a:off x="414338" y="2125663"/>
            <a:ext cx="201612" cy="323850"/>
          </a:xfrm>
          <a:custGeom>
            <a:avLst/>
            <a:gdLst/>
            <a:ahLst/>
            <a:cxnLst/>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087" name="任意多边形 311402"/>
          <p:cNvSpPr/>
          <p:nvPr/>
        </p:nvSpPr>
        <p:spPr>
          <a:xfrm flipH="1">
            <a:off x="419100" y="2143125"/>
            <a:ext cx="173038" cy="293688"/>
          </a:xfrm>
          <a:custGeom>
            <a:avLst/>
            <a:gdLst/>
            <a:ahLst/>
            <a:cxnLst/>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ln>
        </p:spPr>
        <p:txBody>
          <a:bodyPr/>
          <a:p>
            <a:endParaRPr lang="zh-CN" altLang="en-US"/>
          </a:p>
        </p:txBody>
      </p:sp>
      <p:sp>
        <p:nvSpPr>
          <p:cNvPr id="42088" name="文本框 311403"/>
          <p:cNvSpPr txBox="1"/>
          <p:nvPr/>
        </p:nvSpPr>
        <p:spPr>
          <a:xfrm>
            <a:off x="395288" y="977900"/>
            <a:ext cx="996950" cy="579438"/>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黑体" panose="02010609060101010101" pitchFamily="2" charset="-122"/>
              </a:rPr>
              <a:t>用户</a:t>
            </a:r>
            <a:endParaRPr lang="zh-CN" altLang="en-US" sz="3200" dirty="0">
              <a:solidFill>
                <a:schemeClr val="tx2"/>
              </a:solidFill>
              <a:latin typeface="Arial" panose="020B0604020202020204" pitchFamily="34" charset="0"/>
              <a:ea typeface="黑体" panose="02010609060101010101" pitchFamily="2" charset="-122"/>
            </a:endParaRPr>
          </a:p>
        </p:txBody>
      </p:sp>
      <p:sp>
        <p:nvSpPr>
          <p:cNvPr id="42089" name="任意多边形 311405"/>
          <p:cNvSpPr/>
          <p:nvPr/>
        </p:nvSpPr>
        <p:spPr>
          <a:xfrm flipH="1">
            <a:off x="1049338" y="3008313"/>
            <a:ext cx="276225" cy="204787"/>
          </a:xfrm>
          <a:custGeom>
            <a:avLst/>
            <a:gdLst/>
            <a:ahLst/>
            <a:cxnLst/>
            <a:pathLst>
              <a:path w="1188" h="738">
                <a:moveTo>
                  <a:pt x="0" y="225"/>
                </a:moveTo>
                <a:lnTo>
                  <a:pt x="0" y="738"/>
                </a:lnTo>
                <a:lnTo>
                  <a:pt x="1188" y="360"/>
                </a:lnTo>
                <a:lnTo>
                  <a:pt x="1188" y="0"/>
                </a:lnTo>
                <a:lnTo>
                  <a:pt x="0" y="225"/>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090" name="任意多边形 311406"/>
          <p:cNvSpPr/>
          <p:nvPr/>
        </p:nvSpPr>
        <p:spPr>
          <a:xfrm flipH="1">
            <a:off x="1325563" y="3057525"/>
            <a:ext cx="206375" cy="155575"/>
          </a:xfrm>
          <a:custGeom>
            <a:avLst/>
            <a:gdLst/>
            <a:ahLst/>
            <a:cxnLst/>
            <a:pathLst>
              <a:path w="882" h="563">
                <a:moveTo>
                  <a:pt x="882" y="50"/>
                </a:moveTo>
                <a:lnTo>
                  <a:pt x="882" y="563"/>
                </a:lnTo>
                <a:lnTo>
                  <a:pt x="0" y="436"/>
                </a:lnTo>
                <a:lnTo>
                  <a:pt x="0" y="0"/>
                </a:lnTo>
                <a:lnTo>
                  <a:pt x="882" y="5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091" name="任意多边形 311407"/>
          <p:cNvSpPr/>
          <p:nvPr/>
        </p:nvSpPr>
        <p:spPr>
          <a:xfrm flipH="1">
            <a:off x="1049338" y="3008313"/>
            <a:ext cx="482600" cy="63500"/>
          </a:xfrm>
          <a:custGeom>
            <a:avLst/>
            <a:gdLst/>
            <a:ahLst/>
            <a:cxnLst/>
            <a:pathLst>
              <a:path w="2070" h="225">
                <a:moveTo>
                  <a:pt x="0" y="175"/>
                </a:moveTo>
                <a:lnTo>
                  <a:pt x="892" y="225"/>
                </a:lnTo>
                <a:lnTo>
                  <a:pt x="2070" y="0"/>
                </a:lnTo>
                <a:lnTo>
                  <a:pt x="1202" y="0"/>
                </a:lnTo>
                <a:lnTo>
                  <a:pt x="0" y="175"/>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092" name="任意多边形 311408"/>
          <p:cNvSpPr/>
          <p:nvPr/>
        </p:nvSpPr>
        <p:spPr>
          <a:xfrm flipH="1">
            <a:off x="1198563" y="2990850"/>
            <a:ext cx="176212" cy="57150"/>
          </a:xfrm>
          <a:custGeom>
            <a:avLst/>
            <a:gdLst/>
            <a:ahLst/>
            <a:cxnLst/>
            <a:pathLst>
              <a:path w="751" h="210">
                <a:moveTo>
                  <a:pt x="0" y="120"/>
                </a:moveTo>
                <a:lnTo>
                  <a:pt x="0" y="188"/>
                </a:lnTo>
                <a:lnTo>
                  <a:pt x="351" y="210"/>
                </a:lnTo>
                <a:lnTo>
                  <a:pt x="751" y="135"/>
                </a:lnTo>
                <a:lnTo>
                  <a:pt x="751" y="0"/>
                </a:lnTo>
                <a:lnTo>
                  <a:pt x="0" y="12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093" name="任意多边形 311409"/>
          <p:cNvSpPr/>
          <p:nvPr/>
        </p:nvSpPr>
        <p:spPr>
          <a:xfrm flipH="1">
            <a:off x="1103313" y="2743200"/>
            <a:ext cx="225425" cy="284163"/>
          </a:xfrm>
          <a:custGeom>
            <a:avLst/>
            <a:gdLst/>
            <a:ahLst/>
            <a:cxnLst/>
            <a:pathLst>
              <a:path w="960" h="1031">
                <a:moveTo>
                  <a:pt x="135" y="1031"/>
                </a:moveTo>
                <a:lnTo>
                  <a:pt x="0" y="33"/>
                </a:lnTo>
                <a:lnTo>
                  <a:pt x="827" y="0"/>
                </a:lnTo>
                <a:lnTo>
                  <a:pt x="960" y="889"/>
                </a:lnTo>
                <a:lnTo>
                  <a:pt x="135" y="1031"/>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094" name="任意多边形 311410"/>
          <p:cNvSpPr/>
          <p:nvPr/>
        </p:nvSpPr>
        <p:spPr>
          <a:xfrm flipH="1">
            <a:off x="1298575" y="2751138"/>
            <a:ext cx="196850" cy="282575"/>
          </a:xfrm>
          <a:custGeom>
            <a:avLst/>
            <a:gdLst/>
            <a:ahLst/>
            <a:cxnLst/>
            <a:pathLst>
              <a:path w="850" h="1026">
                <a:moveTo>
                  <a:pt x="715" y="0"/>
                </a:moveTo>
                <a:lnTo>
                  <a:pt x="0" y="228"/>
                </a:lnTo>
                <a:lnTo>
                  <a:pt x="102" y="1026"/>
                </a:lnTo>
                <a:lnTo>
                  <a:pt x="850" y="1000"/>
                </a:lnTo>
                <a:lnTo>
                  <a:pt x="715" y="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095" name="任意多边形 311411"/>
          <p:cNvSpPr/>
          <p:nvPr/>
        </p:nvSpPr>
        <p:spPr>
          <a:xfrm flipH="1">
            <a:off x="1128713" y="2771775"/>
            <a:ext cx="163512" cy="212725"/>
          </a:xfrm>
          <a:custGeom>
            <a:avLst/>
            <a:gdLst/>
            <a:ahLst/>
            <a:cxnLst/>
            <a:pathLst>
              <a:path w="689" h="778">
                <a:moveTo>
                  <a:pt x="0" y="36"/>
                </a:moveTo>
                <a:lnTo>
                  <a:pt x="98" y="778"/>
                </a:lnTo>
                <a:lnTo>
                  <a:pt x="689" y="689"/>
                </a:lnTo>
                <a:lnTo>
                  <a:pt x="587" y="0"/>
                </a:lnTo>
                <a:lnTo>
                  <a:pt x="0" y="36"/>
                </a:lnTo>
                <a:close/>
              </a:path>
            </a:pathLst>
          </a:custGeom>
          <a:solidFill>
            <a:srgbClr val="00C0C0"/>
          </a:solidFill>
          <a:ln w="1588" cap="flat" cmpd="sng">
            <a:solidFill>
              <a:srgbClr val="000000"/>
            </a:solidFill>
            <a:prstDash val="solid"/>
            <a:round/>
            <a:headEnd type="none" w="med" len="med"/>
            <a:tailEnd type="none" w="med" len="med"/>
          </a:ln>
        </p:spPr>
        <p:txBody>
          <a:bodyPr/>
          <a:p>
            <a:endParaRPr lang="zh-CN" altLang="en-US"/>
          </a:p>
        </p:txBody>
      </p:sp>
      <p:sp>
        <p:nvSpPr>
          <p:cNvPr id="42096" name="任意多边形 311412"/>
          <p:cNvSpPr/>
          <p:nvPr/>
        </p:nvSpPr>
        <p:spPr>
          <a:xfrm flipH="1">
            <a:off x="1068388" y="3030538"/>
            <a:ext cx="158750" cy="131762"/>
          </a:xfrm>
          <a:custGeom>
            <a:avLst/>
            <a:gdLst/>
            <a:ahLst/>
            <a:cxnLst/>
            <a:pathLst>
              <a:path w="674" h="482">
                <a:moveTo>
                  <a:pt x="674" y="0"/>
                </a:moveTo>
                <a:lnTo>
                  <a:pt x="0" y="143"/>
                </a:lnTo>
                <a:lnTo>
                  <a:pt x="0" y="482"/>
                </a:lnTo>
                <a:lnTo>
                  <a:pt x="674" y="271"/>
                </a:lnTo>
                <a:lnTo>
                  <a:pt x="674" y="0"/>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097" name="直接连接符 311413"/>
          <p:cNvSpPr/>
          <p:nvPr/>
        </p:nvSpPr>
        <p:spPr>
          <a:xfrm flipH="1" flipV="1">
            <a:off x="1081088" y="3063875"/>
            <a:ext cx="41275" cy="9525"/>
          </a:xfrm>
          <a:prstGeom prst="line">
            <a:avLst/>
          </a:prstGeom>
          <a:ln w="9525" cap="flat" cmpd="sng">
            <a:solidFill>
              <a:srgbClr val="000000"/>
            </a:solidFill>
            <a:prstDash val="solid"/>
            <a:round/>
            <a:headEnd type="none" w="med" len="med"/>
            <a:tailEnd type="none" w="med" len="med"/>
          </a:ln>
        </p:spPr>
      </p:sp>
      <p:sp>
        <p:nvSpPr>
          <p:cNvPr id="42098" name="直接连接符 311414"/>
          <p:cNvSpPr/>
          <p:nvPr/>
        </p:nvSpPr>
        <p:spPr>
          <a:xfrm>
            <a:off x="1146175" y="3078163"/>
            <a:ext cx="52388" cy="15875"/>
          </a:xfrm>
          <a:prstGeom prst="line">
            <a:avLst/>
          </a:prstGeom>
          <a:ln w="9525" cap="flat" cmpd="sng">
            <a:solidFill>
              <a:srgbClr val="000000"/>
            </a:solidFill>
            <a:prstDash val="solid"/>
            <a:round/>
            <a:headEnd type="none" w="med" len="med"/>
            <a:tailEnd type="none" w="med" len="med"/>
          </a:ln>
        </p:spPr>
      </p:sp>
      <p:sp>
        <p:nvSpPr>
          <p:cNvPr id="42099" name="直接连接符 311415"/>
          <p:cNvSpPr/>
          <p:nvPr/>
        </p:nvSpPr>
        <p:spPr>
          <a:xfrm flipH="1">
            <a:off x="1133475" y="3048000"/>
            <a:ext cx="0" cy="85725"/>
          </a:xfrm>
          <a:prstGeom prst="line">
            <a:avLst/>
          </a:prstGeom>
          <a:ln w="1588" cap="flat" cmpd="sng">
            <a:solidFill>
              <a:srgbClr val="000000"/>
            </a:solidFill>
            <a:prstDash val="solid"/>
            <a:round/>
            <a:headEnd type="none" w="med" len="med"/>
            <a:tailEnd type="none" w="med" len="med"/>
          </a:ln>
        </p:spPr>
      </p:sp>
      <p:sp>
        <p:nvSpPr>
          <p:cNvPr id="42100" name="直接连接符 311416"/>
          <p:cNvSpPr/>
          <p:nvPr/>
        </p:nvSpPr>
        <p:spPr>
          <a:xfrm flipH="1">
            <a:off x="1208088" y="3065463"/>
            <a:ext cx="1587" cy="95250"/>
          </a:xfrm>
          <a:prstGeom prst="line">
            <a:avLst/>
          </a:prstGeom>
          <a:ln w="1588" cap="flat" cmpd="sng">
            <a:solidFill>
              <a:srgbClr val="000000"/>
            </a:solidFill>
            <a:prstDash val="solid"/>
            <a:round/>
            <a:headEnd type="none" w="med" len="med"/>
            <a:tailEnd type="none" w="med" len="med"/>
          </a:ln>
        </p:spPr>
      </p:sp>
      <p:sp>
        <p:nvSpPr>
          <p:cNvPr id="42101" name="直接连接符 311417"/>
          <p:cNvSpPr/>
          <p:nvPr/>
        </p:nvSpPr>
        <p:spPr>
          <a:xfrm>
            <a:off x="1066800" y="3063875"/>
            <a:ext cx="142875" cy="42863"/>
          </a:xfrm>
          <a:prstGeom prst="line">
            <a:avLst/>
          </a:prstGeom>
          <a:ln w="1588" cap="flat" cmpd="sng">
            <a:solidFill>
              <a:srgbClr val="000000"/>
            </a:solidFill>
            <a:prstDash val="solid"/>
            <a:round/>
            <a:headEnd type="none" w="med" len="med"/>
            <a:tailEnd type="none" w="med" len="med"/>
          </a:ln>
        </p:spPr>
      </p:sp>
      <p:sp>
        <p:nvSpPr>
          <p:cNvPr id="42102" name="直接连接符 311418"/>
          <p:cNvSpPr/>
          <p:nvPr/>
        </p:nvSpPr>
        <p:spPr>
          <a:xfrm flipH="1" flipV="1">
            <a:off x="1066800" y="3051175"/>
            <a:ext cx="142875" cy="39688"/>
          </a:xfrm>
          <a:prstGeom prst="line">
            <a:avLst/>
          </a:prstGeom>
          <a:ln w="1588" cap="flat" cmpd="sng">
            <a:solidFill>
              <a:srgbClr val="000000"/>
            </a:solidFill>
            <a:prstDash val="solid"/>
            <a:round/>
            <a:headEnd type="none" w="med" len="med"/>
            <a:tailEnd type="none" w="med" len="med"/>
          </a:ln>
        </p:spPr>
      </p:sp>
      <p:sp>
        <p:nvSpPr>
          <p:cNvPr id="42103" name="任意多边形 311419"/>
          <p:cNvSpPr/>
          <p:nvPr/>
        </p:nvSpPr>
        <p:spPr>
          <a:xfrm flipH="1">
            <a:off x="1241425" y="3157538"/>
            <a:ext cx="17463" cy="53975"/>
          </a:xfrm>
          <a:custGeom>
            <a:avLst/>
            <a:gdLst/>
            <a:ahLst/>
            <a:cxnLst/>
            <a:pathLst>
              <a:path w="75" h="194">
                <a:moveTo>
                  <a:pt x="23" y="0"/>
                </a:moveTo>
                <a:lnTo>
                  <a:pt x="0" y="183"/>
                </a:lnTo>
                <a:lnTo>
                  <a:pt x="55" y="194"/>
                </a:lnTo>
                <a:lnTo>
                  <a:pt x="75" y="8"/>
                </a:lnTo>
                <a:lnTo>
                  <a:pt x="23"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104" name="任意多边形 311420"/>
          <p:cNvSpPr/>
          <p:nvPr/>
        </p:nvSpPr>
        <p:spPr>
          <a:xfrm flipH="1">
            <a:off x="1198563" y="3163888"/>
            <a:ext cx="49212" cy="47625"/>
          </a:xfrm>
          <a:custGeom>
            <a:avLst/>
            <a:gdLst/>
            <a:ahLst/>
            <a:cxnLst/>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105" name="任意多边形 311421"/>
          <p:cNvSpPr/>
          <p:nvPr/>
        </p:nvSpPr>
        <p:spPr>
          <a:xfrm flipH="1">
            <a:off x="909638" y="3032125"/>
            <a:ext cx="368300" cy="203200"/>
          </a:xfrm>
          <a:custGeom>
            <a:avLst/>
            <a:gdLst/>
            <a:ahLst/>
            <a:cxnLst/>
            <a:pathLst>
              <a:path w="1583" h="729">
                <a:moveTo>
                  <a:pt x="0" y="309"/>
                </a:moveTo>
                <a:lnTo>
                  <a:pt x="759" y="729"/>
                </a:lnTo>
                <a:lnTo>
                  <a:pt x="1583" y="318"/>
                </a:lnTo>
                <a:lnTo>
                  <a:pt x="951" y="0"/>
                </a:lnTo>
                <a:lnTo>
                  <a:pt x="0" y="309"/>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106" name="任意多边形 311422"/>
          <p:cNvSpPr/>
          <p:nvPr/>
        </p:nvSpPr>
        <p:spPr>
          <a:xfrm flipH="1">
            <a:off x="1100138" y="3117850"/>
            <a:ext cx="185737" cy="144463"/>
          </a:xfrm>
          <a:custGeom>
            <a:avLst/>
            <a:gdLst/>
            <a:ahLst/>
            <a:cxnLst/>
            <a:pathLst>
              <a:path w="792" h="516">
                <a:moveTo>
                  <a:pt x="28" y="0"/>
                </a:moveTo>
                <a:lnTo>
                  <a:pt x="792" y="426"/>
                </a:lnTo>
                <a:lnTo>
                  <a:pt x="770" y="516"/>
                </a:lnTo>
                <a:lnTo>
                  <a:pt x="0" y="82"/>
                </a:lnTo>
                <a:lnTo>
                  <a:pt x="28"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107" name="任意多边形 311423"/>
          <p:cNvSpPr/>
          <p:nvPr/>
        </p:nvSpPr>
        <p:spPr>
          <a:xfrm flipH="1">
            <a:off x="906463" y="3121025"/>
            <a:ext cx="196850" cy="141288"/>
          </a:xfrm>
          <a:custGeom>
            <a:avLst/>
            <a:gdLst/>
            <a:ahLst/>
            <a:cxnLst/>
            <a:pathLst>
              <a:path w="846" h="507">
                <a:moveTo>
                  <a:pt x="0" y="507"/>
                </a:moveTo>
                <a:lnTo>
                  <a:pt x="25" y="411"/>
                </a:lnTo>
                <a:lnTo>
                  <a:pt x="846" y="0"/>
                </a:lnTo>
                <a:lnTo>
                  <a:pt x="817" y="76"/>
                </a:lnTo>
                <a:lnTo>
                  <a:pt x="0" y="507"/>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108" name="任意多边形 311424"/>
          <p:cNvSpPr/>
          <p:nvPr/>
        </p:nvSpPr>
        <p:spPr>
          <a:xfrm flipH="1">
            <a:off x="1057275" y="3125788"/>
            <a:ext cx="149225" cy="92075"/>
          </a:xfrm>
          <a:custGeom>
            <a:avLst/>
            <a:gdLst/>
            <a:ahLst/>
            <a:cxnLst/>
            <a:pathLst>
              <a:path w="637" h="321">
                <a:moveTo>
                  <a:pt x="0" y="83"/>
                </a:moveTo>
                <a:lnTo>
                  <a:pt x="220" y="0"/>
                </a:lnTo>
                <a:lnTo>
                  <a:pt x="637" y="224"/>
                </a:lnTo>
                <a:lnTo>
                  <a:pt x="425" y="321"/>
                </a:lnTo>
                <a:lnTo>
                  <a:pt x="0" y="83"/>
                </a:lnTo>
                <a:close/>
              </a:path>
            </a:pathLst>
          </a:custGeom>
          <a:solidFill>
            <a:srgbClr val="A0A0A0"/>
          </a:solidFill>
          <a:ln w="9525">
            <a:noFill/>
          </a:ln>
        </p:spPr>
        <p:txBody>
          <a:bodyPr/>
          <a:p>
            <a:endParaRPr lang="zh-CN" altLang="en-US"/>
          </a:p>
        </p:txBody>
      </p:sp>
      <p:sp>
        <p:nvSpPr>
          <p:cNvPr id="42109" name="任意多边形 311425"/>
          <p:cNvSpPr/>
          <p:nvPr/>
        </p:nvSpPr>
        <p:spPr>
          <a:xfrm flipH="1">
            <a:off x="923925" y="3065463"/>
            <a:ext cx="222250" cy="120650"/>
          </a:xfrm>
          <a:custGeom>
            <a:avLst/>
            <a:gdLst/>
            <a:ahLst/>
            <a:cxnLst/>
            <a:pathLst>
              <a:path w="938" h="434">
                <a:moveTo>
                  <a:pt x="0" y="210"/>
                </a:moveTo>
                <a:lnTo>
                  <a:pt x="410" y="434"/>
                </a:lnTo>
                <a:lnTo>
                  <a:pt x="938" y="186"/>
                </a:lnTo>
                <a:lnTo>
                  <a:pt x="554" y="0"/>
                </a:lnTo>
                <a:lnTo>
                  <a:pt x="0" y="210"/>
                </a:lnTo>
                <a:close/>
              </a:path>
            </a:pathLst>
          </a:custGeom>
          <a:solidFill>
            <a:srgbClr val="A0A0A0"/>
          </a:solidFill>
          <a:ln w="9525">
            <a:noFill/>
          </a:ln>
        </p:spPr>
        <p:txBody>
          <a:bodyPr/>
          <a:p>
            <a:endParaRPr lang="zh-CN" altLang="en-US"/>
          </a:p>
        </p:txBody>
      </p:sp>
      <p:sp>
        <p:nvSpPr>
          <p:cNvPr id="42110" name="任意多边形 311426"/>
          <p:cNvSpPr/>
          <p:nvPr/>
        </p:nvSpPr>
        <p:spPr>
          <a:xfrm flipH="1">
            <a:off x="1017588" y="3040063"/>
            <a:ext cx="241300" cy="107950"/>
          </a:xfrm>
          <a:custGeom>
            <a:avLst/>
            <a:gdLst/>
            <a:ahLst/>
            <a:cxnLst/>
            <a:pathLst>
              <a:path w="1034" h="395">
                <a:moveTo>
                  <a:pt x="216" y="395"/>
                </a:moveTo>
                <a:lnTo>
                  <a:pt x="0" y="285"/>
                </a:lnTo>
                <a:lnTo>
                  <a:pt x="867" y="0"/>
                </a:lnTo>
                <a:lnTo>
                  <a:pt x="1034" y="82"/>
                </a:lnTo>
                <a:lnTo>
                  <a:pt x="216" y="395"/>
                </a:lnTo>
                <a:close/>
              </a:path>
            </a:pathLst>
          </a:custGeom>
          <a:solidFill>
            <a:srgbClr val="A0A0A0"/>
          </a:solidFill>
          <a:ln w="9525">
            <a:noFill/>
          </a:ln>
        </p:spPr>
        <p:txBody>
          <a:bodyPr/>
          <a:p>
            <a:endParaRPr lang="zh-CN" altLang="en-US"/>
          </a:p>
        </p:txBody>
      </p:sp>
      <p:sp>
        <p:nvSpPr>
          <p:cNvPr id="42111" name="直接连接符 311427"/>
          <p:cNvSpPr/>
          <p:nvPr/>
        </p:nvSpPr>
        <p:spPr>
          <a:xfrm flipH="1" flipV="1">
            <a:off x="1046163" y="3044825"/>
            <a:ext cx="206375" cy="84138"/>
          </a:xfrm>
          <a:prstGeom prst="line">
            <a:avLst/>
          </a:prstGeom>
          <a:ln w="4763" cap="flat" cmpd="sng">
            <a:solidFill>
              <a:srgbClr val="808080"/>
            </a:solidFill>
            <a:prstDash val="solid"/>
            <a:round/>
            <a:headEnd type="none" w="med" len="med"/>
            <a:tailEnd type="none" w="med" len="med"/>
          </a:ln>
        </p:spPr>
      </p:sp>
      <p:sp>
        <p:nvSpPr>
          <p:cNvPr id="42112" name="直接连接符 311428"/>
          <p:cNvSpPr/>
          <p:nvPr/>
        </p:nvSpPr>
        <p:spPr>
          <a:xfrm flipH="1" flipV="1">
            <a:off x="1035050" y="3048000"/>
            <a:ext cx="200025" cy="87313"/>
          </a:xfrm>
          <a:prstGeom prst="line">
            <a:avLst/>
          </a:prstGeom>
          <a:ln w="4763" cap="flat" cmpd="sng">
            <a:solidFill>
              <a:srgbClr val="808080"/>
            </a:solidFill>
            <a:prstDash val="solid"/>
            <a:round/>
            <a:headEnd type="none" w="med" len="med"/>
            <a:tailEnd type="none" w="med" len="med"/>
          </a:ln>
        </p:spPr>
      </p:sp>
      <p:sp>
        <p:nvSpPr>
          <p:cNvPr id="42113" name="直接连接符 311429"/>
          <p:cNvSpPr/>
          <p:nvPr/>
        </p:nvSpPr>
        <p:spPr>
          <a:xfrm flipH="1" flipV="1">
            <a:off x="1023938" y="3057525"/>
            <a:ext cx="196850" cy="88900"/>
          </a:xfrm>
          <a:prstGeom prst="line">
            <a:avLst/>
          </a:prstGeom>
          <a:ln w="4763" cap="flat" cmpd="sng">
            <a:solidFill>
              <a:srgbClr val="808080"/>
            </a:solidFill>
            <a:prstDash val="solid"/>
            <a:round/>
            <a:headEnd type="none" w="med" len="med"/>
            <a:tailEnd type="none" w="med" len="med"/>
          </a:ln>
        </p:spPr>
      </p:sp>
      <p:sp>
        <p:nvSpPr>
          <p:cNvPr id="42114" name="直接连接符 311430"/>
          <p:cNvSpPr/>
          <p:nvPr/>
        </p:nvSpPr>
        <p:spPr>
          <a:xfrm flipH="1" flipV="1">
            <a:off x="1000125" y="3071813"/>
            <a:ext cx="193675" cy="90487"/>
          </a:xfrm>
          <a:prstGeom prst="line">
            <a:avLst/>
          </a:prstGeom>
          <a:ln w="4763" cap="flat" cmpd="sng">
            <a:solidFill>
              <a:srgbClr val="808080"/>
            </a:solidFill>
            <a:prstDash val="solid"/>
            <a:round/>
            <a:headEnd type="none" w="med" len="med"/>
            <a:tailEnd type="none" w="med" len="med"/>
          </a:ln>
        </p:spPr>
      </p:sp>
      <p:sp>
        <p:nvSpPr>
          <p:cNvPr id="42115" name="直接连接符 311431"/>
          <p:cNvSpPr/>
          <p:nvPr/>
        </p:nvSpPr>
        <p:spPr>
          <a:xfrm flipH="1" flipV="1">
            <a:off x="984250" y="3079750"/>
            <a:ext cx="192088" cy="95250"/>
          </a:xfrm>
          <a:prstGeom prst="line">
            <a:avLst/>
          </a:prstGeom>
          <a:ln w="4763" cap="flat" cmpd="sng">
            <a:solidFill>
              <a:srgbClr val="808080"/>
            </a:solidFill>
            <a:prstDash val="solid"/>
            <a:round/>
            <a:headEnd type="none" w="med" len="med"/>
            <a:tailEnd type="none" w="med" len="med"/>
          </a:ln>
        </p:spPr>
      </p:sp>
      <p:sp>
        <p:nvSpPr>
          <p:cNvPr id="42116" name="直接连接符 311432"/>
          <p:cNvSpPr/>
          <p:nvPr/>
        </p:nvSpPr>
        <p:spPr>
          <a:xfrm flipH="1" flipV="1">
            <a:off x="982663" y="3094038"/>
            <a:ext cx="173037" cy="88900"/>
          </a:xfrm>
          <a:prstGeom prst="line">
            <a:avLst/>
          </a:prstGeom>
          <a:ln w="4763" cap="flat" cmpd="sng">
            <a:solidFill>
              <a:srgbClr val="808080"/>
            </a:solidFill>
            <a:prstDash val="solid"/>
            <a:round/>
            <a:headEnd type="none" w="med" len="med"/>
            <a:tailEnd type="none" w="med" len="med"/>
          </a:ln>
        </p:spPr>
      </p:sp>
      <p:sp>
        <p:nvSpPr>
          <p:cNvPr id="42117" name="直接连接符 311433"/>
          <p:cNvSpPr/>
          <p:nvPr/>
        </p:nvSpPr>
        <p:spPr>
          <a:xfrm flipH="1" flipV="1">
            <a:off x="971550" y="3101975"/>
            <a:ext cx="168275" cy="88900"/>
          </a:xfrm>
          <a:prstGeom prst="line">
            <a:avLst/>
          </a:prstGeom>
          <a:ln w="4763" cap="flat" cmpd="sng">
            <a:solidFill>
              <a:srgbClr val="808080"/>
            </a:solidFill>
            <a:prstDash val="solid"/>
            <a:round/>
            <a:headEnd type="none" w="med" len="med"/>
            <a:tailEnd type="none" w="med" len="med"/>
          </a:ln>
        </p:spPr>
      </p:sp>
      <p:sp>
        <p:nvSpPr>
          <p:cNvPr id="42118" name="直接连接符 311434"/>
          <p:cNvSpPr/>
          <p:nvPr/>
        </p:nvSpPr>
        <p:spPr>
          <a:xfrm flipH="1" flipV="1">
            <a:off x="955675" y="3114675"/>
            <a:ext cx="158750" cy="85725"/>
          </a:xfrm>
          <a:prstGeom prst="line">
            <a:avLst/>
          </a:prstGeom>
          <a:ln w="4763" cap="flat" cmpd="sng">
            <a:solidFill>
              <a:srgbClr val="808080"/>
            </a:solidFill>
            <a:prstDash val="solid"/>
            <a:round/>
            <a:headEnd type="none" w="med" len="med"/>
            <a:tailEnd type="none" w="med" len="med"/>
          </a:ln>
        </p:spPr>
      </p:sp>
      <p:sp>
        <p:nvSpPr>
          <p:cNvPr id="42119" name="直接连接符 311435"/>
          <p:cNvSpPr/>
          <p:nvPr/>
        </p:nvSpPr>
        <p:spPr>
          <a:xfrm flipH="1">
            <a:off x="1087438" y="3143250"/>
            <a:ext cx="100012" cy="68263"/>
          </a:xfrm>
          <a:prstGeom prst="line">
            <a:avLst/>
          </a:prstGeom>
          <a:ln w="4763" cap="flat" cmpd="sng">
            <a:solidFill>
              <a:srgbClr val="808080"/>
            </a:solidFill>
            <a:prstDash val="solid"/>
            <a:round/>
            <a:headEnd type="none" w="med" len="med"/>
            <a:tailEnd type="none" w="med" len="med"/>
          </a:ln>
        </p:spPr>
      </p:sp>
      <p:sp>
        <p:nvSpPr>
          <p:cNvPr id="42120" name="直接连接符 311436"/>
          <p:cNvSpPr/>
          <p:nvPr/>
        </p:nvSpPr>
        <p:spPr>
          <a:xfrm flipH="1">
            <a:off x="1068388" y="3135313"/>
            <a:ext cx="98425" cy="63500"/>
          </a:xfrm>
          <a:prstGeom prst="line">
            <a:avLst/>
          </a:prstGeom>
          <a:ln w="4763" cap="flat" cmpd="sng">
            <a:solidFill>
              <a:srgbClr val="808080"/>
            </a:solidFill>
            <a:prstDash val="solid"/>
            <a:round/>
            <a:headEnd type="none" w="med" len="med"/>
            <a:tailEnd type="none" w="med" len="med"/>
          </a:ln>
        </p:spPr>
      </p:sp>
      <p:sp>
        <p:nvSpPr>
          <p:cNvPr id="42121" name="直接连接符 311437"/>
          <p:cNvSpPr/>
          <p:nvPr/>
        </p:nvSpPr>
        <p:spPr>
          <a:xfrm flipH="1">
            <a:off x="1027113" y="3114675"/>
            <a:ext cx="96837" cy="60325"/>
          </a:xfrm>
          <a:prstGeom prst="line">
            <a:avLst/>
          </a:prstGeom>
          <a:ln w="4763" cap="flat" cmpd="sng">
            <a:solidFill>
              <a:srgbClr val="808080"/>
            </a:solidFill>
            <a:prstDash val="solid"/>
            <a:round/>
            <a:headEnd type="none" w="med" len="med"/>
            <a:tailEnd type="none" w="med" len="med"/>
          </a:ln>
        </p:spPr>
      </p:sp>
      <p:sp>
        <p:nvSpPr>
          <p:cNvPr id="42122" name="直接连接符 311438"/>
          <p:cNvSpPr/>
          <p:nvPr/>
        </p:nvSpPr>
        <p:spPr>
          <a:xfrm flipH="1">
            <a:off x="1006475" y="3105150"/>
            <a:ext cx="95250" cy="58738"/>
          </a:xfrm>
          <a:prstGeom prst="line">
            <a:avLst/>
          </a:prstGeom>
          <a:ln w="4763" cap="flat" cmpd="sng">
            <a:solidFill>
              <a:srgbClr val="808080"/>
            </a:solidFill>
            <a:prstDash val="solid"/>
            <a:round/>
            <a:headEnd type="none" w="med" len="med"/>
            <a:tailEnd type="none" w="med" len="med"/>
          </a:ln>
        </p:spPr>
      </p:sp>
      <p:sp>
        <p:nvSpPr>
          <p:cNvPr id="42123" name="直接连接符 311439"/>
          <p:cNvSpPr/>
          <p:nvPr/>
        </p:nvSpPr>
        <p:spPr>
          <a:xfrm flipH="1">
            <a:off x="984250" y="3094038"/>
            <a:ext cx="93663" cy="60325"/>
          </a:xfrm>
          <a:prstGeom prst="line">
            <a:avLst/>
          </a:prstGeom>
          <a:ln w="4763" cap="flat" cmpd="sng">
            <a:solidFill>
              <a:srgbClr val="808080"/>
            </a:solidFill>
            <a:prstDash val="solid"/>
            <a:round/>
            <a:headEnd type="none" w="med" len="med"/>
            <a:tailEnd type="none" w="med" len="med"/>
          </a:ln>
        </p:spPr>
      </p:sp>
      <p:sp>
        <p:nvSpPr>
          <p:cNvPr id="42124" name="直接连接符 311440"/>
          <p:cNvSpPr/>
          <p:nvPr/>
        </p:nvSpPr>
        <p:spPr>
          <a:xfrm flipH="1">
            <a:off x="966788" y="3086100"/>
            <a:ext cx="90487" cy="57150"/>
          </a:xfrm>
          <a:prstGeom prst="line">
            <a:avLst/>
          </a:prstGeom>
          <a:ln w="4763" cap="flat" cmpd="sng">
            <a:solidFill>
              <a:srgbClr val="808080"/>
            </a:solidFill>
            <a:prstDash val="solid"/>
            <a:round/>
            <a:headEnd type="none" w="med" len="med"/>
            <a:tailEnd type="none" w="med" len="med"/>
          </a:ln>
        </p:spPr>
      </p:sp>
      <p:sp>
        <p:nvSpPr>
          <p:cNvPr id="42125" name="直接连接符 311441"/>
          <p:cNvSpPr/>
          <p:nvPr/>
        </p:nvSpPr>
        <p:spPr>
          <a:xfrm flipH="1">
            <a:off x="947738" y="3076575"/>
            <a:ext cx="90487" cy="55563"/>
          </a:xfrm>
          <a:prstGeom prst="line">
            <a:avLst/>
          </a:prstGeom>
          <a:ln w="4763" cap="flat" cmpd="sng">
            <a:solidFill>
              <a:srgbClr val="808080"/>
            </a:solidFill>
            <a:prstDash val="solid"/>
            <a:round/>
            <a:headEnd type="none" w="med" len="med"/>
            <a:tailEnd type="none" w="med" len="med"/>
          </a:ln>
        </p:spPr>
      </p:sp>
      <p:sp>
        <p:nvSpPr>
          <p:cNvPr id="42126" name="直接连接符 311442"/>
          <p:cNvSpPr/>
          <p:nvPr/>
        </p:nvSpPr>
        <p:spPr>
          <a:xfrm flipH="1">
            <a:off x="1181100" y="3105150"/>
            <a:ext cx="47625" cy="30163"/>
          </a:xfrm>
          <a:prstGeom prst="line">
            <a:avLst/>
          </a:prstGeom>
          <a:ln w="4763" cap="flat" cmpd="sng">
            <a:solidFill>
              <a:srgbClr val="808080"/>
            </a:solidFill>
            <a:prstDash val="solid"/>
            <a:round/>
            <a:headEnd type="none" w="med" len="med"/>
            <a:tailEnd type="none" w="med" len="med"/>
          </a:ln>
        </p:spPr>
      </p:sp>
      <p:sp>
        <p:nvSpPr>
          <p:cNvPr id="42127" name="直接连接符 311443"/>
          <p:cNvSpPr/>
          <p:nvPr/>
        </p:nvSpPr>
        <p:spPr>
          <a:xfrm flipH="1">
            <a:off x="1152525" y="3094038"/>
            <a:ext cx="46038" cy="26987"/>
          </a:xfrm>
          <a:prstGeom prst="line">
            <a:avLst/>
          </a:prstGeom>
          <a:ln w="4763" cap="flat" cmpd="sng">
            <a:solidFill>
              <a:srgbClr val="808080"/>
            </a:solidFill>
            <a:prstDash val="solid"/>
            <a:round/>
            <a:headEnd type="none" w="med" len="med"/>
            <a:tailEnd type="none" w="med" len="med"/>
          </a:ln>
        </p:spPr>
      </p:sp>
      <p:sp>
        <p:nvSpPr>
          <p:cNvPr id="42128" name="直接连接符 311444"/>
          <p:cNvSpPr/>
          <p:nvPr/>
        </p:nvSpPr>
        <p:spPr>
          <a:xfrm flipH="1">
            <a:off x="1123950" y="3082925"/>
            <a:ext cx="46038" cy="28575"/>
          </a:xfrm>
          <a:prstGeom prst="line">
            <a:avLst/>
          </a:prstGeom>
          <a:ln w="4763" cap="flat" cmpd="sng">
            <a:solidFill>
              <a:srgbClr val="808080"/>
            </a:solidFill>
            <a:prstDash val="solid"/>
            <a:round/>
            <a:headEnd type="none" w="med" len="med"/>
            <a:tailEnd type="none" w="med" len="med"/>
          </a:ln>
        </p:spPr>
      </p:sp>
      <p:sp>
        <p:nvSpPr>
          <p:cNvPr id="42129" name="直接连接符 311445"/>
          <p:cNvSpPr/>
          <p:nvPr/>
        </p:nvSpPr>
        <p:spPr>
          <a:xfrm flipH="1">
            <a:off x="1095375" y="3073400"/>
            <a:ext cx="46038" cy="23813"/>
          </a:xfrm>
          <a:prstGeom prst="line">
            <a:avLst/>
          </a:prstGeom>
          <a:ln w="4763" cap="flat" cmpd="sng">
            <a:solidFill>
              <a:srgbClr val="808080"/>
            </a:solidFill>
            <a:prstDash val="solid"/>
            <a:round/>
            <a:headEnd type="none" w="med" len="med"/>
            <a:tailEnd type="none" w="med" len="med"/>
          </a:ln>
        </p:spPr>
      </p:sp>
      <p:sp>
        <p:nvSpPr>
          <p:cNvPr id="42130" name="直接连接符 311446"/>
          <p:cNvSpPr/>
          <p:nvPr/>
        </p:nvSpPr>
        <p:spPr>
          <a:xfrm flipH="1">
            <a:off x="1069975" y="3060700"/>
            <a:ext cx="42863" cy="26988"/>
          </a:xfrm>
          <a:prstGeom prst="line">
            <a:avLst/>
          </a:prstGeom>
          <a:ln w="4763" cap="flat" cmpd="sng">
            <a:solidFill>
              <a:srgbClr val="808080"/>
            </a:solidFill>
            <a:prstDash val="solid"/>
            <a:round/>
            <a:headEnd type="none" w="med" len="med"/>
            <a:tailEnd type="none" w="med" len="med"/>
          </a:ln>
        </p:spPr>
      </p:sp>
      <p:sp>
        <p:nvSpPr>
          <p:cNvPr id="42131" name="直接连接符 311447"/>
          <p:cNvSpPr/>
          <p:nvPr/>
        </p:nvSpPr>
        <p:spPr>
          <a:xfrm flipH="1">
            <a:off x="1041400" y="3048000"/>
            <a:ext cx="39688" cy="25400"/>
          </a:xfrm>
          <a:prstGeom prst="line">
            <a:avLst/>
          </a:prstGeom>
          <a:ln w="4763" cap="flat" cmpd="sng">
            <a:solidFill>
              <a:srgbClr val="808080"/>
            </a:solidFill>
            <a:prstDash val="solid"/>
            <a:round/>
            <a:headEnd type="none" w="med" len="med"/>
            <a:tailEnd type="none" w="med" len="med"/>
          </a:ln>
        </p:spPr>
      </p:sp>
      <p:sp>
        <p:nvSpPr>
          <p:cNvPr id="42132" name="任意多边形 311448"/>
          <p:cNvSpPr/>
          <p:nvPr/>
        </p:nvSpPr>
        <p:spPr>
          <a:xfrm flipH="1">
            <a:off x="663575" y="3333750"/>
            <a:ext cx="485775" cy="258763"/>
          </a:xfrm>
          <a:custGeom>
            <a:avLst/>
            <a:gdLst/>
            <a:ahLst/>
            <a:cxnLst/>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133" name="任意多边形 311449"/>
          <p:cNvSpPr/>
          <p:nvPr/>
        </p:nvSpPr>
        <p:spPr>
          <a:xfrm flipH="1">
            <a:off x="666750" y="3359150"/>
            <a:ext cx="481013" cy="228600"/>
          </a:xfrm>
          <a:custGeom>
            <a:avLst/>
            <a:gdLst/>
            <a:ahLst/>
            <a:cxnLst/>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ln>
        </p:spPr>
        <p:txBody>
          <a:bodyPr/>
          <a:p>
            <a:endParaRPr lang="zh-CN" altLang="en-US"/>
          </a:p>
        </p:txBody>
      </p:sp>
      <p:sp>
        <p:nvSpPr>
          <p:cNvPr id="42134" name="任意多边形 311450"/>
          <p:cNvSpPr/>
          <p:nvPr/>
        </p:nvSpPr>
        <p:spPr>
          <a:xfrm flipH="1">
            <a:off x="735013" y="3440113"/>
            <a:ext cx="66675" cy="14287"/>
          </a:xfrm>
          <a:custGeom>
            <a:avLst/>
            <a:gdLst/>
            <a:ahLst/>
            <a:cxnLst/>
            <a:pathLst>
              <a:path w="280" h="48">
                <a:moveTo>
                  <a:pt x="280" y="0"/>
                </a:moveTo>
                <a:lnTo>
                  <a:pt x="149" y="48"/>
                </a:lnTo>
                <a:lnTo>
                  <a:pt x="0" y="35"/>
                </a:lnTo>
                <a:lnTo>
                  <a:pt x="280" y="0"/>
                </a:lnTo>
                <a:close/>
              </a:path>
            </a:pathLst>
          </a:custGeom>
          <a:solidFill>
            <a:srgbClr val="606060"/>
          </a:solidFill>
          <a:ln w="9525">
            <a:noFill/>
          </a:ln>
        </p:spPr>
        <p:txBody>
          <a:bodyPr/>
          <a:p>
            <a:endParaRPr lang="zh-CN" altLang="en-US"/>
          </a:p>
        </p:txBody>
      </p:sp>
      <p:sp>
        <p:nvSpPr>
          <p:cNvPr id="42135" name="任意多边形 311451"/>
          <p:cNvSpPr/>
          <p:nvPr/>
        </p:nvSpPr>
        <p:spPr>
          <a:xfrm flipH="1">
            <a:off x="669925" y="3419475"/>
            <a:ext cx="39688" cy="15875"/>
          </a:xfrm>
          <a:custGeom>
            <a:avLst/>
            <a:gdLst/>
            <a:ahLst/>
            <a:cxnLst/>
            <a:pathLst>
              <a:path w="170" h="57">
                <a:moveTo>
                  <a:pt x="170" y="0"/>
                </a:moveTo>
                <a:lnTo>
                  <a:pt x="125" y="35"/>
                </a:lnTo>
                <a:lnTo>
                  <a:pt x="0" y="53"/>
                </a:lnTo>
                <a:lnTo>
                  <a:pt x="130" y="57"/>
                </a:lnTo>
                <a:lnTo>
                  <a:pt x="170" y="0"/>
                </a:lnTo>
                <a:close/>
              </a:path>
            </a:pathLst>
          </a:custGeom>
          <a:solidFill>
            <a:srgbClr val="606060"/>
          </a:solidFill>
          <a:ln w="9525">
            <a:noFill/>
          </a:ln>
        </p:spPr>
        <p:txBody>
          <a:bodyPr/>
          <a:p>
            <a:endParaRPr lang="zh-CN" altLang="en-US"/>
          </a:p>
        </p:txBody>
      </p:sp>
      <p:sp>
        <p:nvSpPr>
          <p:cNvPr id="42136" name="任意多边形 311452"/>
          <p:cNvSpPr/>
          <p:nvPr/>
        </p:nvSpPr>
        <p:spPr>
          <a:xfrm flipH="1">
            <a:off x="836613" y="3405188"/>
            <a:ext cx="61912" cy="42862"/>
          </a:xfrm>
          <a:custGeom>
            <a:avLst/>
            <a:gdLst/>
            <a:ahLst/>
            <a:cxnLst/>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ln>
        </p:spPr>
        <p:txBody>
          <a:bodyPr/>
          <a:p>
            <a:endParaRPr lang="zh-CN" altLang="en-US"/>
          </a:p>
        </p:txBody>
      </p:sp>
      <p:sp>
        <p:nvSpPr>
          <p:cNvPr id="42137" name="任意多边形 311453"/>
          <p:cNvSpPr/>
          <p:nvPr/>
        </p:nvSpPr>
        <p:spPr>
          <a:xfrm flipH="1">
            <a:off x="898525" y="3497263"/>
            <a:ext cx="201613" cy="58737"/>
          </a:xfrm>
          <a:custGeom>
            <a:avLst/>
            <a:gdLst/>
            <a:ahLst/>
            <a:cxnLst/>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ln>
        </p:spPr>
        <p:txBody>
          <a:bodyPr/>
          <a:p>
            <a:endParaRPr lang="zh-CN" altLang="en-US"/>
          </a:p>
        </p:txBody>
      </p:sp>
      <p:sp>
        <p:nvSpPr>
          <p:cNvPr id="42138" name="任意多边形 311454"/>
          <p:cNvSpPr/>
          <p:nvPr/>
        </p:nvSpPr>
        <p:spPr>
          <a:xfrm flipH="1">
            <a:off x="892175" y="3051175"/>
            <a:ext cx="174625" cy="106363"/>
          </a:xfrm>
          <a:custGeom>
            <a:avLst/>
            <a:gdLst/>
            <a:ahLst/>
            <a:cxnLst/>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139" name="任意多边形 311455"/>
          <p:cNvSpPr/>
          <p:nvPr/>
        </p:nvSpPr>
        <p:spPr>
          <a:xfrm flipH="1">
            <a:off x="957263" y="3100388"/>
            <a:ext cx="42862" cy="11112"/>
          </a:xfrm>
          <a:custGeom>
            <a:avLst/>
            <a:gdLst/>
            <a:ahLst/>
            <a:cxnLst/>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ln>
        </p:spPr>
        <p:txBody>
          <a:bodyPr/>
          <a:p>
            <a:endParaRPr lang="zh-CN" altLang="en-US"/>
          </a:p>
        </p:txBody>
      </p:sp>
      <p:sp>
        <p:nvSpPr>
          <p:cNvPr id="42140" name="任意多边形 311456"/>
          <p:cNvSpPr/>
          <p:nvPr/>
        </p:nvSpPr>
        <p:spPr>
          <a:xfrm flipH="1">
            <a:off x="1009650" y="3109913"/>
            <a:ext cx="6350" cy="7937"/>
          </a:xfrm>
          <a:custGeom>
            <a:avLst/>
            <a:gdLst/>
            <a:ahLst/>
            <a:cxnLst/>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ln>
        </p:spPr>
        <p:txBody>
          <a:bodyPr/>
          <a:p>
            <a:endParaRPr lang="zh-CN" altLang="en-US"/>
          </a:p>
        </p:txBody>
      </p:sp>
      <p:sp>
        <p:nvSpPr>
          <p:cNvPr id="42141" name="任意多边形 311457"/>
          <p:cNvSpPr/>
          <p:nvPr/>
        </p:nvSpPr>
        <p:spPr>
          <a:xfrm flipH="1">
            <a:off x="1035050" y="3068638"/>
            <a:ext cx="25400" cy="11112"/>
          </a:xfrm>
          <a:custGeom>
            <a:avLst/>
            <a:gdLst/>
            <a:ahLst/>
            <a:cxnLst/>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ln>
        </p:spPr>
        <p:txBody>
          <a:bodyPr/>
          <a:p>
            <a:endParaRPr lang="zh-CN" altLang="en-US"/>
          </a:p>
        </p:txBody>
      </p:sp>
      <p:sp>
        <p:nvSpPr>
          <p:cNvPr id="42142" name="任意多边形 311458"/>
          <p:cNvSpPr/>
          <p:nvPr/>
        </p:nvSpPr>
        <p:spPr>
          <a:xfrm flipH="1">
            <a:off x="984250" y="3063875"/>
            <a:ext cx="38100" cy="9525"/>
          </a:xfrm>
          <a:custGeom>
            <a:avLst/>
            <a:gdLst/>
            <a:ahLst/>
            <a:cxnLst/>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ln>
        </p:spPr>
        <p:txBody>
          <a:bodyPr/>
          <a:p>
            <a:endParaRPr lang="zh-CN" altLang="en-US"/>
          </a:p>
        </p:txBody>
      </p:sp>
      <p:sp>
        <p:nvSpPr>
          <p:cNvPr id="42143" name="任意多边形 311459"/>
          <p:cNvSpPr/>
          <p:nvPr/>
        </p:nvSpPr>
        <p:spPr>
          <a:xfrm flipH="1">
            <a:off x="1046163" y="3076575"/>
            <a:ext cx="6350" cy="6350"/>
          </a:xfrm>
          <a:custGeom>
            <a:avLst/>
            <a:gdLst/>
            <a:ahLst/>
            <a:cxnLst/>
            <a:pathLst>
              <a:path w="33" h="30">
                <a:moveTo>
                  <a:pt x="25" y="0"/>
                </a:moveTo>
                <a:lnTo>
                  <a:pt x="33" y="11"/>
                </a:lnTo>
                <a:lnTo>
                  <a:pt x="23" y="24"/>
                </a:lnTo>
                <a:lnTo>
                  <a:pt x="0" y="30"/>
                </a:lnTo>
                <a:lnTo>
                  <a:pt x="25" y="15"/>
                </a:lnTo>
                <a:lnTo>
                  <a:pt x="25" y="0"/>
                </a:lnTo>
                <a:close/>
              </a:path>
            </a:pathLst>
          </a:custGeom>
          <a:solidFill>
            <a:srgbClr val="402000"/>
          </a:solidFill>
          <a:ln w="9525">
            <a:noFill/>
          </a:ln>
        </p:spPr>
        <p:txBody>
          <a:bodyPr/>
          <a:p>
            <a:endParaRPr lang="zh-CN" altLang="en-US"/>
          </a:p>
        </p:txBody>
      </p:sp>
      <p:sp>
        <p:nvSpPr>
          <p:cNvPr id="42144" name="任意多边形 311460"/>
          <p:cNvSpPr/>
          <p:nvPr/>
        </p:nvSpPr>
        <p:spPr>
          <a:xfrm flipH="1">
            <a:off x="1052513" y="3068638"/>
            <a:ext cx="9525" cy="7937"/>
          </a:xfrm>
          <a:custGeom>
            <a:avLst/>
            <a:gdLst/>
            <a:ahLst/>
            <a:cxnLst/>
            <a:pathLst>
              <a:path w="33" h="28">
                <a:moveTo>
                  <a:pt x="33" y="16"/>
                </a:moveTo>
                <a:lnTo>
                  <a:pt x="25" y="0"/>
                </a:lnTo>
                <a:lnTo>
                  <a:pt x="24" y="13"/>
                </a:lnTo>
                <a:lnTo>
                  <a:pt x="0" y="26"/>
                </a:lnTo>
                <a:lnTo>
                  <a:pt x="3" y="28"/>
                </a:lnTo>
                <a:lnTo>
                  <a:pt x="33" y="16"/>
                </a:lnTo>
                <a:close/>
              </a:path>
            </a:pathLst>
          </a:custGeom>
          <a:solidFill>
            <a:srgbClr val="402000"/>
          </a:solidFill>
          <a:ln w="9525">
            <a:noFill/>
          </a:ln>
        </p:spPr>
        <p:txBody>
          <a:bodyPr/>
          <a:p>
            <a:endParaRPr lang="zh-CN" altLang="en-US"/>
          </a:p>
        </p:txBody>
      </p:sp>
      <p:sp>
        <p:nvSpPr>
          <p:cNvPr id="42145" name="任意多边形 311461"/>
          <p:cNvSpPr/>
          <p:nvPr/>
        </p:nvSpPr>
        <p:spPr>
          <a:xfrm flipH="1">
            <a:off x="955675" y="3078163"/>
            <a:ext cx="7938" cy="12700"/>
          </a:xfrm>
          <a:custGeom>
            <a:avLst/>
            <a:gdLst/>
            <a:ahLst/>
            <a:cxnLst/>
            <a:pathLst>
              <a:path w="37" h="42">
                <a:moveTo>
                  <a:pt x="0" y="0"/>
                </a:moveTo>
                <a:lnTo>
                  <a:pt x="8" y="21"/>
                </a:lnTo>
                <a:lnTo>
                  <a:pt x="23" y="39"/>
                </a:lnTo>
                <a:lnTo>
                  <a:pt x="37" y="42"/>
                </a:lnTo>
                <a:lnTo>
                  <a:pt x="0" y="0"/>
                </a:lnTo>
                <a:close/>
              </a:path>
            </a:pathLst>
          </a:custGeom>
          <a:solidFill>
            <a:srgbClr val="402000"/>
          </a:solidFill>
          <a:ln w="9525">
            <a:noFill/>
          </a:ln>
        </p:spPr>
        <p:txBody>
          <a:bodyPr/>
          <a:p>
            <a:endParaRPr lang="zh-CN" altLang="en-US"/>
          </a:p>
        </p:txBody>
      </p:sp>
      <p:sp>
        <p:nvSpPr>
          <p:cNvPr id="42146" name="任意多边形 311462"/>
          <p:cNvSpPr/>
          <p:nvPr/>
        </p:nvSpPr>
        <p:spPr>
          <a:xfrm flipH="1">
            <a:off x="922338" y="3132138"/>
            <a:ext cx="12700" cy="7937"/>
          </a:xfrm>
          <a:custGeom>
            <a:avLst/>
            <a:gdLst/>
            <a:ahLst/>
            <a:cxnLst/>
            <a:pathLst>
              <a:path w="50" h="39">
                <a:moveTo>
                  <a:pt x="50" y="0"/>
                </a:moveTo>
                <a:lnTo>
                  <a:pt x="17" y="14"/>
                </a:lnTo>
                <a:lnTo>
                  <a:pt x="0" y="39"/>
                </a:lnTo>
                <a:lnTo>
                  <a:pt x="50" y="0"/>
                </a:lnTo>
                <a:close/>
              </a:path>
            </a:pathLst>
          </a:custGeom>
          <a:solidFill>
            <a:srgbClr val="402000"/>
          </a:solidFill>
          <a:ln w="9525">
            <a:noFill/>
          </a:ln>
        </p:spPr>
        <p:txBody>
          <a:bodyPr/>
          <a:p>
            <a:endParaRPr lang="zh-CN" altLang="en-US"/>
          </a:p>
        </p:txBody>
      </p:sp>
      <p:sp>
        <p:nvSpPr>
          <p:cNvPr id="42147" name="任意多边形 311463"/>
          <p:cNvSpPr/>
          <p:nvPr/>
        </p:nvSpPr>
        <p:spPr>
          <a:xfrm flipH="1">
            <a:off x="863600" y="3109913"/>
            <a:ext cx="53975" cy="74612"/>
          </a:xfrm>
          <a:custGeom>
            <a:avLst/>
            <a:gdLst/>
            <a:ahLst/>
            <a:cxnLst/>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148" name="任意多边形 311464"/>
          <p:cNvSpPr/>
          <p:nvPr/>
        </p:nvSpPr>
        <p:spPr>
          <a:xfrm flipH="1">
            <a:off x="871538" y="3117850"/>
            <a:ext cx="39687" cy="60325"/>
          </a:xfrm>
          <a:custGeom>
            <a:avLst/>
            <a:gdLst/>
            <a:ahLst/>
            <a:cxnLst/>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ln>
        </p:spPr>
        <p:txBody>
          <a:bodyPr/>
          <a:p>
            <a:endParaRPr lang="zh-CN" altLang="en-US"/>
          </a:p>
        </p:txBody>
      </p:sp>
      <p:sp>
        <p:nvSpPr>
          <p:cNvPr id="42149" name="任意多边形 311465"/>
          <p:cNvSpPr/>
          <p:nvPr/>
        </p:nvSpPr>
        <p:spPr>
          <a:xfrm flipH="1">
            <a:off x="696913" y="2703513"/>
            <a:ext cx="174625" cy="225425"/>
          </a:xfrm>
          <a:custGeom>
            <a:avLst/>
            <a:gdLst/>
            <a:ahLst/>
            <a:cxnLst/>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150" name="任意多边形 311466"/>
          <p:cNvSpPr/>
          <p:nvPr/>
        </p:nvSpPr>
        <p:spPr>
          <a:xfrm flipH="1">
            <a:off x="852488" y="2840038"/>
            <a:ext cx="9525" cy="3175"/>
          </a:xfrm>
          <a:custGeom>
            <a:avLst/>
            <a:gdLst/>
            <a:ahLst/>
            <a:cxnLst/>
            <a:pathLst>
              <a:path w="42" h="9">
                <a:moveTo>
                  <a:pt x="0" y="3"/>
                </a:moveTo>
                <a:lnTo>
                  <a:pt x="9" y="8"/>
                </a:lnTo>
                <a:lnTo>
                  <a:pt x="30" y="6"/>
                </a:lnTo>
                <a:lnTo>
                  <a:pt x="39" y="9"/>
                </a:lnTo>
                <a:lnTo>
                  <a:pt x="42" y="2"/>
                </a:lnTo>
                <a:lnTo>
                  <a:pt x="29" y="0"/>
                </a:lnTo>
                <a:lnTo>
                  <a:pt x="0" y="3"/>
                </a:lnTo>
                <a:close/>
              </a:path>
            </a:pathLst>
          </a:custGeom>
          <a:solidFill>
            <a:srgbClr val="402000"/>
          </a:solidFill>
          <a:ln w="9525">
            <a:noFill/>
          </a:ln>
        </p:spPr>
        <p:txBody>
          <a:bodyPr/>
          <a:p>
            <a:endParaRPr lang="zh-CN" altLang="en-US"/>
          </a:p>
        </p:txBody>
      </p:sp>
      <p:sp>
        <p:nvSpPr>
          <p:cNvPr id="42151" name="任意多边形 311467"/>
          <p:cNvSpPr/>
          <p:nvPr/>
        </p:nvSpPr>
        <p:spPr>
          <a:xfrm flipH="1">
            <a:off x="849313" y="2832100"/>
            <a:ext cx="3175" cy="7938"/>
          </a:xfrm>
          <a:custGeom>
            <a:avLst/>
            <a:gdLst/>
            <a:ahLst/>
            <a:cxnLst/>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ln>
        </p:spPr>
        <p:txBody>
          <a:bodyPr/>
          <a:p>
            <a:endParaRPr lang="zh-CN" altLang="en-US"/>
          </a:p>
        </p:txBody>
      </p:sp>
      <p:sp>
        <p:nvSpPr>
          <p:cNvPr id="42152" name="任意多边形 311468"/>
          <p:cNvSpPr/>
          <p:nvPr/>
        </p:nvSpPr>
        <p:spPr>
          <a:xfrm flipH="1">
            <a:off x="841375" y="2803525"/>
            <a:ext cx="4763" cy="15875"/>
          </a:xfrm>
          <a:custGeom>
            <a:avLst/>
            <a:gdLst/>
            <a:ahLst/>
            <a:cxnLst/>
            <a:pathLst>
              <a:path w="19" h="60">
                <a:moveTo>
                  <a:pt x="19" y="0"/>
                </a:moveTo>
                <a:lnTo>
                  <a:pt x="5" y="34"/>
                </a:lnTo>
                <a:lnTo>
                  <a:pt x="0" y="60"/>
                </a:lnTo>
                <a:lnTo>
                  <a:pt x="9" y="43"/>
                </a:lnTo>
                <a:lnTo>
                  <a:pt x="19" y="0"/>
                </a:lnTo>
                <a:close/>
              </a:path>
            </a:pathLst>
          </a:custGeom>
          <a:solidFill>
            <a:srgbClr val="402000"/>
          </a:solidFill>
          <a:ln w="9525">
            <a:noFill/>
          </a:ln>
        </p:spPr>
        <p:txBody>
          <a:bodyPr/>
          <a:p>
            <a:endParaRPr lang="zh-CN" altLang="en-US"/>
          </a:p>
        </p:txBody>
      </p:sp>
      <p:sp>
        <p:nvSpPr>
          <p:cNvPr id="42153" name="任意多边形 311469"/>
          <p:cNvSpPr/>
          <p:nvPr/>
        </p:nvSpPr>
        <p:spPr>
          <a:xfrm flipH="1">
            <a:off x="825500" y="2787650"/>
            <a:ext cx="17463" cy="12700"/>
          </a:xfrm>
          <a:custGeom>
            <a:avLst/>
            <a:gdLst/>
            <a:ahLst/>
            <a:cxnLst/>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ln>
        </p:spPr>
        <p:txBody>
          <a:bodyPr/>
          <a:p>
            <a:endParaRPr lang="zh-CN" altLang="en-US"/>
          </a:p>
        </p:txBody>
      </p:sp>
      <p:sp>
        <p:nvSpPr>
          <p:cNvPr id="42154" name="任意多边形 311470"/>
          <p:cNvSpPr/>
          <p:nvPr/>
        </p:nvSpPr>
        <p:spPr>
          <a:xfrm flipH="1">
            <a:off x="815975" y="2767013"/>
            <a:ext cx="33338" cy="12700"/>
          </a:xfrm>
          <a:custGeom>
            <a:avLst/>
            <a:gdLst/>
            <a:ahLst/>
            <a:cxnLst/>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ln>
        </p:spPr>
        <p:txBody>
          <a:bodyPr/>
          <a:p>
            <a:endParaRPr lang="zh-CN" altLang="en-US"/>
          </a:p>
        </p:txBody>
      </p:sp>
      <p:sp>
        <p:nvSpPr>
          <p:cNvPr id="42155" name="任意多边形 311471"/>
          <p:cNvSpPr/>
          <p:nvPr/>
        </p:nvSpPr>
        <p:spPr>
          <a:xfrm flipH="1">
            <a:off x="757238" y="2784475"/>
            <a:ext cx="19050" cy="42863"/>
          </a:xfrm>
          <a:custGeom>
            <a:avLst/>
            <a:gdLst/>
            <a:ahLst/>
            <a:cxnLst/>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ln>
        </p:spPr>
        <p:txBody>
          <a:bodyPr/>
          <a:p>
            <a:endParaRPr lang="zh-CN" altLang="en-US"/>
          </a:p>
        </p:txBody>
      </p:sp>
      <p:sp>
        <p:nvSpPr>
          <p:cNvPr id="42156" name="任意多边形 311472"/>
          <p:cNvSpPr/>
          <p:nvPr/>
        </p:nvSpPr>
        <p:spPr>
          <a:xfrm flipH="1">
            <a:off x="750888" y="2776538"/>
            <a:ext cx="30162" cy="60325"/>
          </a:xfrm>
          <a:custGeom>
            <a:avLst/>
            <a:gdLst/>
            <a:ahLst/>
            <a:cxnLst/>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ln>
        </p:spPr>
        <p:txBody>
          <a:bodyPr/>
          <a:p>
            <a:endParaRPr lang="zh-CN" altLang="en-US"/>
          </a:p>
        </p:txBody>
      </p:sp>
      <p:sp>
        <p:nvSpPr>
          <p:cNvPr id="42157" name="任意多边形 311473"/>
          <p:cNvSpPr/>
          <p:nvPr/>
        </p:nvSpPr>
        <p:spPr>
          <a:xfrm flipH="1">
            <a:off x="769938" y="2843213"/>
            <a:ext cx="26987" cy="46037"/>
          </a:xfrm>
          <a:custGeom>
            <a:avLst/>
            <a:gdLst/>
            <a:ahLst/>
            <a:cxnLst/>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ln>
        </p:spPr>
        <p:txBody>
          <a:bodyPr/>
          <a:p>
            <a:endParaRPr lang="zh-CN" altLang="en-US"/>
          </a:p>
        </p:txBody>
      </p:sp>
      <p:sp>
        <p:nvSpPr>
          <p:cNvPr id="42158" name="任意多边形 311474"/>
          <p:cNvSpPr/>
          <p:nvPr/>
        </p:nvSpPr>
        <p:spPr>
          <a:xfrm flipH="1">
            <a:off x="685800" y="2673350"/>
            <a:ext cx="157163" cy="185738"/>
          </a:xfrm>
          <a:custGeom>
            <a:avLst/>
            <a:gdLst/>
            <a:ahLst/>
            <a:cxnLst/>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ln>
        </p:spPr>
        <p:txBody>
          <a:bodyPr/>
          <a:p>
            <a:endParaRPr lang="zh-CN" altLang="en-US"/>
          </a:p>
        </p:txBody>
      </p:sp>
      <p:sp>
        <p:nvSpPr>
          <p:cNvPr id="42159" name="任意多边形 311475"/>
          <p:cNvSpPr/>
          <p:nvPr/>
        </p:nvSpPr>
        <p:spPr>
          <a:xfrm flipH="1">
            <a:off x="688975" y="2674938"/>
            <a:ext cx="149225" cy="177800"/>
          </a:xfrm>
          <a:custGeom>
            <a:avLst/>
            <a:gdLst/>
            <a:ahLst/>
            <a:cxnLst/>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ln>
        </p:spPr>
        <p:txBody>
          <a:bodyPr/>
          <a:p>
            <a:endParaRPr lang="zh-CN" altLang="en-US"/>
          </a:p>
        </p:txBody>
      </p:sp>
      <p:sp>
        <p:nvSpPr>
          <p:cNvPr id="42160" name="任意多边形 311476"/>
          <p:cNvSpPr/>
          <p:nvPr/>
        </p:nvSpPr>
        <p:spPr>
          <a:xfrm flipH="1">
            <a:off x="989013" y="3125788"/>
            <a:ext cx="163512" cy="119062"/>
          </a:xfrm>
          <a:custGeom>
            <a:avLst/>
            <a:gdLst/>
            <a:ahLst/>
            <a:cxnLst/>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161" name="任意多边形 311477"/>
          <p:cNvSpPr/>
          <p:nvPr/>
        </p:nvSpPr>
        <p:spPr>
          <a:xfrm flipH="1">
            <a:off x="1093788" y="3146425"/>
            <a:ext cx="52387" cy="14288"/>
          </a:xfrm>
          <a:custGeom>
            <a:avLst/>
            <a:gdLst/>
            <a:ahLst/>
            <a:cxnLst/>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ln>
        </p:spPr>
        <p:txBody>
          <a:bodyPr/>
          <a:p>
            <a:endParaRPr lang="zh-CN" altLang="en-US"/>
          </a:p>
        </p:txBody>
      </p:sp>
      <p:sp>
        <p:nvSpPr>
          <p:cNvPr id="42162" name="任意多边形 311478"/>
          <p:cNvSpPr/>
          <p:nvPr/>
        </p:nvSpPr>
        <p:spPr>
          <a:xfrm flipH="1">
            <a:off x="1073150" y="3132138"/>
            <a:ext cx="42863" cy="7937"/>
          </a:xfrm>
          <a:custGeom>
            <a:avLst/>
            <a:gdLst/>
            <a:ahLst/>
            <a:cxnLst/>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ln>
        </p:spPr>
        <p:txBody>
          <a:bodyPr/>
          <a:p>
            <a:endParaRPr lang="zh-CN" altLang="en-US"/>
          </a:p>
        </p:txBody>
      </p:sp>
      <p:sp>
        <p:nvSpPr>
          <p:cNvPr id="42163" name="任意多边形 311479"/>
          <p:cNvSpPr/>
          <p:nvPr/>
        </p:nvSpPr>
        <p:spPr>
          <a:xfrm flipH="1">
            <a:off x="1092200" y="3167063"/>
            <a:ext cx="17463" cy="4762"/>
          </a:xfrm>
          <a:custGeom>
            <a:avLst/>
            <a:gdLst/>
            <a:ahLst/>
            <a:cxnLst/>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ln>
        </p:spPr>
        <p:txBody>
          <a:bodyPr/>
          <a:p>
            <a:endParaRPr lang="zh-CN" altLang="en-US"/>
          </a:p>
        </p:txBody>
      </p:sp>
      <p:sp>
        <p:nvSpPr>
          <p:cNvPr id="42164" name="任意多边形 311480"/>
          <p:cNvSpPr/>
          <p:nvPr/>
        </p:nvSpPr>
        <p:spPr>
          <a:xfrm flipH="1">
            <a:off x="1143000" y="3162300"/>
            <a:ext cx="4763" cy="9525"/>
          </a:xfrm>
          <a:custGeom>
            <a:avLst/>
            <a:gdLst/>
            <a:ahLst/>
            <a:cxnLst/>
            <a:pathLst>
              <a:path w="19" h="32">
                <a:moveTo>
                  <a:pt x="19" y="0"/>
                </a:moveTo>
                <a:lnTo>
                  <a:pt x="19" y="9"/>
                </a:lnTo>
                <a:lnTo>
                  <a:pt x="14" y="24"/>
                </a:lnTo>
                <a:lnTo>
                  <a:pt x="0" y="32"/>
                </a:lnTo>
                <a:lnTo>
                  <a:pt x="19" y="0"/>
                </a:lnTo>
                <a:close/>
              </a:path>
            </a:pathLst>
          </a:custGeom>
          <a:solidFill>
            <a:srgbClr val="402000"/>
          </a:solidFill>
          <a:ln w="9525">
            <a:noFill/>
          </a:ln>
        </p:spPr>
        <p:txBody>
          <a:bodyPr/>
          <a:p>
            <a:endParaRPr lang="zh-CN" altLang="en-US"/>
          </a:p>
        </p:txBody>
      </p:sp>
      <p:sp>
        <p:nvSpPr>
          <p:cNvPr id="42165" name="任意多边形 311481"/>
          <p:cNvSpPr/>
          <p:nvPr/>
        </p:nvSpPr>
        <p:spPr>
          <a:xfrm flipH="1">
            <a:off x="1066800" y="3152775"/>
            <a:ext cx="9525" cy="11113"/>
          </a:xfrm>
          <a:custGeom>
            <a:avLst/>
            <a:gdLst/>
            <a:ahLst/>
            <a:cxnLst/>
            <a:pathLst>
              <a:path w="35" h="43">
                <a:moveTo>
                  <a:pt x="0" y="0"/>
                </a:moveTo>
                <a:lnTo>
                  <a:pt x="7" y="14"/>
                </a:lnTo>
                <a:lnTo>
                  <a:pt x="7" y="24"/>
                </a:lnTo>
                <a:lnTo>
                  <a:pt x="35" y="43"/>
                </a:lnTo>
                <a:lnTo>
                  <a:pt x="0" y="0"/>
                </a:lnTo>
                <a:close/>
              </a:path>
            </a:pathLst>
          </a:custGeom>
          <a:solidFill>
            <a:srgbClr val="402000"/>
          </a:solidFill>
          <a:ln w="9525">
            <a:noFill/>
          </a:ln>
        </p:spPr>
        <p:txBody>
          <a:bodyPr/>
          <a:p>
            <a:endParaRPr lang="zh-CN" altLang="en-US"/>
          </a:p>
        </p:txBody>
      </p:sp>
      <p:sp>
        <p:nvSpPr>
          <p:cNvPr id="42166" name="任意多边形 311482"/>
          <p:cNvSpPr/>
          <p:nvPr/>
        </p:nvSpPr>
        <p:spPr>
          <a:xfrm flipH="1">
            <a:off x="1035050" y="3152775"/>
            <a:ext cx="25400" cy="33338"/>
          </a:xfrm>
          <a:custGeom>
            <a:avLst/>
            <a:gdLst/>
            <a:ahLst/>
            <a:cxnLst/>
            <a:pathLst>
              <a:path w="114" h="114">
                <a:moveTo>
                  <a:pt x="0" y="0"/>
                </a:moveTo>
                <a:lnTo>
                  <a:pt x="21" y="35"/>
                </a:lnTo>
                <a:lnTo>
                  <a:pt x="43" y="63"/>
                </a:lnTo>
                <a:lnTo>
                  <a:pt x="114" y="114"/>
                </a:lnTo>
                <a:lnTo>
                  <a:pt x="47" y="53"/>
                </a:lnTo>
                <a:lnTo>
                  <a:pt x="0" y="0"/>
                </a:lnTo>
                <a:close/>
              </a:path>
            </a:pathLst>
          </a:custGeom>
          <a:solidFill>
            <a:srgbClr val="402000"/>
          </a:solidFill>
          <a:ln w="9525">
            <a:noFill/>
          </a:ln>
        </p:spPr>
        <p:txBody>
          <a:bodyPr/>
          <a:p>
            <a:endParaRPr lang="zh-CN" altLang="en-US"/>
          </a:p>
        </p:txBody>
      </p:sp>
      <p:sp>
        <p:nvSpPr>
          <p:cNvPr id="42167" name="任意多边形 311483"/>
          <p:cNvSpPr/>
          <p:nvPr/>
        </p:nvSpPr>
        <p:spPr>
          <a:xfrm flipH="1">
            <a:off x="1020763" y="3198813"/>
            <a:ext cx="6350" cy="20637"/>
          </a:xfrm>
          <a:custGeom>
            <a:avLst/>
            <a:gdLst/>
            <a:ahLst/>
            <a:cxnLst/>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ln>
        </p:spPr>
        <p:txBody>
          <a:bodyPr/>
          <a:p>
            <a:endParaRPr lang="zh-CN" altLang="en-US"/>
          </a:p>
        </p:txBody>
      </p:sp>
      <p:sp>
        <p:nvSpPr>
          <p:cNvPr id="42168" name="任意多边形 311484"/>
          <p:cNvSpPr/>
          <p:nvPr/>
        </p:nvSpPr>
        <p:spPr>
          <a:xfrm flipH="1">
            <a:off x="1082675" y="3175000"/>
            <a:ext cx="1588" cy="9525"/>
          </a:xfrm>
          <a:custGeom>
            <a:avLst/>
            <a:gdLst/>
            <a:ahLst/>
            <a:cxnLst/>
            <a:pathLst>
              <a:path w="15" h="30">
                <a:moveTo>
                  <a:pt x="11" y="0"/>
                </a:moveTo>
                <a:lnTo>
                  <a:pt x="15" y="12"/>
                </a:lnTo>
                <a:lnTo>
                  <a:pt x="0" y="30"/>
                </a:lnTo>
                <a:lnTo>
                  <a:pt x="11" y="0"/>
                </a:lnTo>
                <a:close/>
              </a:path>
            </a:pathLst>
          </a:custGeom>
          <a:solidFill>
            <a:srgbClr val="402000"/>
          </a:solidFill>
          <a:ln w="9525">
            <a:noFill/>
          </a:ln>
        </p:spPr>
        <p:txBody>
          <a:bodyPr/>
          <a:p>
            <a:endParaRPr lang="zh-CN" altLang="en-US"/>
          </a:p>
        </p:txBody>
      </p:sp>
      <p:sp>
        <p:nvSpPr>
          <p:cNvPr id="42169" name="任意多边形 311485"/>
          <p:cNvSpPr/>
          <p:nvPr/>
        </p:nvSpPr>
        <p:spPr>
          <a:xfrm flipH="1">
            <a:off x="842963" y="2867025"/>
            <a:ext cx="12700" cy="9525"/>
          </a:xfrm>
          <a:custGeom>
            <a:avLst/>
            <a:gdLst/>
            <a:ahLst/>
            <a:cxnLst/>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ln>
        </p:spPr>
        <p:txBody>
          <a:bodyPr/>
          <a:p>
            <a:endParaRPr lang="zh-CN" altLang="en-US"/>
          </a:p>
        </p:txBody>
      </p:sp>
      <p:sp>
        <p:nvSpPr>
          <p:cNvPr id="42170" name="任意多边形 311486"/>
          <p:cNvSpPr/>
          <p:nvPr/>
        </p:nvSpPr>
        <p:spPr>
          <a:xfrm flipH="1">
            <a:off x="849313" y="2881313"/>
            <a:ext cx="1587" cy="7937"/>
          </a:xfrm>
          <a:custGeom>
            <a:avLst/>
            <a:gdLst/>
            <a:ahLst/>
            <a:cxnLst/>
            <a:pathLst>
              <a:path w="14" h="24">
                <a:moveTo>
                  <a:pt x="0" y="0"/>
                </a:moveTo>
                <a:lnTo>
                  <a:pt x="14" y="0"/>
                </a:lnTo>
                <a:lnTo>
                  <a:pt x="14" y="24"/>
                </a:lnTo>
                <a:lnTo>
                  <a:pt x="0" y="0"/>
                </a:lnTo>
                <a:close/>
              </a:path>
            </a:pathLst>
          </a:custGeom>
          <a:solidFill>
            <a:srgbClr val="402000"/>
          </a:solidFill>
          <a:ln w="9525">
            <a:noFill/>
          </a:ln>
        </p:spPr>
        <p:txBody>
          <a:bodyPr/>
          <a:p>
            <a:endParaRPr lang="zh-CN" altLang="en-US"/>
          </a:p>
        </p:txBody>
      </p:sp>
      <p:sp>
        <p:nvSpPr>
          <p:cNvPr id="42171" name="任意多边形 311487"/>
          <p:cNvSpPr/>
          <p:nvPr/>
        </p:nvSpPr>
        <p:spPr>
          <a:xfrm flipH="1">
            <a:off x="801688" y="2933700"/>
            <a:ext cx="96837" cy="298450"/>
          </a:xfrm>
          <a:custGeom>
            <a:avLst/>
            <a:gdLst/>
            <a:ahLst/>
            <a:cxnLst/>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cap="flat" cmpd="sng">
            <a:solidFill>
              <a:srgbClr val="000000"/>
            </a:solidFill>
            <a:prstDash val="solid"/>
            <a:round/>
            <a:headEnd type="none" w="med" len="med"/>
            <a:tailEnd type="none" w="med" len="med"/>
          </a:ln>
        </p:spPr>
        <p:txBody>
          <a:bodyPr/>
          <a:p>
            <a:endParaRPr lang="zh-CN" altLang="en-US"/>
          </a:p>
        </p:txBody>
      </p:sp>
      <p:sp>
        <p:nvSpPr>
          <p:cNvPr id="42172" name="任意多边形 311488"/>
          <p:cNvSpPr/>
          <p:nvPr/>
        </p:nvSpPr>
        <p:spPr>
          <a:xfrm flipH="1">
            <a:off x="639763" y="2876550"/>
            <a:ext cx="376237" cy="498475"/>
          </a:xfrm>
          <a:custGeom>
            <a:avLst/>
            <a:gdLst/>
            <a:ahLst/>
            <a:cxnLst/>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173" name="任意多边形 311489"/>
          <p:cNvSpPr/>
          <p:nvPr/>
        </p:nvSpPr>
        <p:spPr>
          <a:xfrm flipH="1">
            <a:off x="646113" y="2906713"/>
            <a:ext cx="236537" cy="461962"/>
          </a:xfrm>
          <a:custGeom>
            <a:avLst/>
            <a:gdLst/>
            <a:ahLst/>
            <a:cxnLst/>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ln>
        </p:spPr>
        <p:txBody>
          <a:bodyPr/>
          <a:p>
            <a:endParaRPr lang="zh-CN" altLang="en-US"/>
          </a:p>
        </p:txBody>
      </p:sp>
      <p:sp>
        <p:nvSpPr>
          <p:cNvPr id="42174" name="任意多边形 311490"/>
          <p:cNvSpPr/>
          <p:nvPr/>
        </p:nvSpPr>
        <p:spPr>
          <a:xfrm flipH="1">
            <a:off x="663575" y="3135313"/>
            <a:ext cx="71438" cy="215900"/>
          </a:xfrm>
          <a:custGeom>
            <a:avLst/>
            <a:gdLst/>
            <a:ahLst/>
            <a:cxnLst/>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ln>
        </p:spPr>
        <p:txBody>
          <a:bodyPr/>
          <a:p>
            <a:endParaRPr lang="zh-CN" altLang="en-US"/>
          </a:p>
        </p:txBody>
      </p:sp>
      <p:sp>
        <p:nvSpPr>
          <p:cNvPr id="42175" name="任意多边形 311491"/>
          <p:cNvSpPr/>
          <p:nvPr/>
        </p:nvSpPr>
        <p:spPr>
          <a:xfrm flipH="1">
            <a:off x="735013" y="2962275"/>
            <a:ext cx="273050" cy="322263"/>
          </a:xfrm>
          <a:custGeom>
            <a:avLst/>
            <a:gdLst/>
            <a:ahLst/>
            <a:cxnLst/>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ln>
        </p:spPr>
        <p:txBody>
          <a:bodyPr/>
          <a:p>
            <a:endParaRPr lang="zh-CN" altLang="en-US"/>
          </a:p>
        </p:txBody>
      </p:sp>
      <p:sp>
        <p:nvSpPr>
          <p:cNvPr id="42176" name="任意多边形 311492"/>
          <p:cNvSpPr/>
          <p:nvPr/>
        </p:nvSpPr>
        <p:spPr>
          <a:xfrm flipH="1">
            <a:off x="752475" y="3082925"/>
            <a:ext cx="69850" cy="71438"/>
          </a:xfrm>
          <a:custGeom>
            <a:avLst/>
            <a:gdLst/>
            <a:ahLst/>
            <a:cxnLst/>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ln>
        </p:spPr>
        <p:txBody>
          <a:bodyPr/>
          <a:p>
            <a:endParaRPr lang="zh-CN" altLang="en-US"/>
          </a:p>
        </p:txBody>
      </p:sp>
      <p:sp>
        <p:nvSpPr>
          <p:cNvPr id="42177" name="任意多边形 311493"/>
          <p:cNvSpPr/>
          <p:nvPr/>
        </p:nvSpPr>
        <p:spPr>
          <a:xfrm flipH="1">
            <a:off x="755650" y="3022600"/>
            <a:ext cx="61913" cy="95250"/>
          </a:xfrm>
          <a:custGeom>
            <a:avLst/>
            <a:gdLst/>
            <a:ahLst/>
            <a:cxnLst/>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ln>
        </p:spPr>
        <p:txBody>
          <a:bodyPr/>
          <a:p>
            <a:endParaRPr lang="zh-CN" altLang="en-US"/>
          </a:p>
        </p:txBody>
      </p:sp>
      <p:sp>
        <p:nvSpPr>
          <p:cNvPr id="42178" name="任意多边形 311494"/>
          <p:cNvSpPr/>
          <p:nvPr/>
        </p:nvSpPr>
        <p:spPr>
          <a:xfrm flipH="1">
            <a:off x="763588" y="2928938"/>
            <a:ext cx="66675" cy="55562"/>
          </a:xfrm>
          <a:custGeom>
            <a:avLst/>
            <a:gdLst/>
            <a:ahLst/>
            <a:cxnLst/>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ln>
        </p:spPr>
        <p:txBody>
          <a:bodyPr/>
          <a:p>
            <a:endParaRPr lang="zh-CN" altLang="en-US"/>
          </a:p>
        </p:txBody>
      </p:sp>
      <p:sp>
        <p:nvSpPr>
          <p:cNvPr id="42179" name="任意多边形 311495"/>
          <p:cNvSpPr/>
          <p:nvPr/>
        </p:nvSpPr>
        <p:spPr>
          <a:xfrm flipH="1">
            <a:off x="842963" y="3030538"/>
            <a:ext cx="38100" cy="141287"/>
          </a:xfrm>
          <a:custGeom>
            <a:avLst/>
            <a:gdLst/>
            <a:ahLst/>
            <a:cxnLst/>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ln>
        </p:spPr>
        <p:txBody>
          <a:bodyPr/>
          <a:p>
            <a:endParaRPr lang="zh-CN" altLang="en-US"/>
          </a:p>
        </p:txBody>
      </p:sp>
      <p:sp>
        <p:nvSpPr>
          <p:cNvPr id="42180" name="任意多边形 311496"/>
          <p:cNvSpPr/>
          <p:nvPr/>
        </p:nvSpPr>
        <p:spPr>
          <a:xfrm flipH="1">
            <a:off x="757238" y="3184525"/>
            <a:ext cx="68262" cy="26988"/>
          </a:xfrm>
          <a:custGeom>
            <a:avLst/>
            <a:gdLst/>
            <a:ahLst/>
            <a:cxnLst/>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ln>
        </p:spPr>
        <p:txBody>
          <a:bodyPr/>
          <a:p>
            <a:endParaRPr lang="zh-CN" altLang="en-US"/>
          </a:p>
        </p:txBody>
      </p:sp>
      <p:sp>
        <p:nvSpPr>
          <p:cNvPr id="42181" name="任意多边形 311497"/>
          <p:cNvSpPr/>
          <p:nvPr/>
        </p:nvSpPr>
        <p:spPr>
          <a:xfrm flipH="1">
            <a:off x="838200" y="3195638"/>
            <a:ext cx="42863" cy="60325"/>
          </a:xfrm>
          <a:custGeom>
            <a:avLst/>
            <a:gdLst/>
            <a:ahLst/>
            <a:cxnLst/>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ln>
        </p:spPr>
        <p:txBody>
          <a:bodyPr/>
          <a:p>
            <a:endParaRPr lang="zh-CN" altLang="en-US"/>
          </a:p>
        </p:txBody>
      </p:sp>
      <p:sp>
        <p:nvSpPr>
          <p:cNvPr id="42182" name="任意多边形 311498"/>
          <p:cNvSpPr/>
          <p:nvPr/>
        </p:nvSpPr>
        <p:spPr>
          <a:xfrm flipH="1">
            <a:off x="715963" y="2879725"/>
            <a:ext cx="98425" cy="76200"/>
          </a:xfrm>
          <a:custGeom>
            <a:avLst/>
            <a:gdLst/>
            <a:ahLst/>
            <a:cxnLst/>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ln>
        </p:spPr>
        <p:txBody>
          <a:bodyPr/>
          <a:p>
            <a:endParaRPr lang="zh-CN" altLang="en-US"/>
          </a:p>
        </p:txBody>
      </p:sp>
      <p:sp>
        <p:nvSpPr>
          <p:cNvPr id="42183" name="任意多边形 311499"/>
          <p:cNvSpPr/>
          <p:nvPr/>
        </p:nvSpPr>
        <p:spPr>
          <a:xfrm flipH="1">
            <a:off x="604838" y="3217863"/>
            <a:ext cx="201612" cy="323850"/>
          </a:xfrm>
          <a:custGeom>
            <a:avLst/>
            <a:gdLst/>
            <a:ahLst/>
            <a:cxnLst/>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184" name="任意多边形 311500"/>
          <p:cNvSpPr/>
          <p:nvPr/>
        </p:nvSpPr>
        <p:spPr>
          <a:xfrm flipH="1">
            <a:off x="609600" y="3235325"/>
            <a:ext cx="174625" cy="293688"/>
          </a:xfrm>
          <a:custGeom>
            <a:avLst/>
            <a:gdLst/>
            <a:ahLst/>
            <a:cxnLst/>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ln>
        </p:spPr>
        <p:txBody>
          <a:bodyPr/>
          <a:p>
            <a:endParaRPr lang="zh-CN" altLang="en-US"/>
          </a:p>
        </p:txBody>
      </p:sp>
      <p:sp>
        <p:nvSpPr>
          <p:cNvPr id="42185" name="任意多边形 311502"/>
          <p:cNvSpPr/>
          <p:nvPr/>
        </p:nvSpPr>
        <p:spPr>
          <a:xfrm flipH="1">
            <a:off x="1365250" y="4102100"/>
            <a:ext cx="277813" cy="204788"/>
          </a:xfrm>
          <a:custGeom>
            <a:avLst/>
            <a:gdLst/>
            <a:ahLst/>
            <a:cxnLst/>
            <a:pathLst>
              <a:path w="1188" h="738">
                <a:moveTo>
                  <a:pt x="0" y="225"/>
                </a:moveTo>
                <a:lnTo>
                  <a:pt x="0" y="738"/>
                </a:lnTo>
                <a:lnTo>
                  <a:pt x="1188" y="360"/>
                </a:lnTo>
                <a:lnTo>
                  <a:pt x="1188" y="0"/>
                </a:lnTo>
                <a:lnTo>
                  <a:pt x="0" y="225"/>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186" name="任意多边形 311503"/>
          <p:cNvSpPr/>
          <p:nvPr/>
        </p:nvSpPr>
        <p:spPr>
          <a:xfrm flipH="1">
            <a:off x="1643063" y="4151313"/>
            <a:ext cx="204787" cy="155575"/>
          </a:xfrm>
          <a:custGeom>
            <a:avLst/>
            <a:gdLst/>
            <a:ahLst/>
            <a:cxnLst/>
            <a:pathLst>
              <a:path w="882" h="563">
                <a:moveTo>
                  <a:pt x="882" y="50"/>
                </a:moveTo>
                <a:lnTo>
                  <a:pt x="882" y="563"/>
                </a:lnTo>
                <a:lnTo>
                  <a:pt x="0" y="436"/>
                </a:lnTo>
                <a:lnTo>
                  <a:pt x="0" y="0"/>
                </a:lnTo>
                <a:lnTo>
                  <a:pt x="882" y="5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187" name="任意多边形 311504"/>
          <p:cNvSpPr/>
          <p:nvPr/>
        </p:nvSpPr>
        <p:spPr>
          <a:xfrm flipH="1">
            <a:off x="1365250" y="4102100"/>
            <a:ext cx="482600" cy="63500"/>
          </a:xfrm>
          <a:custGeom>
            <a:avLst/>
            <a:gdLst/>
            <a:ahLst/>
            <a:cxnLst/>
            <a:pathLst>
              <a:path w="2070" h="225">
                <a:moveTo>
                  <a:pt x="0" y="175"/>
                </a:moveTo>
                <a:lnTo>
                  <a:pt x="892" y="225"/>
                </a:lnTo>
                <a:lnTo>
                  <a:pt x="2070" y="0"/>
                </a:lnTo>
                <a:lnTo>
                  <a:pt x="1202" y="0"/>
                </a:lnTo>
                <a:lnTo>
                  <a:pt x="0" y="175"/>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188" name="任意多边形 311505"/>
          <p:cNvSpPr/>
          <p:nvPr/>
        </p:nvSpPr>
        <p:spPr>
          <a:xfrm flipH="1">
            <a:off x="1512888" y="4086225"/>
            <a:ext cx="177800" cy="57150"/>
          </a:xfrm>
          <a:custGeom>
            <a:avLst/>
            <a:gdLst/>
            <a:ahLst/>
            <a:cxnLst/>
            <a:pathLst>
              <a:path w="751" h="210">
                <a:moveTo>
                  <a:pt x="0" y="120"/>
                </a:moveTo>
                <a:lnTo>
                  <a:pt x="0" y="188"/>
                </a:lnTo>
                <a:lnTo>
                  <a:pt x="351" y="210"/>
                </a:lnTo>
                <a:lnTo>
                  <a:pt x="751" y="135"/>
                </a:lnTo>
                <a:lnTo>
                  <a:pt x="751" y="0"/>
                </a:lnTo>
                <a:lnTo>
                  <a:pt x="0" y="12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189" name="任意多边形 311506"/>
          <p:cNvSpPr/>
          <p:nvPr/>
        </p:nvSpPr>
        <p:spPr>
          <a:xfrm flipH="1">
            <a:off x="1419225" y="3838575"/>
            <a:ext cx="225425" cy="282575"/>
          </a:xfrm>
          <a:custGeom>
            <a:avLst/>
            <a:gdLst/>
            <a:ahLst/>
            <a:cxnLst/>
            <a:pathLst>
              <a:path w="960" h="1031">
                <a:moveTo>
                  <a:pt x="135" y="1031"/>
                </a:moveTo>
                <a:lnTo>
                  <a:pt x="0" y="33"/>
                </a:lnTo>
                <a:lnTo>
                  <a:pt x="827" y="0"/>
                </a:lnTo>
                <a:lnTo>
                  <a:pt x="960" y="889"/>
                </a:lnTo>
                <a:lnTo>
                  <a:pt x="135" y="1031"/>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190" name="任意多边形 311507"/>
          <p:cNvSpPr/>
          <p:nvPr/>
        </p:nvSpPr>
        <p:spPr>
          <a:xfrm flipH="1">
            <a:off x="1612900" y="3846513"/>
            <a:ext cx="198438" cy="282575"/>
          </a:xfrm>
          <a:custGeom>
            <a:avLst/>
            <a:gdLst/>
            <a:ahLst/>
            <a:cxnLst/>
            <a:pathLst>
              <a:path w="850" h="1026">
                <a:moveTo>
                  <a:pt x="715" y="0"/>
                </a:moveTo>
                <a:lnTo>
                  <a:pt x="0" y="228"/>
                </a:lnTo>
                <a:lnTo>
                  <a:pt x="102" y="1026"/>
                </a:lnTo>
                <a:lnTo>
                  <a:pt x="850" y="1000"/>
                </a:lnTo>
                <a:lnTo>
                  <a:pt x="715" y="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191" name="任意多边形 311508"/>
          <p:cNvSpPr/>
          <p:nvPr/>
        </p:nvSpPr>
        <p:spPr>
          <a:xfrm flipH="1">
            <a:off x="1444625" y="3867150"/>
            <a:ext cx="161925" cy="212725"/>
          </a:xfrm>
          <a:custGeom>
            <a:avLst/>
            <a:gdLst/>
            <a:ahLst/>
            <a:cxnLst/>
            <a:pathLst>
              <a:path w="689" h="778">
                <a:moveTo>
                  <a:pt x="0" y="36"/>
                </a:moveTo>
                <a:lnTo>
                  <a:pt x="98" y="778"/>
                </a:lnTo>
                <a:lnTo>
                  <a:pt x="689" y="689"/>
                </a:lnTo>
                <a:lnTo>
                  <a:pt x="587" y="0"/>
                </a:lnTo>
                <a:lnTo>
                  <a:pt x="0" y="36"/>
                </a:lnTo>
                <a:close/>
              </a:path>
            </a:pathLst>
          </a:custGeom>
          <a:solidFill>
            <a:srgbClr val="00C0C0"/>
          </a:solidFill>
          <a:ln w="1588" cap="flat" cmpd="sng">
            <a:solidFill>
              <a:srgbClr val="000000"/>
            </a:solidFill>
            <a:prstDash val="solid"/>
            <a:round/>
            <a:headEnd type="none" w="med" len="med"/>
            <a:tailEnd type="none" w="med" len="med"/>
          </a:ln>
        </p:spPr>
        <p:txBody>
          <a:bodyPr/>
          <a:p>
            <a:endParaRPr lang="zh-CN" altLang="en-US"/>
          </a:p>
        </p:txBody>
      </p:sp>
      <p:sp>
        <p:nvSpPr>
          <p:cNvPr id="42192" name="任意多边形 311509"/>
          <p:cNvSpPr/>
          <p:nvPr/>
        </p:nvSpPr>
        <p:spPr>
          <a:xfrm flipH="1">
            <a:off x="1384300" y="4124325"/>
            <a:ext cx="157163" cy="131763"/>
          </a:xfrm>
          <a:custGeom>
            <a:avLst/>
            <a:gdLst/>
            <a:ahLst/>
            <a:cxnLst/>
            <a:pathLst>
              <a:path w="674" h="482">
                <a:moveTo>
                  <a:pt x="674" y="0"/>
                </a:moveTo>
                <a:lnTo>
                  <a:pt x="0" y="143"/>
                </a:lnTo>
                <a:lnTo>
                  <a:pt x="0" y="482"/>
                </a:lnTo>
                <a:lnTo>
                  <a:pt x="674" y="271"/>
                </a:lnTo>
                <a:lnTo>
                  <a:pt x="674" y="0"/>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193" name="直接连接符 311510"/>
          <p:cNvSpPr/>
          <p:nvPr/>
        </p:nvSpPr>
        <p:spPr>
          <a:xfrm flipH="1" flipV="1">
            <a:off x="1395413" y="4157663"/>
            <a:ext cx="42862" cy="9525"/>
          </a:xfrm>
          <a:prstGeom prst="line">
            <a:avLst/>
          </a:prstGeom>
          <a:ln w="9525" cap="flat" cmpd="sng">
            <a:solidFill>
              <a:srgbClr val="000000"/>
            </a:solidFill>
            <a:prstDash val="solid"/>
            <a:round/>
            <a:headEnd type="none" w="med" len="med"/>
            <a:tailEnd type="none" w="med" len="med"/>
          </a:ln>
        </p:spPr>
      </p:sp>
      <p:sp>
        <p:nvSpPr>
          <p:cNvPr id="42194" name="直接连接符 311511"/>
          <p:cNvSpPr/>
          <p:nvPr/>
        </p:nvSpPr>
        <p:spPr>
          <a:xfrm>
            <a:off x="1460500" y="4171950"/>
            <a:ext cx="52388" cy="17463"/>
          </a:xfrm>
          <a:prstGeom prst="line">
            <a:avLst/>
          </a:prstGeom>
          <a:ln w="9525" cap="flat" cmpd="sng">
            <a:solidFill>
              <a:srgbClr val="000000"/>
            </a:solidFill>
            <a:prstDash val="solid"/>
            <a:round/>
            <a:headEnd type="none" w="med" len="med"/>
            <a:tailEnd type="none" w="med" len="med"/>
          </a:ln>
        </p:spPr>
      </p:sp>
      <p:sp>
        <p:nvSpPr>
          <p:cNvPr id="42195" name="直接连接符 311512"/>
          <p:cNvSpPr/>
          <p:nvPr/>
        </p:nvSpPr>
        <p:spPr>
          <a:xfrm flipH="1">
            <a:off x="1447800" y="4140200"/>
            <a:ext cx="0" cy="87313"/>
          </a:xfrm>
          <a:prstGeom prst="line">
            <a:avLst/>
          </a:prstGeom>
          <a:ln w="1588" cap="flat" cmpd="sng">
            <a:solidFill>
              <a:srgbClr val="000000"/>
            </a:solidFill>
            <a:prstDash val="solid"/>
            <a:round/>
            <a:headEnd type="none" w="med" len="med"/>
            <a:tailEnd type="none" w="med" len="med"/>
          </a:ln>
        </p:spPr>
      </p:sp>
      <p:sp>
        <p:nvSpPr>
          <p:cNvPr id="42196" name="直接连接符 311513"/>
          <p:cNvSpPr/>
          <p:nvPr/>
        </p:nvSpPr>
        <p:spPr>
          <a:xfrm flipH="1">
            <a:off x="1524000" y="4160838"/>
            <a:ext cx="1588" cy="92075"/>
          </a:xfrm>
          <a:prstGeom prst="line">
            <a:avLst/>
          </a:prstGeom>
          <a:ln w="1588" cap="flat" cmpd="sng">
            <a:solidFill>
              <a:srgbClr val="000000"/>
            </a:solidFill>
            <a:prstDash val="solid"/>
            <a:round/>
            <a:headEnd type="none" w="med" len="med"/>
            <a:tailEnd type="none" w="med" len="med"/>
          </a:ln>
        </p:spPr>
      </p:sp>
      <p:sp>
        <p:nvSpPr>
          <p:cNvPr id="42197" name="直接连接符 311514"/>
          <p:cNvSpPr/>
          <p:nvPr/>
        </p:nvSpPr>
        <p:spPr>
          <a:xfrm>
            <a:off x="1381125" y="4157663"/>
            <a:ext cx="144463" cy="42862"/>
          </a:xfrm>
          <a:prstGeom prst="line">
            <a:avLst/>
          </a:prstGeom>
          <a:ln w="1588" cap="flat" cmpd="sng">
            <a:solidFill>
              <a:srgbClr val="000000"/>
            </a:solidFill>
            <a:prstDash val="solid"/>
            <a:round/>
            <a:headEnd type="none" w="med" len="med"/>
            <a:tailEnd type="none" w="med" len="med"/>
          </a:ln>
        </p:spPr>
      </p:sp>
      <p:sp>
        <p:nvSpPr>
          <p:cNvPr id="42198" name="直接连接符 311515"/>
          <p:cNvSpPr/>
          <p:nvPr/>
        </p:nvSpPr>
        <p:spPr>
          <a:xfrm flipH="1" flipV="1">
            <a:off x="1381125" y="4146550"/>
            <a:ext cx="144463" cy="38100"/>
          </a:xfrm>
          <a:prstGeom prst="line">
            <a:avLst/>
          </a:prstGeom>
          <a:ln w="1588" cap="flat" cmpd="sng">
            <a:solidFill>
              <a:srgbClr val="000000"/>
            </a:solidFill>
            <a:prstDash val="solid"/>
            <a:round/>
            <a:headEnd type="none" w="med" len="med"/>
            <a:tailEnd type="none" w="med" len="med"/>
          </a:ln>
        </p:spPr>
      </p:sp>
      <p:sp>
        <p:nvSpPr>
          <p:cNvPr id="42199" name="任意多边形 311516"/>
          <p:cNvSpPr/>
          <p:nvPr/>
        </p:nvSpPr>
        <p:spPr>
          <a:xfrm flipH="1">
            <a:off x="1558925" y="4252913"/>
            <a:ext cx="14288" cy="52387"/>
          </a:xfrm>
          <a:custGeom>
            <a:avLst/>
            <a:gdLst/>
            <a:ahLst/>
            <a:cxnLst/>
            <a:pathLst>
              <a:path w="75" h="194">
                <a:moveTo>
                  <a:pt x="23" y="0"/>
                </a:moveTo>
                <a:lnTo>
                  <a:pt x="0" y="183"/>
                </a:lnTo>
                <a:lnTo>
                  <a:pt x="55" y="194"/>
                </a:lnTo>
                <a:lnTo>
                  <a:pt x="75" y="8"/>
                </a:lnTo>
                <a:lnTo>
                  <a:pt x="23"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200" name="任意多边形 311517"/>
          <p:cNvSpPr/>
          <p:nvPr/>
        </p:nvSpPr>
        <p:spPr>
          <a:xfrm flipH="1">
            <a:off x="1512888" y="4259263"/>
            <a:ext cx="50800" cy="46037"/>
          </a:xfrm>
          <a:custGeom>
            <a:avLst/>
            <a:gdLst/>
            <a:ahLst/>
            <a:cxnLst/>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201" name="任意多边形 311518"/>
          <p:cNvSpPr/>
          <p:nvPr/>
        </p:nvSpPr>
        <p:spPr>
          <a:xfrm flipH="1">
            <a:off x="1223963" y="4125913"/>
            <a:ext cx="368300" cy="203200"/>
          </a:xfrm>
          <a:custGeom>
            <a:avLst/>
            <a:gdLst/>
            <a:ahLst/>
            <a:cxnLst/>
            <a:pathLst>
              <a:path w="1583" h="729">
                <a:moveTo>
                  <a:pt x="0" y="309"/>
                </a:moveTo>
                <a:lnTo>
                  <a:pt x="759" y="729"/>
                </a:lnTo>
                <a:lnTo>
                  <a:pt x="1583" y="318"/>
                </a:lnTo>
                <a:lnTo>
                  <a:pt x="951" y="0"/>
                </a:lnTo>
                <a:lnTo>
                  <a:pt x="0" y="309"/>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202" name="任意多边形 311519"/>
          <p:cNvSpPr/>
          <p:nvPr/>
        </p:nvSpPr>
        <p:spPr>
          <a:xfrm flipH="1">
            <a:off x="1414463" y="4211638"/>
            <a:ext cx="185737" cy="144462"/>
          </a:xfrm>
          <a:custGeom>
            <a:avLst/>
            <a:gdLst/>
            <a:ahLst/>
            <a:cxnLst/>
            <a:pathLst>
              <a:path w="792" h="516">
                <a:moveTo>
                  <a:pt x="28" y="0"/>
                </a:moveTo>
                <a:lnTo>
                  <a:pt x="792" y="426"/>
                </a:lnTo>
                <a:lnTo>
                  <a:pt x="770" y="516"/>
                </a:lnTo>
                <a:lnTo>
                  <a:pt x="0" y="82"/>
                </a:lnTo>
                <a:lnTo>
                  <a:pt x="28"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203" name="任意多边形 311520"/>
          <p:cNvSpPr/>
          <p:nvPr/>
        </p:nvSpPr>
        <p:spPr>
          <a:xfrm flipH="1">
            <a:off x="1220788" y="4214813"/>
            <a:ext cx="198437" cy="141287"/>
          </a:xfrm>
          <a:custGeom>
            <a:avLst/>
            <a:gdLst/>
            <a:ahLst/>
            <a:cxnLst/>
            <a:pathLst>
              <a:path w="846" h="507">
                <a:moveTo>
                  <a:pt x="0" y="507"/>
                </a:moveTo>
                <a:lnTo>
                  <a:pt x="25" y="411"/>
                </a:lnTo>
                <a:lnTo>
                  <a:pt x="846" y="0"/>
                </a:lnTo>
                <a:lnTo>
                  <a:pt x="817" y="76"/>
                </a:lnTo>
                <a:lnTo>
                  <a:pt x="0" y="507"/>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204" name="任意多边形 311521"/>
          <p:cNvSpPr/>
          <p:nvPr/>
        </p:nvSpPr>
        <p:spPr>
          <a:xfrm flipH="1">
            <a:off x="1373188" y="4221163"/>
            <a:ext cx="147637" cy="90487"/>
          </a:xfrm>
          <a:custGeom>
            <a:avLst/>
            <a:gdLst/>
            <a:ahLst/>
            <a:cxnLst/>
            <a:pathLst>
              <a:path w="637" h="321">
                <a:moveTo>
                  <a:pt x="0" y="83"/>
                </a:moveTo>
                <a:lnTo>
                  <a:pt x="220" y="0"/>
                </a:lnTo>
                <a:lnTo>
                  <a:pt x="637" y="224"/>
                </a:lnTo>
                <a:lnTo>
                  <a:pt x="425" y="321"/>
                </a:lnTo>
                <a:lnTo>
                  <a:pt x="0" y="83"/>
                </a:lnTo>
                <a:close/>
              </a:path>
            </a:pathLst>
          </a:custGeom>
          <a:solidFill>
            <a:srgbClr val="A0A0A0"/>
          </a:solidFill>
          <a:ln w="9525">
            <a:noFill/>
          </a:ln>
        </p:spPr>
        <p:txBody>
          <a:bodyPr/>
          <a:p>
            <a:endParaRPr lang="zh-CN" altLang="en-US"/>
          </a:p>
        </p:txBody>
      </p:sp>
      <p:sp>
        <p:nvSpPr>
          <p:cNvPr id="42205" name="任意多边形 311522"/>
          <p:cNvSpPr/>
          <p:nvPr/>
        </p:nvSpPr>
        <p:spPr>
          <a:xfrm flipH="1">
            <a:off x="1239838" y="4160838"/>
            <a:ext cx="220662" cy="120650"/>
          </a:xfrm>
          <a:custGeom>
            <a:avLst/>
            <a:gdLst/>
            <a:ahLst/>
            <a:cxnLst/>
            <a:pathLst>
              <a:path w="938" h="434">
                <a:moveTo>
                  <a:pt x="0" y="210"/>
                </a:moveTo>
                <a:lnTo>
                  <a:pt x="410" y="434"/>
                </a:lnTo>
                <a:lnTo>
                  <a:pt x="938" y="186"/>
                </a:lnTo>
                <a:lnTo>
                  <a:pt x="554" y="0"/>
                </a:lnTo>
                <a:lnTo>
                  <a:pt x="0" y="210"/>
                </a:lnTo>
                <a:close/>
              </a:path>
            </a:pathLst>
          </a:custGeom>
          <a:solidFill>
            <a:srgbClr val="A0A0A0"/>
          </a:solidFill>
          <a:ln w="9525">
            <a:noFill/>
          </a:ln>
        </p:spPr>
        <p:txBody>
          <a:bodyPr/>
          <a:p>
            <a:endParaRPr lang="zh-CN" altLang="en-US"/>
          </a:p>
        </p:txBody>
      </p:sp>
      <p:sp>
        <p:nvSpPr>
          <p:cNvPr id="42206" name="任意多边形 311523"/>
          <p:cNvSpPr/>
          <p:nvPr/>
        </p:nvSpPr>
        <p:spPr>
          <a:xfrm flipH="1">
            <a:off x="1333500" y="4133850"/>
            <a:ext cx="239713" cy="107950"/>
          </a:xfrm>
          <a:custGeom>
            <a:avLst/>
            <a:gdLst/>
            <a:ahLst/>
            <a:cxnLst/>
            <a:pathLst>
              <a:path w="1034" h="395">
                <a:moveTo>
                  <a:pt x="216" y="395"/>
                </a:moveTo>
                <a:lnTo>
                  <a:pt x="0" y="285"/>
                </a:lnTo>
                <a:lnTo>
                  <a:pt x="867" y="0"/>
                </a:lnTo>
                <a:lnTo>
                  <a:pt x="1034" y="82"/>
                </a:lnTo>
                <a:lnTo>
                  <a:pt x="216" y="395"/>
                </a:lnTo>
                <a:close/>
              </a:path>
            </a:pathLst>
          </a:custGeom>
          <a:solidFill>
            <a:srgbClr val="A0A0A0"/>
          </a:solidFill>
          <a:ln w="9525">
            <a:noFill/>
          </a:ln>
        </p:spPr>
        <p:txBody>
          <a:bodyPr/>
          <a:p>
            <a:endParaRPr lang="zh-CN" altLang="en-US"/>
          </a:p>
        </p:txBody>
      </p:sp>
      <p:sp>
        <p:nvSpPr>
          <p:cNvPr id="42207" name="直接连接符 311524"/>
          <p:cNvSpPr/>
          <p:nvPr/>
        </p:nvSpPr>
        <p:spPr>
          <a:xfrm flipH="1" flipV="1">
            <a:off x="1360488" y="4138613"/>
            <a:ext cx="206375" cy="84137"/>
          </a:xfrm>
          <a:prstGeom prst="line">
            <a:avLst/>
          </a:prstGeom>
          <a:ln w="4763" cap="flat" cmpd="sng">
            <a:solidFill>
              <a:srgbClr val="808080"/>
            </a:solidFill>
            <a:prstDash val="solid"/>
            <a:round/>
            <a:headEnd type="none" w="med" len="med"/>
            <a:tailEnd type="none" w="med" len="med"/>
          </a:ln>
        </p:spPr>
      </p:sp>
      <p:sp>
        <p:nvSpPr>
          <p:cNvPr id="42208" name="直接连接符 311525"/>
          <p:cNvSpPr/>
          <p:nvPr/>
        </p:nvSpPr>
        <p:spPr>
          <a:xfrm flipH="1" flipV="1">
            <a:off x="1349375" y="4143375"/>
            <a:ext cx="201613" cy="87313"/>
          </a:xfrm>
          <a:prstGeom prst="line">
            <a:avLst/>
          </a:prstGeom>
          <a:ln w="4763" cap="flat" cmpd="sng">
            <a:solidFill>
              <a:srgbClr val="808080"/>
            </a:solidFill>
            <a:prstDash val="solid"/>
            <a:round/>
            <a:headEnd type="none" w="med" len="med"/>
            <a:tailEnd type="none" w="med" len="med"/>
          </a:ln>
        </p:spPr>
      </p:sp>
      <p:sp>
        <p:nvSpPr>
          <p:cNvPr id="42209" name="直接连接符 311526"/>
          <p:cNvSpPr/>
          <p:nvPr/>
        </p:nvSpPr>
        <p:spPr>
          <a:xfrm flipH="1" flipV="1">
            <a:off x="1339850" y="4151313"/>
            <a:ext cx="198438" cy="88900"/>
          </a:xfrm>
          <a:prstGeom prst="line">
            <a:avLst/>
          </a:prstGeom>
          <a:ln w="4763" cap="flat" cmpd="sng">
            <a:solidFill>
              <a:srgbClr val="808080"/>
            </a:solidFill>
            <a:prstDash val="solid"/>
            <a:round/>
            <a:headEnd type="none" w="med" len="med"/>
            <a:tailEnd type="none" w="med" len="med"/>
          </a:ln>
        </p:spPr>
      </p:sp>
      <p:sp>
        <p:nvSpPr>
          <p:cNvPr id="42210" name="直接连接符 311527"/>
          <p:cNvSpPr/>
          <p:nvPr/>
        </p:nvSpPr>
        <p:spPr>
          <a:xfrm flipH="1" flipV="1">
            <a:off x="1314450" y="4165600"/>
            <a:ext cx="195263" cy="90488"/>
          </a:xfrm>
          <a:prstGeom prst="line">
            <a:avLst/>
          </a:prstGeom>
          <a:ln w="4763" cap="flat" cmpd="sng">
            <a:solidFill>
              <a:srgbClr val="808080"/>
            </a:solidFill>
            <a:prstDash val="solid"/>
            <a:round/>
            <a:headEnd type="none" w="med" len="med"/>
            <a:tailEnd type="none" w="med" len="med"/>
          </a:ln>
        </p:spPr>
      </p:sp>
      <p:sp>
        <p:nvSpPr>
          <p:cNvPr id="42211" name="直接连接符 311528"/>
          <p:cNvSpPr/>
          <p:nvPr/>
        </p:nvSpPr>
        <p:spPr>
          <a:xfrm flipH="1" flipV="1">
            <a:off x="1300163" y="4175125"/>
            <a:ext cx="192087" cy="93663"/>
          </a:xfrm>
          <a:prstGeom prst="line">
            <a:avLst/>
          </a:prstGeom>
          <a:ln w="4763" cap="flat" cmpd="sng">
            <a:solidFill>
              <a:srgbClr val="808080"/>
            </a:solidFill>
            <a:prstDash val="solid"/>
            <a:round/>
            <a:headEnd type="none" w="med" len="med"/>
            <a:tailEnd type="none" w="med" len="med"/>
          </a:ln>
        </p:spPr>
      </p:sp>
      <p:sp>
        <p:nvSpPr>
          <p:cNvPr id="42212" name="直接连接符 311529"/>
          <p:cNvSpPr/>
          <p:nvPr/>
        </p:nvSpPr>
        <p:spPr>
          <a:xfrm flipH="1" flipV="1">
            <a:off x="1296988" y="4189413"/>
            <a:ext cx="174625" cy="85725"/>
          </a:xfrm>
          <a:prstGeom prst="line">
            <a:avLst/>
          </a:prstGeom>
          <a:ln w="4763" cap="flat" cmpd="sng">
            <a:solidFill>
              <a:srgbClr val="808080"/>
            </a:solidFill>
            <a:prstDash val="solid"/>
            <a:round/>
            <a:headEnd type="none" w="med" len="med"/>
            <a:tailEnd type="none" w="med" len="med"/>
          </a:ln>
        </p:spPr>
      </p:sp>
      <p:sp>
        <p:nvSpPr>
          <p:cNvPr id="42213" name="直接连接符 311530"/>
          <p:cNvSpPr/>
          <p:nvPr/>
        </p:nvSpPr>
        <p:spPr>
          <a:xfrm flipH="1" flipV="1">
            <a:off x="1287463" y="4195763"/>
            <a:ext cx="166687" cy="88900"/>
          </a:xfrm>
          <a:prstGeom prst="line">
            <a:avLst/>
          </a:prstGeom>
          <a:ln w="4763" cap="flat" cmpd="sng">
            <a:solidFill>
              <a:srgbClr val="808080"/>
            </a:solidFill>
            <a:prstDash val="solid"/>
            <a:round/>
            <a:headEnd type="none" w="med" len="med"/>
            <a:tailEnd type="none" w="med" len="med"/>
          </a:ln>
        </p:spPr>
      </p:sp>
      <p:sp>
        <p:nvSpPr>
          <p:cNvPr id="42214" name="直接连接符 311531"/>
          <p:cNvSpPr/>
          <p:nvPr/>
        </p:nvSpPr>
        <p:spPr>
          <a:xfrm flipH="1" flipV="1">
            <a:off x="1270000" y="4208463"/>
            <a:ext cx="161925" cy="87312"/>
          </a:xfrm>
          <a:prstGeom prst="line">
            <a:avLst/>
          </a:prstGeom>
          <a:ln w="4763" cap="flat" cmpd="sng">
            <a:solidFill>
              <a:srgbClr val="808080"/>
            </a:solidFill>
            <a:prstDash val="solid"/>
            <a:round/>
            <a:headEnd type="none" w="med" len="med"/>
            <a:tailEnd type="none" w="med" len="med"/>
          </a:ln>
        </p:spPr>
      </p:sp>
      <p:sp>
        <p:nvSpPr>
          <p:cNvPr id="42215" name="直接连接符 311532"/>
          <p:cNvSpPr/>
          <p:nvPr/>
        </p:nvSpPr>
        <p:spPr>
          <a:xfrm flipH="1">
            <a:off x="1401763" y="4238625"/>
            <a:ext cx="100012" cy="66675"/>
          </a:xfrm>
          <a:prstGeom prst="line">
            <a:avLst/>
          </a:prstGeom>
          <a:ln w="4763" cap="flat" cmpd="sng">
            <a:solidFill>
              <a:srgbClr val="808080"/>
            </a:solidFill>
            <a:prstDash val="solid"/>
            <a:round/>
            <a:headEnd type="none" w="med" len="med"/>
            <a:tailEnd type="none" w="med" len="med"/>
          </a:ln>
        </p:spPr>
      </p:sp>
      <p:sp>
        <p:nvSpPr>
          <p:cNvPr id="42216" name="直接连接符 311533"/>
          <p:cNvSpPr/>
          <p:nvPr/>
        </p:nvSpPr>
        <p:spPr>
          <a:xfrm flipH="1">
            <a:off x="1384300" y="4230688"/>
            <a:ext cx="96838" cy="61912"/>
          </a:xfrm>
          <a:prstGeom prst="line">
            <a:avLst/>
          </a:prstGeom>
          <a:ln w="4763" cap="flat" cmpd="sng">
            <a:solidFill>
              <a:srgbClr val="808080"/>
            </a:solidFill>
            <a:prstDash val="solid"/>
            <a:round/>
            <a:headEnd type="none" w="med" len="med"/>
            <a:tailEnd type="none" w="med" len="med"/>
          </a:ln>
        </p:spPr>
      </p:sp>
      <p:sp>
        <p:nvSpPr>
          <p:cNvPr id="42217" name="直接连接符 311534"/>
          <p:cNvSpPr/>
          <p:nvPr/>
        </p:nvSpPr>
        <p:spPr>
          <a:xfrm flipH="1">
            <a:off x="1341438" y="4208463"/>
            <a:ext cx="98425" cy="60325"/>
          </a:xfrm>
          <a:prstGeom prst="line">
            <a:avLst/>
          </a:prstGeom>
          <a:ln w="4763" cap="flat" cmpd="sng">
            <a:solidFill>
              <a:srgbClr val="808080"/>
            </a:solidFill>
            <a:prstDash val="solid"/>
            <a:round/>
            <a:headEnd type="none" w="med" len="med"/>
            <a:tailEnd type="none" w="med" len="med"/>
          </a:ln>
        </p:spPr>
      </p:sp>
      <p:sp>
        <p:nvSpPr>
          <p:cNvPr id="42218" name="直接连接符 311535"/>
          <p:cNvSpPr/>
          <p:nvPr/>
        </p:nvSpPr>
        <p:spPr>
          <a:xfrm flipH="1">
            <a:off x="1320800" y="4198938"/>
            <a:ext cx="95250" cy="60325"/>
          </a:xfrm>
          <a:prstGeom prst="line">
            <a:avLst/>
          </a:prstGeom>
          <a:ln w="4763" cap="flat" cmpd="sng">
            <a:solidFill>
              <a:srgbClr val="808080"/>
            </a:solidFill>
            <a:prstDash val="solid"/>
            <a:round/>
            <a:headEnd type="none" w="med" len="med"/>
            <a:tailEnd type="none" w="med" len="med"/>
          </a:ln>
        </p:spPr>
      </p:sp>
      <p:sp>
        <p:nvSpPr>
          <p:cNvPr id="42219" name="直接连接符 311536"/>
          <p:cNvSpPr/>
          <p:nvPr/>
        </p:nvSpPr>
        <p:spPr>
          <a:xfrm flipH="1">
            <a:off x="1300163" y="4189413"/>
            <a:ext cx="93662" cy="60325"/>
          </a:xfrm>
          <a:prstGeom prst="line">
            <a:avLst/>
          </a:prstGeom>
          <a:ln w="4763" cap="flat" cmpd="sng">
            <a:solidFill>
              <a:srgbClr val="808080"/>
            </a:solidFill>
            <a:prstDash val="solid"/>
            <a:round/>
            <a:headEnd type="none" w="med" len="med"/>
            <a:tailEnd type="none" w="med" len="med"/>
          </a:ln>
        </p:spPr>
      </p:sp>
      <p:sp>
        <p:nvSpPr>
          <p:cNvPr id="42220" name="直接连接符 311537"/>
          <p:cNvSpPr/>
          <p:nvPr/>
        </p:nvSpPr>
        <p:spPr>
          <a:xfrm flipH="1">
            <a:off x="1281113" y="4179888"/>
            <a:ext cx="92075" cy="58737"/>
          </a:xfrm>
          <a:prstGeom prst="line">
            <a:avLst/>
          </a:prstGeom>
          <a:ln w="4763" cap="flat" cmpd="sng">
            <a:solidFill>
              <a:srgbClr val="808080"/>
            </a:solidFill>
            <a:prstDash val="solid"/>
            <a:round/>
            <a:headEnd type="none" w="med" len="med"/>
            <a:tailEnd type="none" w="med" len="med"/>
          </a:ln>
        </p:spPr>
      </p:sp>
      <p:sp>
        <p:nvSpPr>
          <p:cNvPr id="42221" name="直接连接符 311538"/>
          <p:cNvSpPr/>
          <p:nvPr/>
        </p:nvSpPr>
        <p:spPr>
          <a:xfrm flipH="1">
            <a:off x="1262063" y="4170363"/>
            <a:ext cx="92075" cy="53975"/>
          </a:xfrm>
          <a:prstGeom prst="line">
            <a:avLst/>
          </a:prstGeom>
          <a:ln w="4763" cap="flat" cmpd="sng">
            <a:solidFill>
              <a:srgbClr val="808080"/>
            </a:solidFill>
            <a:prstDash val="solid"/>
            <a:round/>
            <a:headEnd type="none" w="med" len="med"/>
            <a:tailEnd type="none" w="med" len="med"/>
          </a:ln>
        </p:spPr>
      </p:sp>
      <p:sp>
        <p:nvSpPr>
          <p:cNvPr id="42222" name="直接连接符 311539"/>
          <p:cNvSpPr/>
          <p:nvPr/>
        </p:nvSpPr>
        <p:spPr>
          <a:xfrm flipH="1">
            <a:off x="1495425" y="4198938"/>
            <a:ext cx="49213" cy="31750"/>
          </a:xfrm>
          <a:prstGeom prst="line">
            <a:avLst/>
          </a:prstGeom>
          <a:ln w="4763" cap="flat" cmpd="sng">
            <a:solidFill>
              <a:srgbClr val="808080"/>
            </a:solidFill>
            <a:prstDash val="solid"/>
            <a:round/>
            <a:headEnd type="none" w="med" len="med"/>
            <a:tailEnd type="none" w="med" len="med"/>
          </a:ln>
        </p:spPr>
      </p:sp>
      <p:sp>
        <p:nvSpPr>
          <p:cNvPr id="42223" name="直接连接符 311540"/>
          <p:cNvSpPr/>
          <p:nvPr/>
        </p:nvSpPr>
        <p:spPr>
          <a:xfrm flipH="1">
            <a:off x="1466850" y="4189413"/>
            <a:ext cx="46038" cy="25400"/>
          </a:xfrm>
          <a:prstGeom prst="line">
            <a:avLst/>
          </a:prstGeom>
          <a:ln w="4763" cap="flat" cmpd="sng">
            <a:solidFill>
              <a:srgbClr val="808080"/>
            </a:solidFill>
            <a:prstDash val="solid"/>
            <a:round/>
            <a:headEnd type="none" w="med" len="med"/>
            <a:tailEnd type="none" w="med" len="med"/>
          </a:ln>
        </p:spPr>
      </p:sp>
      <p:sp>
        <p:nvSpPr>
          <p:cNvPr id="42224" name="直接连接符 311541"/>
          <p:cNvSpPr/>
          <p:nvPr/>
        </p:nvSpPr>
        <p:spPr>
          <a:xfrm flipH="1">
            <a:off x="1439863" y="4178300"/>
            <a:ext cx="46037" cy="28575"/>
          </a:xfrm>
          <a:prstGeom prst="line">
            <a:avLst/>
          </a:prstGeom>
          <a:ln w="4763" cap="flat" cmpd="sng">
            <a:solidFill>
              <a:srgbClr val="808080"/>
            </a:solidFill>
            <a:prstDash val="solid"/>
            <a:round/>
            <a:headEnd type="none" w="med" len="med"/>
            <a:tailEnd type="none" w="med" len="med"/>
          </a:ln>
        </p:spPr>
      </p:sp>
      <p:sp>
        <p:nvSpPr>
          <p:cNvPr id="42225" name="直接连接符 311542"/>
          <p:cNvSpPr/>
          <p:nvPr/>
        </p:nvSpPr>
        <p:spPr>
          <a:xfrm flipH="1">
            <a:off x="1412875" y="4167188"/>
            <a:ext cx="42863" cy="25400"/>
          </a:xfrm>
          <a:prstGeom prst="line">
            <a:avLst/>
          </a:prstGeom>
          <a:ln w="4763" cap="flat" cmpd="sng">
            <a:solidFill>
              <a:srgbClr val="808080"/>
            </a:solidFill>
            <a:prstDash val="solid"/>
            <a:round/>
            <a:headEnd type="none" w="med" len="med"/>
            <a:tailEnd type="none" w="med" len="med"/>
          </a:ln>
        </p:spPr>
      </p:sp>
      <p:sp>
        <p:nvSpPr>
          <p:cNvPr id="42226" name="直接连接符 311543"/>
          <p:cNvSpPr/>
          <p:nvPr/>
        </p:nvSpPr>
        <p:spPr>
          <a:xfrm flipH="1">
            <a:off x="1385888" y="4154488"/>
            <a:ext cx="41275" cy="26987"/>
          </a:xfrm>
          <a:prstGeom prst="line">
            <a:avLst/>
          </a:prstGeom>
          <a:ln w="4763" cap="flat" cmpd="sng">
            <a:solidFill>
              <a:srgbClr val="808080"/>
            </a:solidFill>
            <a:prstDash val="solid"/>
            <a:round/>
            <a:headEnd type="none" w="med" len="med"/>
            <a:tailEnd type="none" w="med" len="med"/>
          </a:ln>
        </p:spPr>
      </p:sp>
      <p:sp>
        <p:nvSpPr>
          <p:cNvPr id="42227" name="直接连接符 311544"/>
          <p:cNvSpPr/>
          <p:nvPr/>
        </p:nvSpPr>
        <p:spPr>
          <a:xfrm flipH="1">
            <a:off x="1355725" y="4143375"/>
            <a:ext cx="39688" cy="23813"/>
          </a:xfrm>
          <a:prstGeom prst="line">
            <a:avLst/>
          </a:prstGeom>
          <a:ln w="4763" cap="flat" cmpd="sng">
            <a:solidFill>
              <a:srgbClr val="808080"/>
            </a:solidFill>
            <a:prstDash val="solid"/>
            <a:round/>
            <a:headEnd type="none" w="med" len="med"/>
            <a:tailEnd type="none" w="med" len="med"/>
          </a:ln>
        </p:spPr>
      </p:sp>
      <p:sp>
        <p:nvSpPr>
          <p:cNvPr id="42228" name="任意多边形 311545"/>
          <p:cNvSpPr/>
          <p:nvPr/>
        </p:nvSpPr>
        <p:spPr>
          <a:xfrm flipH="1">
            <a:off x="977900" y="4425950"/>
            <a:ext cx="487363" cy="258763"/>
          </a:xfrm>
          <a:custGeom>
            <a:avLst/>
            <a:gdLst/>
            <a:ahLst/>
            <a:cxnLst/>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229" name="任意多边形 311546"/>
          <p:cNvSpPr/>
          <p:nvPr/>
        </p:nvSpPr>
        <p:spPr>
          <a:xfrm flipH="1">
            <a:off x="982663" y="4452938"/>
            <a:ext cx="479425" cy="228600"/>
          </a:xfrm>
          <a:custGeom>
            <a:avLst/>
            <a:gdLst/>
            <a:ahLst/>
            <a:cxnLst/>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ln>
        </p:spPr>
        <p:txBody>
          <a:bodyPr/>
          <a:p>
            <a:endParaRPr lang="zh-CN" altLang="en-US"/>
          </a:p>
        </p:txBody>
      </p:sp>
      <p:sp>
        <p:nvSpPr>
          <p:cNvPr id="42230" name="任意多边形 311547"/>
          <p:cNvSpPr/>
          <p:nvPr/>
        </p:nvSpPr>
        <p:spPr>
          <a:xfrm flipH="1">
            <a:off x="1049338" y="4533900"/>
            <a:ext cx="66675" cy="12700"/>
          </a:xfrm>
          <a:custGeom>
            <a:avLst/>
            <a:gdLst/>
            <a:ahLst/>
            <a:cxnLst/>
            <a:pathLst>
              <a:path w="280" h="48">
                <a:moveTo>
                  <a:pt x="280" y="0"/>
                </a:moveTo>
                <a:lnTo>
                  <a:pt x="149" y="48"/>
                </a:lnTo>
                <a:lnTo>
                  <a:pt x="0" y="35"/>
                </a:lnTo>
                <a:lnTo>
                  <a:pt x="280" y="0"/>
                </a:lnTo>
                <a:close/>
              </a:path>
            </a:pathLst>
          </a:custGeom>
          <a:solidFill>
            <a:srgbClr val="606060"/>
          </a:solidFill>
          <a:ln w="9525">
            <a:noFill/>
          </a:ln>
        </p:spPr>
        <p:txBody>
          <a:bodyPr/>
          <a:p>
            <a:endParaRPr lang="zh-CN" altLang="en-US"/>
          </a:p>
        </p:txBody>
      </p:sp>
      <p:sp>
        <p:nvSpPr>
          <p:cNvPr id="42231" name="任意多边形 311548"/>
          <p:cNvSpPr/>
          <p:nvPr/>
        </p:nvSpPr>
        <p:spPr>
          <a:xfrm flipH="1">
            <a:off x="984250" y="4511675"/>
            <a:ext cx="39688" cy="17463"/>
          </a:xfrm>
          <a:custGeom>
            <a:avLst/>
            <a:gdLst/>
            <a:ahLst/>
            <a:cxnLst/>
            <a:pathLst>
              <a:path w="170" h="57">
                <a:moveTo>
                  <a:pt x="170" y="0"/>
                </a:moveTo>
                <a:lnTo>
                  <a:pt x="125" y="35"/>
                </a:lnTo>
                <a:lnTo>
                  <a:pt x="0" y="53"/>
                </a:lnTo>
                <a:lnTo>
                  <a:pt x="130" y="57"/>
                </a:lnTo>
                <a:lnTo>
                  <a:pt x="170" y="0"/>
                </a:lnTo>
                <a:close/>
              </a:path>
            </a:pathLst>
          </a:custGeom>
          <a:solidFill>
            <a:srgbClr val="606060"/>
          </a:solidFill>
          <a:ln w="9525">
            <a:noFill/>
          </a:ln>
        </p:spPr>
        <p:txBody>
          <a:bodyPr/>
          <a:p>
            <a:endParaRPr lang="zh-CN" altLang="en-US"/>
          </a:p>
        </p:txBody>
      </p:sp>
      <p:sp>
        <p:nvSpPr>
          <p:cNvPr id="42232" name="任意多边形 311549"/>
          <p:cNvSpPr/>
          <p:nvPr/>
        </p:nvSpPr>
        <p:spPr>
          <a:xfrm flipH="1">
            <a:off x="1150938" y="4500563"/>
            <a:ext cx="63500" cy="39687"/>
          </a:xfrm>
          <a:custGeom>
            <a:avLst/>
            <a:gdLst/>
            <a:ahLst/>
            <a:cxnLst/>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ln>
        </p:spPr>
        <p:txBody>
          <a:bodyPr/>
          <a:p>
            <a:endParaRPr lang="zh-CN" altLang="en-US"/>
          </a:p>
        </p:txBody>
      </p:sp>
      <p:sp>
        <p:nvSpPr>
          <p:cNvPr id="42233" name="任意多边形 311550"/>
          <p:cNvSpPr/>
          <p:nvPr/>
        </p:nvSpPr>
        <p:spPr>
          <a:xfrm flipH="1">
            <a:off x="1214438" y="4591050"/>
            <a:ext cx="200025" cy="58738"/>
          </a:xfrm>
          <a:custGeom>
            <a:avLst/>
            <a:gdLst/>
            <a:ahLst/>
            <a:cxnLst/>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ln>
        </p:spPr>
        <p:txBody>
          <a:bodyPr/>
          <a:p>
            <a:endParaRPr lang="zh-CN" altLang="en-US"/>
          </a:p>
        </p:txBody>
      </p:sp>
      <p:sp>
        <p:nvSpPr>
          <p:cNvPr id="42234" name="任意多边形 311551"/>
          <p:cNvSpPr/>
          <p:nvPr/>
        </p:nvSpPr>
        <p:spPr>
          <a:xfrm flipH="1">
            <a:off x="1208088" y="4146550"/>
            <a:ext cx="173037" cy="106363"/>
          </a:xfrm>
          <a:custGeom>
            <a:avLst/>
            <a:gdLst/>
            <a:ahLst/>
            <a:cxnLst/>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235" name="任意多边形 311552"/>
          <p:cNvSpPr/>
          <p:nvPr/>
        </p:nvSpPr>
        <p:spPr>
          <a:xfrm flipH="1">
            <a:off x="1273175" y="4194175"/>
            <a:ext cx="41275" cy="12700"/>
          </a:xfrm>
          <a:custGeom>
            <a:avLst/>
            <a:gdLst/>
            <a:ahLst/>
            <a:cxnLst/>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ln>
        </p:spPr>
        <p:txBody>
          <a:bodyPr/>
          <a:p>
            <a:endParaRPr lang="zh-CN" altLang="en-US"/>
          </a:p>
        </p:txBody>
      </p:sp>
      <p:sp>
        <p:nvSpPr>
          <p:cNvPr id="42236" name="任意多边形 311553"/>
          <p:cNvSpPr/>
          <p:nvPr/>
        </p:nvSpPr>
        <p:spPr>
          <a:xfrm flipH="1">
            <a:off x="1325563" y="4203700"/>
            <a:ext cx="4762" cy="7938"/>
          </a:xfrm>
          <a:custGeom>
            <a:avLst/>
            <a:gdLst/>
            <a:ahLst/>
            <a:cxnLst/>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ln>
        </p:spPr>
        <p:txBody>
          <a:bodyPr/>
          <a:p>
            <a:endParaRPr lang="zh-CN" altLang="en-US"/>
          </a:p>
        </p:txBody>
      </p:sp>
      <p:sp>
        <p:nvSpPr>
          <p:cNvPr id="42237" name="任意多边形 311554"/>
          <p:cNvSpPr/>
          <p:nvPr/>
        </p:nvSpPr>
        <p:spPr>
          <a:xfrm flipH="1">
            <a:off x="1349375" y="4162425"/>
            <a:ext cx="25400" cy="12700"/>
          </a:xfrm>
          <a:custGeom>
            <a:avLst/>
            <a:gdLst/>
            <a:ahLst/>
            <a:cxnLst/>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ln>
        </p:spPr>
        <p:txBody>
          <a:bodyPr/>
          <a:p>
            <a:endParaRPr lang="zh-CN" altLang="en-US"/>
          </a:p>
        </p:txBody>
      </p:sp>
      <p:sp>
        <p:nvSpPr>
          <p:cNvPr id="42238" name="任意多边形 311555"/>
          <p:cNvSpPr/>
          <p:nvPr/>
        </p:nvSpPr>
        <p:spPr>
          <a:xfrm flipH="1">
            <a:off x="1300163" y="4157663"/>
            <a:ext cx="36512" cy="9525"/>
          </a:xfrm>
          <a:custGeom>
            <a:avLst/>
            <a:gdLst/>
            <a:ahLst/>
            <a:cxnLst/>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ln>
        </p:spPr>
        <p:txBody>
          <a:bodyPr/>
          <a:p>
            <a:endParaRPr lang="zh-CN" altLang="en-US"/>
          </a:p>
        </p:txBody>
      </p:sp>
      <p:sp>
        <p:nvSpPr>
          <p:cNvPr id="42239" name="任意多边形 311556"/>
          <p:cNvSpPr/>
          <p:nvPr/>
        </p:nvSpPr>
        <p:spPr>
          <a:xfrm flipH="1">
            <a:off x="1360488" y="4170363"/>
            <a:ext cx="6350" cy="7937"/>
          </a:xfrm>
          <a:custGeom>
            <a:avLst/>
            <a:gdLst/>
            <a:ahLst/>
            <a:cxnLst/>
            <a:pathLst>
              <a:path w="33" h="30">
                <a:moveTo>
                  <a:pt x="25" y="0"/>
                </a:moveTo>
                <a:lnTo>
                  <a:pt x="33" y="11"/>
                </a:lnTo>
                <a:lnTo>
                  <a:pt x="23" y="24"/>
                </a:lnTo>
                <a:lnTo>
                  <a:pt x="0" y="30"/>
                </a:lnTo>
                <a:lnTo>
                  <a:pt x="25" y="15"/>
                </a:lnTo>
                <a:lnTo>
                  <a:pt x="25" y="0"/>
                </a:lnTo>
                <a:close/>
              </a:path>
            </a:pathLst>
          </a:custGeom>
          <a:solidFill>
            <a:srgbClr val="402000"/>
          </a:solidFill>
          <a:ln w="9525">
            <a:noFill/>
          </a:ln>
        </p:spPr>
        <p:txBody>
          <a:bodyPr/>
          <a:p>
            <a:endParaRPr lang="zh-CN" altLang="en-US"/>
          </a:p>
        </p:txBody>
      </p:sp>
      <p:sp>
        <p:nvSpPr>
          <p:cNvPr id="42240" name="任意多边形 311557"/>
          <p:cNvSpPr/>
          <p:nvPr/>
        </p:nvSpPr>
        <p:spPr>
          <a:xfrm flipH="1">
            <a:off x="1366838" y="4162425"/>
            <a:ext cx="9525" cy="7938"/>
          </a:xfrm>
          <a:custGeom>
            <a:avLst/>
            <a:gdLst/>
            <a:ahLst/>
            <a:cxnLst/>
            <a:pathLst>
              <a:path w="33" h="28">
                <a:moveTo>
                  <a:pt x="33" y="16"/>
                </a:moveTo>
                <a:lnTo>
                  <a:pt x="25" y="0"/>
                </a:lnTo>
                <a:lnTo>
                  <a:pt x="24" y="13"/>
                </a:lnTo>
                <a:lnTo>
                  <a:pt x="0" y="26"/>
                </a:lnTo>
                <a:lnTo>
                  <a:pt x="3" y="28"/>
                </a:lnTo>
                <a:lnTo>
                  <a:pt x="33" y="16"/>
                </a:lnTo>
                <a:close/>
              </a:path>
            </a:pathLst>
          </a:custGeom>
          <a:solidFill>
            <a:srgbClr val="402000"/>
          </a:solidFill>
          <a:ln w="9525">
            <a:noFill/>
          </a:ln>
        </p:spPr>
        <p:txBody>
          <a:bodyPr/>
          <a:p>
            <a:endParaRPr lang="zh-CN" altLang="en-US"/>
          </a:p>
        </p:txBody>
      </p:sp>
      <p:sp>
        <p:nvSpPr>
          <p:cNvPr id="42241" name="任意多边形 311558"/>
          <p:cNvSpPr/>
          <p:nvPr/>
        </p:nvSpPr>
        <p:spPr>
          <a:xfrm flipH="1">
            <a:off x="1270000" y="4171950"/>
            <a:ext cx="9525" cy="12700"/>
          </a:xfrm>
          <a:custGeom>
            <a:avLst/>
            <a:gdLst/>
            <a:ahLst/>
            <a:cxnLst/>
            <a:pathLst>
              <a:path w="37" h="42">
                <a:moveTo>
                  <a:pt x="0" y="0"/>
                </a:moveTo>
                <a:lnTo>
                  <a:pt x="8" y="21"/>
                </a:lnTo>
                <a:lnTo>
                  <a:pt x="23" y="39"/>
                </a:lnTo>
                <a:lnTo>
                  <a:pt x="37" y="42"/>
                </a:lnTo>
                <a:lnTo>
                  <a:pt x="0" y="0"/>
                </a:lnTo>
                <a:close/>
              </a:path>
            </a:pathLst>
          </a:custGeom>
          <a:solidFill>
            <a:srgbClr val="402000"/>
          </a:solidFill>
          <a:ln w="9525">
            <a:noFill/>
          </a:ln>
        </p:spPr>
        <p:txBody>
          <a:bodyPr/>
          <a:p>
            <a:endParaRPr lang="zh-CN" altLang="en-US"/>
          </a:p>
        </p:txBody>
      </p:sp>
      <p:sp>
        <p:nvSpPr>
          <p:cNvPr id="42242" name="任意多边形 311559"/>
          <p:cNvSpPr/>
          <p:nvPr/>
        </p:nvSpPr>
        <p:spPr>
          <a:xfrm flipH="1">
            <a:off x="1236663" y="4224338"/>
            <a:ext cx="12700" cy="11112"/>
          </a:xfrm>
          <a:custGeom>
            <a:avLst/>
            <a:gdLst/>
            <a:ahLst/>
            <a:cxnLst/>
            <a:pathLst>
              <a:path w="50" h="39">
                <a:moveTo>
                  <a:pt x="50" y="0"/>
                </a:moveTo>
                <a:lnTo>
                  <a:pt x="17" y="14"/>
                </a:lnTo>
                <a:lnTo>
                  <a:pt x="0" y="39"/>
                </a:lnTo>
                <a:lnTo>
                  <a:pt x="50" y="0"/>
                </a:lnTo>
                <a:close/>
              </a:path>
            </a:pathLst>
          </a:custGeom>
          <a:solidFill>
            <a:srgbClr val="402000"/>
          </a:solidFill>
          <a:ln w="9525">
            <a:noFill/>
          </a:ln>
        </p:spPr>
        <p:txBody>
          <a:bodyPr/>
          <a:p>
            <a:endParaRPr lang="zh-CN" altLang="en-US"/>
          </a:p>
        </p:txBody>
      </p:sp>
      <p:sp>
        <p:nvSpPr>
          <p:cNvPr id="42243" name="任意多边形 311560"/>
          <p:cNvSpPr/>
          <p:nvPr/>
        </p:nvSpPr>
        <p:spPr>
          <a:xfrm flipH="1">
            <a:off x="1177925" y="4203700"/>
            <a:ext cx="55563" cy="74613"/>
          </a:xfrm>
          <a:custGeom>
            <a:avLst/>
            <a:gdLst/>
            <a:ahLst/>
            <a:cxnLst/>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244" name="任意多边形 311561"/>
          <p:cNvSpPr/>
          <p:nvPr/>
        </p:nvSpPr>
        <p:spPr>
          <a:xfrm flipH="1">
            <a:off x="1187450" y="4211638"/>
            <a:ext cx="39688" cy="60325"/>
          </a:xfrm>
          <a:custGeom>
            <a:avLst/>
            <a:gdLst/>
            <a:ahLst/>
            <a:cxnLst/>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ln>
        </p:spPr>
        <p:txBody>
          <a:bodyPr/>
          <a:p>
            <a:endParaRPr lang="zh-CN" altLang="en-US"/>
          </a:p>
        </p:txBody>
      </p:sp>
      <p:sp>
        <p:nvSpPr>
          <p:cNvPr id="42245" name="任意多边形 311562"/>
          <p:cNvSpPr/>
          <p:nvPr/>
        </p:nvSpPr>
        <p:spPr>
          <a:xfrm flipH="1">
            <a:off x="1011238" y="3798888"/>
            <a:ext cx="176212" cy="225425"/>
          </a:xfrm>
          <a:custGeom>
            <a:avLst/>
            <a:gdLst/>
            <a:ahLst/>
            <a:cxnLst/>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246" name="任意多边形 311563"/>
          <p:cNvSpPr/>
          <p:nvPr/>
        </p:nvSpPr>
        <p:spPr>
          <a:xfrm flipH="1">
            <a:off x="1168400" y="3935413"/>
            <a:ext cx="7938" cy="3175"/>
          </a:xfrm>
          <a:custGeom>
            <a:avLst/>
            <a:gdLst/>
            <a:ahLst/>
            <a:cxnLst/>
            <a:pathLst>
              <a:path w="42" h="9">
                <a:moveTo>
                  <a:pt x="0" y="3"/>
                </a:moveTo>
                <a:lnTo>
                  <a:pt x="9" y="8"/>
                </a:lnTo>
                <a:lnTo>
                  <a:pt x="30" y="6"/>
                </a:lnTo>
                <a:lnTo>
                  <a:pt x="39" y="9"/>
                </a:lnTo>
                <a:lnTo>
                  <a:pt x="42" y="2"/>
                </a:lnTo>
                <a:lnTo>
                  <a:pt x="29" y="0"/>
                </a:lnTo>
                <a:lnTo>
                  <a:pt x="0" y="3"/>
                </a:lnTo>
                <a:close/>
              </a:path>
            </a:pathLst>
          </a:custGeom>
          <a:solidFill>
            <a:srgbClr val="402000"/>
          </a:solidFill>
          <a:ln w="9525">
            <a:noFill/>
          </a:ln>
        </p:spPr>
        <p:txBody>
          <a:bodyPr/>
          <a:p>
            <a:endParaRPr lang="zh-CN" altLang="en-US"/>
          </a:p>
        </p:txBody>
      </p:sp>
      <p:sp>
        <p:nvSpPr>
          <p:cNvPr id="42247" name="任意多边形 311564"/>
          <p:cNvSpPr/>
          <p:nvPr/>
        </p:nvSpPr>
        <p:spPr>
          <a:xfrm flipH="1">
            <a:off x="1163638" y="3927475"/>
            <a:ext cx="4762" cy="7938"/>
          </a:xfrm>
          <a:custGeom>
            <a:avLst/>
            <a:gdLst/>
            <a:ahLst/>
            <a:cxnLst/>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ln>
        </p:spPr>
        <p:txBody>
          <a:bodyPr/>
          <a:p>
            <a:endParaRPr lang="zh-CN" altLang="en-US"/>
          </a:p>
        </p:txBody>
      </p:sp>
      <p:sp>
        <p:nvSpPr>
          <p:cNvPr id="42248" name="任意多边形 311565"/>
          <p:cNvSpPr/>
          <p:nvPr/>
        </p:nvSpPr>
        <p:spPr>
          <a:xfrm flipH="1">
            <a:off x="1155700" y="3898900"/>
            <a:ext cx="6350" cy="14288"/>
          </a:xfrm>
          <a:custGeom>
            <a:avLst/>
            <a:gdLst/>
            <a:ahLst/>
            <a:cxnLst/>
            <a:pathLst>
              <a:path w="19" h="60">
                <a:moveTo>
                  <a:pt x="19" y="0"/>
                </a:moveTo>
                <a:lnTo>
                  <a:pt x="5" y="34"/>
                </a:lnTo>
                <a:lnTo>
                  <a:pt x="0" y="60"/>
                </a:lnTo>
                <a:lnTo>
                  <a:pt x="9" y="43"/>
                </a:lnTo>
                <a:lnTo>
                  <a:pt x="19" y="0"/>
                </a:lnTo>
                <a:close/>
              </a:path>
            </a:pathLst>
          </a:custGeom>
          <a:solidFill>
            <a:srgbClr val="402000"/>
          </a:solidFill>
          <a:ln w="9525">
            <a:noFill/>
          </a:ln>
        </p:spPr>
        <p:txBody>
          <a:bodyPr/>
          <a:p>
            <a:endParaRPr lang="zh-CN" altLang="en-US"/>
          </a:p>
        </p:txBody>
      </p:sp>
      <p:sp>
        <p:nvSpPr>
          <p:cNvPr id="42249" name="任意多边形 311566"/>
          <p:cNvSpPr/>
          <p:nvPr/>
        </p:nvSpPr>
        <p:spPr>
          <a:xfrm flipH="1">
            <a:off x="1139825" y="3879850"/>
            <a:ext cx="17463" cy="15875"/>
          </a:xfrm>
          <a:custGeom>
            <a:avLst/>
            <a:gdLst/>
            <a:ahLst/>
            <a:cxnLst/>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ln>
        </p:spPr>
        <p:txBody>
          <a:bodyPr/>
          <a:p>
            <a:endParaRPr lang="zh-CN" altLang="en-US"/>
          </a:p>
        </p:txBody>
      </p:sp>
      <p:sp>
        <p:nvSpPr>
          <p:cNvPr id="42250" name="任意多边形 311567"/>
          <p:cNvSpPr/>
          <p:nvPr/>
        </p:nvSpPr>
        <p:spPr>
          <a:xfrm flipH="1">
            <a:off x="1130300" y="3862388"/>
            <a:ext cx="33338" cy="12700"/>
          </a:xfrm>
          <a:custGeom>
            <a:avLst/>
            <a:gdLst/>
            <a:ahLst/>
            <a:cxnLst/>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ln>
        </p:spPr>
        <p:txBody>
          <a:bodyPr/>
          <a:p>
            <a:endParaRPr lang="zh-CN" altLang="en-US"/>
          </a:p>
        </p:txBody>
      </p:sp>
      <p:sp>
        <p:nvSpPr>
          <p:cNvPr id="42251" name="任意多边形 311568"/>
          <p:cNvSpPr/>
          <p:nvPr/>
        </p:nvSpPr>
        <p:spPr>
          <a:xfrm flipH="1">
            <a:off x="1071563" y="3878263"/>
            <a:ext cx="19050" cy="44450"/>
          </a:xfrm>
          <a:custGeom>
            <a:avLst/>
            <a:gdLst/>
            <a:ahLst/>
            <a:cxnLst/>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ln>
        </p:spPr>
        <p:txBody>
          <a:bodyPr/>
          <a:p>
            <a:endParaRPr lang="zh-CN" altLang="en-US"/>
          </a:p>
        </p:txBody>
      </p:sp>
      <p:sp>
        <p:nvSpPr>
          <p:cNvPr id="42252" name="任意多边形 311569"/>
          <p:cNvSpPr/>
          <p:nvPr/>
        </p:nvSpPr>
        <p:spPr>
          <a:xfrm flipH="1">
            <a:off x="1065213" y="3871913"/>
            <a:ext cx="30162" cy="60325"/>
          </a:xfrm>
          <a:custGeom>
            <a:avLst/>
            <a:gdLst/>
            <a:ahLst/>
            <a:cxnLst/>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ln>
        </p:spPr>
        <p:txBody>
          <a:bodyPr/>
          <a:p>
            <a:endParaRPr lang="zh-CN" altLang="en-US"/>
          </a:p>
        </p:txBody>
      </p:sp>
      <p:sp>
        <p:nvSpPr>
          <p:cNvPr id="42253" name="任意多边形 311570"/>
          <p:cNvSpPr/>
          <p:nvPr/>
        </p:nvSpPr>
        <p:spPr>
          <a:xfrm flipH="1">
            <a:off x="1084263" y="3938588"/>
            <a:ext cx="26987" cy="46037"/>
          </a:xfrm>
          <a:custGeom>
            <a:avLst/>
            <a:gdLst/>
            <a:ahLst/>
            <a:cxnLst/>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ln>
        </p:spPr>
        <p:txBody>
          <a:bodyPr/>
          <a:p>
            <a:endParaRPr lang="zh-CN" altLang="en-US"/>
          </a:p>
        </p:txBody>
      </p:sp>
      <p:sp>
        <p:nvSpPr>
          <p:cNvPr id="42254" name="任意多边形 311571"/>
          <p:cNvSpPr/>
          <p:nvPr/>
        </p:nvSpPr>
        <p:spPr>
          <a:xfrm flipH="1">
            <a:off x="1000125" y="3767138"/>
            <a:ext cx="157163" cy="185737"/>
          </a:xfrm>
          <a:custGeom>
            <a:avLst/>
            <a:gdLst/>
            <a:ahLst/>
            <a:cxnLst/>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ln>
        </p:spPr>
        <p:txBody>
          <a:bodyPr/>
          <a:p>
            <a:endParaRPr lang="zh-CN" altLang="en-US"/>
          </a:p>
        </p:txBody>
      </p:sp>
      <p:sp>
        <p:nvSpPr>
          <p:cNvPr id="42255" name="任意多边形 311572"/>
          <p:cNvSpPr/>
          <p:nvPr/>
        </p:nvSpPr>
        <p:spPr>
          <a:xfrm flipH="1">
            <a:off x="1003300" y="3770313"/>
            <a:ext cx="150813" cy="177800"/>
          </a:xfrm>
          <a:custGeom>
            <a:avLst/>
            <a:gdLst/>
            <a:ahLst/>
            <a:cxnLst/>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ln>
        </p:spPr>
        <p:txBody>
          <a:bodyPr/>
          <a:p>
            <a:endParaRPr lang="zh-CN" altLang="en-US"/>
          </a:p>
        </p:txBody>
      </p:sp>
      <p:sp>
        <p:nvSpPr>
          <p:cNvPr id="42256" name="任意多边形 311573"/>
          <p:cNvSpPr/>
          <p:nvPr/>
        </p:nvSpPr>
        <p:spPr>
          <a:xfrm flipH="1">
            <a:off x="1306513" y="4221163"/>
            <a:ext cx="160337" cy="117475"/>
          </a:xfrm>
          <a:custGeom>
            <a:avLst/>
            <a:gdLst/>
            <a:ahLst/>
            <a:cxnLst/>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257" name="任意多边形 311574"/>
          <p:cNvSpPr/>
          <p:nvPr/>
        </p:nvSpPr>
        <p:spPr>
          <a:xfrm flipH="1">
            <a:off x="1408113" y="4240213"/>
            <a:ext cx="52387" cy="12700"/>
          </a:xfrm>
          <a:custGeom>
            <a:avLst/>
            <a:gdLst/>
            <a:ahLst/>
            <a:cxnLst/>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ln>
        </p:spPr>
        <p:txBody>
          <a:bodyPr/>
          <a:p>
            <a:endParaRPr lang="zh-CN" altLang="en-US"/>
          </a:p>
        </p:txBody>
      </p:sp>
      <p:sp>
        <p:nvSpPr>
          <p:cNvPr id="42258" name="任意多边形 311575"/>
          <p:cNvSpPr/>
          <p:nvPr/>
        </p:nvSpPr>
        <p:spPr>
          <a:xfrm flipH="1">
            <a:off x="1387475" y="4224338"/>
            <a:ext cx="46038" cy="11112"/>
          </a:xfrm>
          <a:custGeom>
            <a:avLst/>
            <a:gdLst/>
            <a:ahLst/>
            <a:cxnLst/>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ln>
        </p:spPr>
        <p:txBody>
          <a:bodyPr/>
          <a:p>
            <a:endParaRPr lang="zh-CN" altLang="en-US"/>
          </a:p>
        </p:txBody>
      </p:sp>
      <p:sp>
        <p:nvSpPr>
          <p:cNvPr id="42259" name="任意多边形 311576"/>
          <p:cNvSpPr/>
          <p:nvPr/>
        </p:nvSpPr>
        <p:spPr>
          <a:xfrm flipH="1">
            <a:off x="1406525" y="4260850"/>
            <a:ext cx="19050" cy="6350"/>
          </a:xfrm>
          <a:custGeom>
            <a:avLst/>
            <a:gdLst/>
            <a:ahLst/>
            <a:cxnLst/>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ln>
        </p:spPr>
        <p:txBody>
          <a:bodyPr/>
          <a:p>
            <a:endParaRPr lang="zh-CN" altLang="en-US"/>
          </a:p>
        </p:txBody>
      </p:sp>
      <p:sp>
        <p:nvSpPr>
          <p:cNvPr id="42260" name="任意多边形 311577"/>
          <p:cNvSpPr/>
          <p:nvPr/>
        </p:nvSpPr>
        <p:spPr>
          <a:xfrm flipH="1">
            <a:off x="1458913" y="4256088"/>
            <a:ext cx="3175" cy="11112"/>
          </a:xfrm>
          <a:custGeom>
            <a:avLst/>
            <a:gdLst/>
            <a:ahLst/>
            <a:cxnLst/>
            <a:pathLst>
              <a:path w="19" h="32">
                <a:moveTo>
                  <a:pt x="19" y="0"/>
                </a:moveTo>
                <a:lnTo>
                  <a:pt x="19" y="9"/>
                </a:lnTo>
                <a:lnTo>
                  <a:pt x="14" y="24"/>
                </a:lnTo>
                <a:lnTo>
                  <a:pt x="0" y="32"/>
                </a:lnTo>
                <a:lnTo>
                  <a:pt x="19" y="0"/>
                </a:lnTo>
                <a:close/>
              </a:path>
            </a:pathLst>
          </a:custGeom>
          <a:solidFill>
            <a:srgbClr val="402000"/>
          </a:solidFill>
          <a:ln w="9525">
            <a:noFill/>
          </a:ln>
        </p:spPr>
        <p:txBody>
          <a:bodyPr/>
          <a:p>
            <a:endParaRPr lang="zh-CN" altLang="en-US"/>
          </a:p>
        </p:txBody>
      </p:sp>
      <p:sp>
        <p:nvSpPr>
          <p:cNvPr id="42261" name="任意多边形 311578"/>
          <p:cNvSpPr/>
          <p:nvPr/>
        </p:nvSpPr>
        <p:spPr>
          <a:xfrm flipH="1">
            <a:off x="1381125" y="4246563"/>
            <a:ext cx="11113" cy="12700"/>
          </a:xfrm>
          <a:custGeom>
            <a:avLst/>
            <a:gdLst/>
            <a:ahLst/>
            <a:cxnLst/>
            <a:pathLst>
              <a:path w="35" h="43">
                <a:moveTo>
                  <a:pt x="0" y="0"/>
                </a:moveTo>
                <a:lnTo>
                  <a:pt x="7" y="14"/>
                </a:lnTo>
                <a:lnTo>
                  <a:pt x="7" y="24"/>
                </a:lnTo>
                <a:lnTo>
                  <a:pt x="35" y="43"/>
                </a:lnTo>
                <a:lnTo>
                  <a:pt x="0" y="0"/>
                </a:lnTo>
                <a:close/>
              </a:path>
            </a:pathLst>
          </a:custGeom>
          <a:solidFill>
            <a:srgbClr val="402000"/>
          </a:solidFill>
          <a:ln w="9525">
            <a:noFill/>
          </a:ln>
        </p:spPr>
        <p:txBody>
          <a:bodyPr/>
          <a:p>
            <a:endParaRPr lang="zh-CN" altLang="en-US"/>
          </a:p>
        </p:txBody>
      </p:sp>
      <p:sp>
        <p:nvSpPr>
          <p:cNvPr id="42262" name="任意多边形 311579"/>
          <p:cNvSpPr/>
          <p:nvPr/>
        </p:nvSpPr>
        <p:spPr>
          <a:xfrm flipH="1">
            <a:off x="1349375" y="4246563"/>
            <a:ext cx="25400" cy="34925"/>
          </a:xfrm>
          <a:custGeom>
            <a:avLst/>
            <a:gdLst/>
            <a:ahLst/>
            <a:cxnLst/>
            <a:pathLst>
              <a:path w="114" h="114">
                <a:moveTo>
                  <a:pt x="0" y="0"/>
                </a:moveTo>
                <a:lnTo>
                  <a:pt x="21" y="35"/>
                </a:lnTo>
                <a:lnTo>
                  <a:pt x="43" y="63"/>
                </a:lnTo>
                <a:lnTo>
                  <a:pt x="114" y="114"/>
                </a:lnTo>
                <a:lnTo>
                  <a:pt x="47" y="53"/>
                </a:lnTo>
                <a:lnTo>
                  <a:pt x="0" y="0"/>
                </a:lnTo>
                <a:close/>
              </a:path>
            </a:pathLst>
          </a:custGeom>
          <a:solidFill>
            <a:srgbClr val="402000"/>
          </a:solidFill>
          <a:ln w="9525">
            <a:noFill/>
          </a:ln>
        </p:spPr>
        <p:txBody>
          <a:bodyPr/>
          <a:p>
            <a:endParaRPr lang="zh-CN" altLang="en-US"/>
          </a:p>
        </p:txBody>
      </p:sp>
      <p:sp>
        <p:nvSpPr>
          <p:cNvPr id="42263" name="任意多边形 311580"/>
          <p:cNvSpPr/>
          <p:nvPr/>
        </p:nvSpPr>
        <p:spPr>
          <a:xfrm flipH="1">
            <a:off x="1335088" y="4292600"/>
            <a:ext cx="6350" cy="20638"/>
          </a:xfrm>
          <a:custGeom>
            <a:avLst/>
            <a:gdLst/>
            <a:ahLst/>
            <a:cxnLst/>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ln>
        </p:spPr>
        <p:txBody>
          <a:bodyPr/>
          <a:p>
            <a:endParaRPr lang="zh-CN" altLang="en-US"/>
          </a:p>
        </p:txBody>
      </p:sp>
      <p:sp>
        <p:nvSpPr>
          <p:cNvPr id="42264" name="任意多边形 311581"/>
          <p:cNvSpPr/>
          <p:nvPr/>
        </p:nvSpPr>
        <p:spPr>
          <a:xfrm flipH="1">
            <a:off x="1398588" y="4268788"/>
            <a:ext cx="1587" cy="9525"/>
          </a:xfrm>
          <a:custGeom>
            <a:avLst/>
            <a:gdLst/>
            <a:ahLst/>
            <a:cxnLst/>
            <a:pathLst>
              <a:path w="15" h="30">
                <a:moveTo>
                  <a:pt x="11" y="0"/>
                </a:moveTo>
                <a:lnTo>
                  <a:pt x="15" y="12"/>
                </a:lnTo>
                <a:lnTo>
                  <a:pt x="0" y="30"/>
                </a:lnTo>
                <a:lnTo>
                  <a:pt x="11" y="0"/>
                </a:lnTo>
                <a:close/>
              </a:path>
            </a:pathLst>
          </a:custGeom>
          <a:solidFill>
            <a:srgbClr val="402000"/>
          </a:solidFill>
          <a:ln w="9525">
            <a:noFill/>
          </a:ln>
        </p:spPr>
        <p:txBody>
          <a:bodyPr/>
          <a:p>
            <a:endParaRPr lang="zh-CN" altLang="en-US"/>
          </a:p>
        </p:txBody>
      </p:sp>
      <p:sp>
        <p:nvSpPr>
          <p:cNvPr id="42265" name="任意多边形 311582"/>
          <p:cNvSpPr/>
          <p:nvPr/>
        </p:nvSpPr>
        <p:spPr>
          <a:xfrm flipH="1">
            <a:off x="1157288" y="3960813"/>
            <a:ext cx="12700" cy="7937"/>
          </a:xfrm>
          <a:custGeom>
            <a:avLst/>
            <a:gdLst/>
            <a:ahLst/>
            <a:cxnLst/>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ln>
        </p:spPr>
        <p:txBody>
          <a:bodyPr/>
          <a:p>
            <a:endParaRPr lang="zh-CN" altLang="en-US"/>
          </a:p>
        </p:txBody>
      </p:sp>
      <p:sp>
        <p:nvSpPr>
          <p:cNvPr id="42266" name="任意多边形 311583"/>
          <p:cNvSpPr/>
          <p:nvPr/>
        </p:nvSpPr>
        <p:spPr>
          <a:xfrm flipH="1">
            <a:off x="1163638" y="3976688"/>
            <a:ext cx="1587" cy="7937"/>
          </a:xfrm>
          <a:custGeom>
            <a:avLst/>
            <a:gdLst/>
            <a:ahLst/>
            <a:cxnLst/>
            <a:pathLst>
              <a:path w="14" h="24">
                <a:moveTo>
                  <a:pt x="0" y="0"/>
                </a:moveTo>
                <a:lnTo>
                  <a:pt x="14" y="0"/>
                </a:lnTo>
                <a:lnTo>
                  <a:pt x="14" y="24"/>
                </a:lnTo>
                <a:lnTo>
                  <a:pt x="0" y="0"/>
                </a:lnTo>
                <a:close/>
              </a:path>
            </a:pathLst>
          </a:custGeom>
          <a:solidFill>
            <a:srgbClr val="402000"/>
          </a:solidFill>
          <a:ln w="9525">
            <a:noFill/>
          </a:ln>
        </p:spPr>
        <p:txBody>
          <a:bodyPr/>
          <a:p>
            <a:endParaRPr lang="zh-CN" altLang="en-US"/>
          </a:p>
        </p:txBody>
      </p:sp>
      <p:sp>
        <p:nvSpPr>
          <p:cNvPr id="42267" name="任意多边形 311584"/>
          <p:cNvSpPr/>
          <p:nvPr/>
        </p:nvSpPr>
        <p:spPr>
          <a:xfrm flipH="1">
            <a:off x="1116013" y="4027488"/>
            <a:ext cx="98425" cy="300037"/>
          </a:xfrm>
          <a:custGeom>
            <a:avLst/>
            <a:gdLst/>
            <a:ahLst/>
            <a:cxnLst/>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cap="flat" cmpd="sng">
            <a:solidFill>
              <a:srgbClr val="000000"/>
            </a:solidFill>
            <a:prstDash val="solid"/>
            <a:round/>
            <a:headEnd type="none" w="med" len="med"/>
            <a:tailEnd type="none" w="med" len="med"/>
          </a:ln>
        </p:spPr>
        <p:txBody>
          <a:bodyPr/>
          <a:p>
            <a:endParaRPr lang="zh-CN" altLang="en-US"/>
          </a:p>
        </p:txBody>
      </p:sp>
      <p:sp>
        <p:nvSpPr>
          <p:cNvPr id="42268" name="任意多边形 311585"/>
          <p:cNvSpPr/>
          <p:nvPr/>
        </p:nvSpPr>
        <p:spPr>
          <a:xfrm flipH="1">
            <a:off x="954088" y="3968750"/>
            <a:ext cx="376237" cy="500063"/>
          </a:xfrm>
          <a:custGeom>
            <a:avLst/>
            <a:gdLst/>
            <a:ahLst/>
            <a:cxnLst/>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269" name="任意多边形 311586"/>
          <p:cNvSpPr/>
          <p:nvPr/>
        </p:nvSpPr>
        <p:spPr>
          <a:xfrm flipH="1">
            <a:off x="960438" y="4000500"/>
            <a:ext cx="236537" cy="461963"/>
          </a:xfrm>
          <a:custGeom>
            <a:avLst/>
            <a:gdLst/>
            <a:ahLst/>
            <a:cxnLst/>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ln>
        </p:spPr>
        <p:txBody>
          <a:bodyPr/>
          <a:p>
            <a:endParaRPr lang="zh-CN" altLang="en-US"/>
          </a:p>
        </p:txBody>
      </p:sp>
      <p:sp>
        <p:nvSpPr>
          <p:cNvPr id="42270" name="任意多边形 311587"/>
          <p:cNvSpPr/>
          <p:nvPr/>
        </p:nvSpPr>
        <p:spPr>
          <a:xfrm flipH="1">
            <a:off x="977900" y="4230688"/>
            <a:ext cx="71438" cy="214312"/>
          </a:xfrm>
          <a:custGeom>
            <a:avLst/>
            <a:gdLst/>
            <a:ahLst/>
            <a:cxnLst/>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ln>
        </p:spPr>
        <p:txBody>
          <a:bodyPr/>
          <a:p>
            <a:endParaRPr lang="zh-CN" altLang="en-US"/>
          </a:p>
        </p:txBody>
      </p:sp>
      <p:sp>
        <p:nvSpPr>
          <p:cNvPr id="42271" name="任意多边形 311588"/>
          <p:cNvSpPr/>
          <p:nvPr/>
        </p:nvSpPr>
        <p:spPr>
          <a:xfrm flipH="1">
            <a:off x="1049338" y="4057650"/>
            <a:ext cx="273050" cy="322263"/>
          </a:xfrm>
          <a:custGeom>
            <a:avLst/>
            <a:gdLst/>
            <a:ahLst/>
            <a:cxnLst/>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ln>
        </p:spPr>
        <p:txBody>
          <a:bodyPr/>
          <a:p>
            <a:endParaRPr lang="zh-CN" altLang="en-US"/>
          </a:p>
        </p:txBody>
      </p:sp>
      <p:sp>
        <p:nvSpPr>
          <p:cNvPr id="42272" name="任意多边形 311589"/>
          <p:cNvSpPr/>
          <p:nvPr/>
        </p:nvSpPr>
        <p:spPr>
          <a:xfrm flipH="1">
            <a:off x="1068388" y="4178300"/>
            <a:ext cx="68262" cy="71438"/>
          </a:xfrm>
          <a:custGeom>
            <a:avLst/>
            <a:gdLst/>
            <a:ahLst/>
            <a:cxnLst/>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ln>
        </p:spPr>
        <p:txBody>
          <a:bodyPr/>
          <a:p>
            <a:endParaRPr lang="zh-CN" altLang="en-US"/>
          </a:p>
        </p:txBody>
      </p:sp>
      <p:sp>
        <p:nvSpPr>
          <p:cNvPr id="42273" name="任意多边形 311590"/>
          <p:cNvSpPr/>
          <p:nvPr/>
        </p:nvSpPr>
        <p:spPr>
          <a:xfrm flipH="1">
            <a:off x="1069975" y="4117975"/>
            <a:ext cx="61913" cy="93663"/>
          </a:xfrm>
          <a:custGeom>
            <a:avLst/>
            <a:gdLst/>
            <a:ahLst/>
            <a:cxnLst/>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ln>
        </p:spPr>
        <p:txBody>
          <a:bodyPr/>
          <a:p>
            <a:endParaRPr lang="zh-CN" altLang="en-US"/>
          </a:p>
        </p:txBody>
      </p:sp>
      <p:sp>
        <p:nvSpPr>
          <p:cNvPr id="42274" name="任意多边形 311591"/>
          <p:cNvSpPr/>
          <p:nvPr/>
        </p:nvSpPr>
        <p:spPr>
          <a:xfrm flipH="1">
            <a:off x="1077913" y="4024313"/>
            <a:ext cx="66675" cy="55562"/>
          </a:xfrm>
          <a:custGeom>
            <a:avLst/>
            <a:gdLst/>
            <a:ahLst/>
            <a:cxnLst/>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ln>
        </p:spPr>
        <p:txBody>
          <a:bodyPr/>
          <a:p>
            <a:endParaRPr lang="zh-CN" altLang="en-US"/>
          </a:p>
        </p:txBody>
      </p:sp>
      <p:sp>
        <p:nvSpPr>
          <p:cNvPr id="42275" name="任意多边形 311592"/>
          <p:cNvSpPr/>
          <p:nvPr/>
        </p:nvSpPr>
        <p:spPr>
          <a:xfrm flipH="1">
            <a:off x="1157288" y="4124325"/>
            <a:ext cx="38100" cy="142875"/>
          </a:xfrm>
          <a:custGeom>
            <a:avLst/>
            <a:gdLst/>
            <a:ahLst/>
            <a:cxnLst/>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ln>
        </p:spPr>
        <p:txBody>
          <a:bodyPr/>
          <a:p>
            <a:endParaRPr lang="zh-CN" altLang="en-US"/>
          </a:p>
        </p:txBody>
      </p:sp>
      <p:sp>
        <p:nvSpPr>
          <p:cNvPr id="42276" name="任意多边形 311593"/>
          <p:cNvSpPr/>
          <p:nvPr/>
        </p:nvSpPr>
        <p:spPr>
          <a:xfrm flipH="1">
            <a:off x="1071563" y="4278313"/>
            <a:ext cx="68262" cy="26987"/>
          </a:xfrm>
          <a:custGeom>
            <a:avLst/>
            <a:gdLst/>
            <a:ahLst/>
            <a:cxnLst/>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ln>
        </p:spPr>
        <p:txBody>
          <a:bodyPr/>
          <a:p>
            <a:endParaRPr lang="zh-CN" altLang="en-US"/>
          </a:p>
        </p:txBody>
      </p:sp>
      <p:sp>
        <p:nvSpPr>
          <p:cNvPr id="42277" name="任意多边形 311594"/>
          <p:cNvSpPr/>
          <p:nvPr/>
        </p:nvSpPr>
        <p:spPr>
          <a:xfrm flipH="1">
            <a:off x="1154113" y="4291013"/>
            <a:ext cx="41275" cy="60325"/>
          </a:xfrm>
          <a:custGeom>
            <a:avLst/>
            <a:gdLst/>
            <a:ahLst/>
            <a:cxnLst/>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ln>
        </p:spPr>
        <p:txBody>
          <a:bodyPr/>
          <a:p>
            <a:endParaRPr lang="zh-CN" altLang="en-US"/>
          </a:p>
        </p:txBody>
      </p:sp>
      <p:sp>
        <p:nvSpPr>
          <p:cNvPr id="42278" name="任意多边形 311595"/>
          <p:cNvSpPr/>
          <p:nvPr/>
        </p:nvSpPr>
        <p:spPr>
          <a:xfrm flipH="1">
            <a:off x="1030288" y="3973513"/>
            <a:ext cx="98425" cy="77787"/>
          </a:xfrm>
          <a:custGeom>
            <a:avLst/>
            <a:gdLst/>
            <a:ahLst/>
            <a:cxnLst/>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ln>
        </p:spPr>
        <p:txBody>
          <a:bodyPr/>
          <a:p>
            <a:endParaRPr lang="zh-CN" altLang="en-US"/>
          </a:p>
        </p:txBody>
      </p:sp>
      <p:sp>
        <p:nvSpPr>
          <p:cNvPr id="42279" name="任意多边形 311596"/>
          <p:cNvSpPr/>
          <p:nvPr/>
        </p:nvSpPr>
        <p:spPr>
          <a:xfrm flipH="1">
            <a:off x="919163" y="4311650"/>
            <a:ext cx="203200" cy="323850"/>
          </a:xfrm>
          <a:custGeom>
            <a:avLst/>
            <a:gdLst/>
            <a:ahLst/>
            <a:cxnLst/>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280" name="任意多边形 311597"/>
          <p:cNvSpPr/>
          <p:nvPr/>
        </p:nvSpPr>
        <p:spPr>
          <a:xfrm flipH="1">
            <a:off x="923925" y="4329113"/>
            <a:ext cx="174625" cy="293687"/>
          </a:xfrm>
          <a:custGeom>
            <a:avLst/>
            <a:gdLst/>
            <a:ahLst/>
            <a:cxnLst/>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ln>
        </p:spPr>
        <p:txBody>
          <a:bodyPr/>
          <a:p>
            <a:endParaRPr lang="zh-CN" altLang="en-US"/>
          </a:p>
        </p:txBody>
      </p:sp>
      <p:sp>
        <p:nvSpPr>
          <p:cNvPr id="42281" name="文本框 311598"/>
          <p:cNvSpPr txBox="1"/>
          <p:nvPr/>
        </p:nvSpPr>
        <p:spPr>
          <a:xfrm>
            <a:off x="6318250" y="2366963"/>
            <a:ext cx="1403350" cy="579437"/>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黑体" panose="02010609060101010101" pitchFamily="2" charset="-122"/>
              </a:rPr>
              <a:t>因特网</a:t>
            </a:r>
            <a:endParaRPr lang="zh-CN" altLang="en-US" sz="3200" dirty="0">
              <a:solidFill>
                <a:schemeClr val="tx2"/>
              </a:solidFill>
              <a:latin typeface="Arial" panose="020B0604020202020204" pitchFamily="34" charset="0"/>
              <a:ea typeface="黑体" panose="02010609060101010101" pitchFamily="2" charset="-122"/>
            </a:endParaRPr>
          </a:p>
        </p:txBody>
      </p:sp>
      <p:sp>
        <p:nvSpPr>
          <p:cNvPr id="42282" name="直接连接符 311599"/>
          <p:cNvSpPr/>
          <p:nvPr/>
        </p:nvSpPr>
        <p:spPr>
          <a:xfrm flipV="1">
            <a:off x="2519363" y="2673350"/>
            <a:ext cx="0" cy="219075"/>
          </a:xfrm>
          <a:prstGeom prst="line">
            <a:avLst/>
          </a:prstGeom>
          <a:ln w="9525" cap="flat" cmpd="sng">
            <a:solidFill>
              <a:schemeClr val="tx1"/>
            </a:solidFill>
            <a:prstDash val="solid"/>
            <a:round/>
            <a:headEnd type="none" w="med" len="med"/>
            <a:tailEnd type="none" w="med" len="med"/>
          </a:ln>
        </p:spPr>
      </p:sp>
      <p:sp>
        <p:nvSpPr>
          <p:cNvPr id="42283" name="直接连接符 311600"/>
          <p:cNvSpPr/>
          <p:nvPr/>
        </p:nvSpPr>
        <p:spPr>
          <a:xfrm flipH="1">
            <a:off x="2625725" y="3000375"/>
            <a:ext cx="104775" cy="0"/>
          </a:xfrm>
          <a:prstGeom prst="line">
            <a:avLst/>
          </a:prstGeom>
          <a:ln w="9525" cap="flat" cmpd="sng">
            <a:solidFill>
              <a:schemeClr val="tx1"/>
            </a:solidFill>
            <a:prstDash val="solid"/>
            <a:round/>
            <a:headEnd type="none" w="med" len="med"/>
            <a:tailEnd type="none" w="med" len="med"/>
          </a:ln>
        </p:spPr>
      </p:sp>
      <p:sp>
        <p:nvSpPr>
          <p:cNvPr id="42284" name="椭圆 311602"/>
          <p:cNvSpPr/>
          <p:nvPr/>
        </p:nvSpPr>
        <p:spPr>
          <a:xfrm>
            <a:off x="2520950" y="2238375"/>
            <a:ext cx="1893888" cy="981075"/>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2285" name="文本框 311603"/>
          <p:cNvSpPr txBox="1"/>
          <p:nvPr/>
        </p:nvSpPr>
        <p:spPr>
          <a:xfrm>
            <a:off x="3052763" y="2492375"/>
            <a:ext cx="987425"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ISP</a:t>
            </a:r>
            <a:r>
              <a:rPr lang="en-US" altLang="zh-CN" sz="3200" baseline="-25000">
                <a:solidFill>
                  <a:schemeClr val="tx2"/>
                </a:solidFill>
                <a:latin typeface="Arial" panose="020B0604020202020204" pitchFamily="34" charset="0"/>
                <a:ea typeface="黑体" panose="02010609060101010101" pitchFamily="2" charset="-122"/>
              </a:rPr>
              <a:t>1</a:t>
            </a:r>
            <a:endParaRPr lang="en-US" altLang="zh-CN" sz="3200" baseline="-25000">
              <a:solidFill>
                <a:schemeClr val="tx2"/>
              </a:solidFill>
              <a:latin typeface="Arial" panose="020B0604020202020204" pitchFamily="34" charset="0"/>
              <a:ea typeface="黑体" panose="02010609060101010101" pitchFamily="2" charset="-122"/>
            </a:endParaRPr>
          </a:p>
        </p:txBody>
      </p:sp>
      <p:sp>
        <p:nvSpPr>
          <p:cNvPr id="42286" name="椭圆 311605"/>
          <p:cNvSpPr/>
          <p:nvPr/>
        </p:nvSpPr>
        <p:spPr>
          <a:xfrm>
            <a:off x="3671888" y="3757613"/>
            <a:ext cx="1893887" cy="982662"/>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2287" name="文本框 311606"/>
          <p:cNvSpPr txBox="1"/>
          <p:nvPr/>
        </p:nvSpPr>
        <p:spPr>
          <a:xfrm>
            <a:off x="4205288" y="4013200"/>
            <a:ext cx="987425"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ISP</a:t>
            </a:r>
            <a:r>
              <a:rPr lang="en-US" altLang="zh-CN" sz="3200" baseline="-25000">
                <a:solidFill>
                  <a:schemeClr val="tx2"/>
                </a:solidFill>
                <a:latin typeface="Arial" panose="020B0604020202020204" pitchFamily="34" charset="0"/>
                <a:ea typeface="黑体" panose="02010609060101010101" pitchFamily="2" charset="-122"/>
              </a:rPr>
              <a:t>2</a:t>
            </a:r>
            <a:endParaRPr lang="en-US" altLang="zh-CN" sz="3200" baseline="-25000">
              <a:solidFill>
                <a:schemeClr val="tx2"/>
              </a:solidFill>
              <a:latin typeface="Arial" panose="020B0604020202020204" pitchFamily="34" charset="0"/>
              <a:ea typeface="黑体" panose="02010609060101010101" pitchFamily="2" charset="-122"/>
            </a:endParaRPr>
          </a:p>
        </p:txBody>
      </p:sp>
      <p:grpSp>
        <p:nvGrpSpPr>
          <p:cNvPr id="42288" name="组合 311706"/>
          <p:cNvGrpSpPr/>
          <p:nvPr/>
        </p:nvGrpSpPr>
        <p:grpSpPr>
          <a:xfrm>
            <a:off x="2098675" y="4094163"/>
            <a:ext cx="928688" cy="919162"/>
            <a:chOff x="992" y="2426"/>
            <a:chExt cx="540" cy="641"/>
          </a:xfrm>
        </p:grpSpPr>
        <p:sp>
          <p:nvSpPr>
            <p:cNvPr id="42289" name="任意多边形 311608"/>
            <p:cNvSpPr/>
            <p:nvPr/>
          </p:nvSpPr>
          <p:spPr>
            <a:xfrm flipH="1">
              <a:off x="1251" y="2660"/>
              <a:ext cx="161" cy="143"/>
            </a:xfrm>
            <a:custGeom>
              <a:avLst/>
              <a:gdLst/>
              <a:ahLst/>
              <a:cxnLst/>
              <a:pathLst>
                <a:path w="1188" h="738">
                  <a:moveTo>
                    <a:pt x="0" y="225"/>
                  </a:moveTo>
                  <a:lnTo>
                    <a:pt x="0" y="738"/>
                  </a:lnTo>
                  <a:lnTo>
                    <a:pt x="1188" y="360"/>
                  </a:lnTo>
                  <a:lnTo>
                    <a:pt x="1188" y="0"/>
                  </a:lnTo>
                  <a:lnTo>
                    <a:pt x="0" y="225"/>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290" name="任意多边形 311609"/>
            <p:cNvSpPr/>
            <p:nvPr/>
          </p:nvSpPr>
          <p:spPr>
            <a:xfrm flipH="1">
              <a:off x="1412" y="2694"/>
              <a:ext cx="120" cy="109"/>
            </a:xfrm>
            <a:custGeom>
              <a:avLst/>
              <a:gdLst/>
              <a:ahLst/>
              <a:cxnLst/>
              <a:pathLst>
                <a:path w="882" h="563">
                  <a:moveTo>
                    <a:pt x="882" y="50"/>
                  </a:moveTo>
                  <a:lnTo>
                    <a:pt x="882" y="563"/>
                  </a:lnTo>
                  <a:lnTo>
                    <a:pt x="0" y="436"/>
                  </a:lnTo>
                  <a:lnTo>
                    <a:pt x="0" y="0"/>
                  </a:lnTo>
                  <a:lnTo>
                    <a:pt x="882" y="5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291" name="任意多边形 311610"/>
            <p:cNvSpPr/>
            <p:nvPr/>
          </p:nvSpPr>
          <p:spPr>
            <a:xfrm flipH="1">
              <a:off x="1251" y="2660"/>
              <a:ext cx="281" cy="44"/>
            </a:xfrm>
            <a:custGeom>
              <a:avLst/>
              <a:gdLst/>
              <a:ahLst/>
              <a:cxnLst/>
              <a:pathLst>
                <a:path w="2070" h="225">
                  <a:moveTo>
                    <a:pt x="0" y="175"/>
                  </a:moveTo>
                  <a:lnTo>
                    <a:pt x="892" y="225"/>
                  </a:lnTo>
                  <a:lnTo>
                    <a:pt x="2070" y="0"/>
                  </a:lnTo>
                  <a:lnTo>
                    <a:pt x="1202" y="0"/>
                  </a:lnTo>
                  <a:lnTo>
                    <a:pt x="0" y="175"/>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292" name="任意多边形 311611"/>
            <p:cNvSpPr/>
            <p:nvPr/>
          </p:nvSpPr>
          <p:spPr>
            <a:xfrm flipH="1">
              <a:off x="1338" y="2648"/>
              <a:ext cx="102" cy="40"/>
            </a:xfrm>
            <a:custGeom>
              <a:avLst/>
              <a:gdLst/>
              <a:ahLst/>
              <a:cxnLst/>
              <a:pathLst>
                <a:path w="751" h="210">
                  <a:moveTo>
                    <a:pt x="0" y="120"/>
                  </a:moveTo>
                  <a:lnTo>
                    <a:pt x="0" y="188"/>
                  </a:lnTo>
                  <a:lnTo>
                    <a:pt x="351" y="210"/>
                  </a:lnTo>
                  <a:lnTo>
                    <a:pt x="751" y="135"/>
                  </a:lnTo>
                  <a:lnTo>
                    <a:pt x="751" y="0"/>
                  </a:lnTo>
                  <a:lnTo>
                    <a:pt x="0" y="12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293" name="任意多边形 311612"/>
            <p:cNvSpPr/>
            <p:nvPr/>
          </p:nvSpPr>
          <p:spPr>
            <a:xfrm flipH="1">
              <a:off x="1282" y="2475"/>
              <a:ext cx="131" cy="198"/>
            </a:xfrm>
            <a:custGeom>
              <a:avLst/>
              <a:gdLst/>
              <a:ahLst/>
              <a:cxnLst/>
              <a:pathLst>
                <a:path w="960" h="1031">
                  <a:moveTo>
                    <a:pt x="135" y="1031"/>
                  </a:moveTo>
                  <a:lnTo>
                    <a:pt x="0" y="33"/>
                  </a:lnTo>
                  <a:lnTo>
                    <a:pt x="827" y="0"/>
                  </a:lnTo>
                  <a:lnTo>
                    <a:pt x="960" y="889"/>
                  </a:lnTo>
                  <a:lnTo>
                    <a:pt x="135" y="1031"/>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42294" name="任意多边形 311613"/>
            <p:cNvSpPr/>
            <p:nvPr/>
          </p:nvSpPr>
          <p:spPr>
            <a:xfrm flipH="1">
              <a:off x="1396" y="2480"/>
              <a:ext cx="114" cy="198"/>
            </a:xfrm>
            <a:custGeom>
              <a:avLst/>
              <a:gdLst/>
              <a:ahLst/>
              <a:cxnLst/>
              <a:pathLst>
                <a:path w="850" h="1026">
                  <a:moveTo>
                    <a:pt x="715" y="0"/>
                  </a:moveTo>
                  <a:lnTo>
                    <a:pt x="0" y="228"/>
                  </a:lnTo>
                  <a:lnTo>
                    <a:pt x="102" y="1026"/>
                  </a:lnTo>
                  <a:lnTo>
                    <a:pt x="850" y="1000"/>
                  </a:lnTo>
                  <a:lnTo>
                    <a:pt x="715" y="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295" name="任意多边形 311614"/>
            <p:cNvSpPr/>
            <p:nvPr/>
          </p:nvSpPr>
          <p:spPr>
            <a:xfrm flipH="1">
              <a:off x="1297" y="2495"/>
              <a:ext cx="95" cy="148"/>
            </a:xfrm>
            <a:custGeom>
              <a:avLst/>
              <a:gdLst/>
              <a:ahLst/>
              <a:cxnLst/>
              <a:pathLst>
                <a:path w="689" h="778">
                  <a:moveTo>
                    <a:pt x="0" y="36"/>
                  </a:moveTo>
                  <a:lnTo>
                    <a:pt x="98" y="778"/>
                  </a:lnTo>
                  <a:lnTo>
                    <a:pt x="689" y="689"/>
                  </a:lnTo>
                  <a:lnTo>
                    <a:pt x="587" y="0"/>
                  </a:lnTo>
                  <a:lnTo>
                    <a:pt x="0" y="36"/>
                  </a:lnTo>
                  <a:close/>
                </a:path>
              </a:pathLst>
            </a:custGeom>
            <a:solidFill>
              <a:srgbClr val="00C0C0"/>
            </a:solidFill>
            <a:ln w="1588" cap="flat" cmpd="sng">
              <a:solidFill>
                <a:srgbClr val="000000"/>
              </a:solidFill>
              <a:prstDash val="solid"/>
              <a:round/>
              <a:headEnd type="none" w="med" len="med"/>
              <a:tailEnd type="none" w="med" len="med"/>
            </a:ln>
          </p:spPr>
          <p:txBody>
            <a:bodyPr/>
            <a:p>
              <a:endParaRPr lang="zh-CN" altLang="en-US"/>
            </a:p>
          </p:txBody>
        </p:sp>
        <p:sp>
          <p:nvSpPr>
            <p:cNvPr id="42296" name="任意多边形 311615"/>
            <p:cNvSpPr/>
            <p:nvPr/>
          </p:nvSpPr>
          <p:spPr>
            <a:xfrm flipH="1">
              <a:off x="1262" y="2675"/>
              <a:ext cx="92" cy="93"/>
            </a:xfrm>
            <a:custGeom>
              <a:avLst/>
              <a:gdLst/>
              <a:ahLst/>
              <a:cxnLst/>
              <a:pathLst>
                <a:path w="674" h="482">
                  <a:moveTo>
                    <a:pt x="674" y="0"/>
                  </a:moveTo>
                  <a:lnTo>
                    <a:pt x="0" y="143"/>
                  </a:lnTo>
                  <a:lnTo>
                    <a:pt x="0" y="482"/>
                  </a:lnTo>
                  <a:lnTo>
                    <a:pt x="674" y="271"/>
                  </a:lnTo>
                  <a:lnTo>
                    <a:pt x="674" y="0"/>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297" name="直接连接符 311616"/>
            <p:cNvSpPr/>
            <p:nvPr/>
          </p:nvSpPr>
          <p:spPr>
            <a:xfrm flipH="1" flipV="1">
              <a:off x="1269" y="2699"/>
              <a:ext cx="24" cy="6"/>
            </a:xfrm>
            <a:prstGeom prst="line">
              <a:avLst/>
            </a:prstGeom>
            <a:ln w="9525" cap="flat" cmpd="sng">
              <a:solidFill>
                <a:srgbClr val="000000"/>
              </a:solidFill>
              <a:prstDash val="solid"/>
              <a:round/>
              <a:headEnd type="none" w="med" len="med"/>
              <a:tailEnd type="none" w="med" len="med"/>
            </a:ln>
          </p:spPr>
        </p:sp>
        <p:sp>
          <p:nvSpPr>
            <p:cNvPr id="42298" name="直接连接符 311617"/>
            <p:cNvSpPr/>
            <p:nvPr/>
          </p:nvSpPr>
          <p:spPr>
            <a:xfrm>
              <a:off x="1307" y="2709"/>
              <a:ext cx="31" cy="11"/>
            </a:xfrm>
            <a:prstGeom prst="line">
              <a:avLst/>
            </a:prstGeom>
            <a:ln w="9525" cap="flat" cmpd="sng">
              <a:solidFill>
                <a:srgbClr val="000000"/>
              </a:solidFill>
              <a:prstDash val="solid"/>
              <a:round/>
              <a:headEnd type="none" w="med" len="med"/>
              <a:tailEnd type="none" w="med" len="med"/>
            </a:ln>
          </p:spPr>
        </p:sp>
        <p:sp>
          <p:nvSpPr>
            <p:cNvPr id="42299" name="直接连接符 311618"/>
            <p:cNvSpPr/>
            <p:nvPr/>
          </p:nvSpPr>
          <p:spPr>
            <a:xfrm flipH="1">
              <a:off x="1300" y="2687"/>
              <a:ext cx="0" cy="60"/>
            </a:xfrm>
            <a:prstGeom prst="line">
              <a:avLst/>
            </a:prstGeom>
            <a:ln w="1588" cap="flat" cmpd="sng">
              <a:solidFill>
                <a:srgbClr val="000000"/>
              </a:solidFill>
              <a:prstDash val="solid"/>
              <a:round/>
              <a:headEnd type="none" w="med" len="med"/>
              <a:tailEnd type="none" w="med" len="med"/>
            </a:ln>
          </p:spPr>
        </p:sp>
        <p:sp>
          <p:nvSpPr>
            <p:cNvPr id="42300" name="直接连接符 311619"/>
            <p:cNvSpPr/>
            <p:nvPr/>
          </p:nvSpPr>
          <p:spPr>
            <a:xfrm flipH="1">
              <a:off x="1343" y="2700"/>
              <a:ext cx="1" cy="66"/>
            </a:xfrm>
            <a:prstGeom prst="line">
              <a:avLst/>
            </a:prstGeom>
            <a:ln w="1588" cap="flat" cmpd="sng">
              <a:solidFill>
                <a:srgbClr val="000000"/>
              </a:solidFill>
              <a:prstDash val="solid"/>
              <a:round/>
              <a:headEnd type="none" w="med" len="med"/>
              <a:tailEnd type="none" w="med" len="med"/>
            </a:ln>
          </p:spPr>
        </p:sp>
        <p:sp>
          <p:nvSpPr>
            <p:cNvPr id="42301" name="直接连接符 311620"/>
            <p:cNvSpPr/>
            <p:nvPr/>
          </p:nvSpPr>
          <p:spPr>
            <a:xfrm>
              <a:off x="1261" y="2699"/>
              <a:ext cx="83" cy="30"/>
            </a:xfrm>
            <a:prstGeom prst="line">
              <a:avLst/>
            </a:prstGeom>
            <a:ln w="1588" cap="flat" cmpd="sng">
              <a:solidFill>
                <a:srgbClr val="000000"/>
              </a:solidFill>
              <a:prstDash val="solid"/>
              <a:round/>
              <a:headEnd type="none" w="med" len="med"/>
              <a:tailEnd type="none" w="med" len="med"/>
            </a:ln>
          </p:spPr>
        </p:sp>
        <p:sp>
          <p:nvSpPr>
            <p:cNvPr id="42302" name="直接连接符 311621"/>
            <p:cNvSpPr/>
            <p:nvPr/>
          </p:nvSpPr>
          <p:spPr>
            <a:xfrm flipH="1" flipV="1">
              <a:off x="1261" y="2690"/>
              <a:ext cx="83" cy="27"/>
            </a:xfrm>
            <a:prstGeom prst="line">
              <a:avLst/>
            </a:prstGeom>
            <a:ln w="1588" cap="flat" cmpd="sng">
              <a:solidFill>
                <a:srgbClr val="000000"/>
              </a:solidFill>
              <a:prstDash val="solid"/>
              <a:round/>
              <a:headEnd type="none" w="med" len="med"/>
              <a:tailEnd type="none" w="med" len="med"/>
            </a:ln>
          </p:spPr>
        </p:sp>
        <p:sp>
          <p:nvSpPr>
            <p:cNvPr id="42303" name="任意多边形 311622"/>
            <p:cNvSpPr/>
            <p:nvPr/>
          </p:nvSpPr>
          <p:spPr>
            <a:xfrm flipH="1">
              <a:off x="1363" y="2764"/>
              <a:ext cx="10" cy="37"/>
            </a:xfrm>
            <a:custGeom>
              <a:avLst/>
              <a:gdLst/>
              <a:ahLst/>
              <a:cxnLst/>
              <a:pathLst>
                <a:path w="75" h="194">
                  <a:moveTo>
                    <a:pt x="23" y="0"/>
                  </a:moveTo>
                  <a:lnTo>
                    <a:pt x="0" y="183"/>
                  </a:lnTo>
                  <a:lnTo>
                    <a:pt x="55" y="194"/>
                  </a:lnTo>
                  <a:lnTo>
                    <a:pt x="75" y="8"/>
                  </a:lnTo>
                  <a:lnTo>
                    <a:pt x="23"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304" name="任意多边形 311623"/>
            <p:cNvSpPr/>
            <p:nvPr/>
          </p:nvSpPr>
          <p:spPr>
            <a:xfrm flipH="1">
              <a:off x="1338" y="2769"/>
              <a:ext cx="28" cy="32"/>
            </a:xfrm>
            <a:custGeom>
              <a:avLst/>
              <a:gdLst/>
              <a:ahLst/>
              <a:cxnLst/>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305" name="任意多边形 311624"/>
            <p:cNvSpPr/>
            <p:nvPr/>
          </p:nvSpPr>
          <p:spPr>
            <a:xfrm flipH="1">
              <a:off x="1169" y="2677"/>
              <a:ext cx="215" cy="141"/>
            </a:xfrm>
            <a:custGeom>
              <a:avLst/>
              <a:gdLst/>
              <a:ahLst/>
              <a:cxnLst/>
              <a:pathLst>
                <a:path w="1583" h="729">
                  <a:moveTo>
                    <a:pt x="0" y="309"/>
                  </a:moveTo>
                  <a:lnTo>
                    <a:pt x="759" y="729"/>
                  </a:lnTo>
                  <a:lnTo>
                    <a:pt x="1583" y="318"/>
                  </a:lnTo>
                  <a:lnTo>
                    <a:pt x="951" y="0"/>
                  </a:lnTo>
                  <a:lnTo>
                    <a:pt x="0" y="309"/>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42306" name="任意多边形 311625"/>
            <p:cNvSpPr/>
            <p:nvPr/>
          </p:nvSpPr>
          <p:spPr>
            <a:xfrm flipH="1">
              <a:off x="1280" y="2736"/>
              <a:ext cx="108" cy="101"/>
            </a:xfrm>
            <a:custGeom>
              <a:avLst/>
              <a:gdLst/>
              <a:ahLst/>
              <a:cxnLst/>
              <a:pathLst>
                <a:path w="792" h="516">
                  <a:moveTo>
                    <a:pt x="28" y="0"/>
                  </a:moveTo>
                  <a:lnTo>
                    <a:pt x="792" y="426"/>
                  </a:lnTo>
                  <a:lnTo>
                    <a:pt x="770" y="516"/>
                  </a:lnTo>
                  <a:lnTo>
                    <a:pt x="0" y="82"/>
                  </a:lnTo>
                  <a:lnTo>
                    <a:pt x="28"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307" name="任意多边形 311626"/>
            <p:cNvSpPr/>
            <p:nvPr/>
          </p:nvSpPr>
          <p:spPr>
            <a:xfrm flipH="1">
              <a:off x="1168" y="2739"/>
              <a:ext cx="114" cy="98"/>
            </a:xfrm>
            <a:custGeom>
              <a:avLst/>
              <a:gdLst/>
              <a:ahLst/>
              <a:cxnLst/>
              <a:pathLst>
                <a:path w="846" h="507">
                  <a:moveTo>
                    <a:pt x="0" y="507"/>
                  </a:moveTo>
                  <a:lnTo>
                    <a:pt x="25" y="411"/>
                  </a:lnTo>
                  <a:lnTo>
                    <a:pt x="846" y="0"/>
                  </a:lnTo>
                  <a:lnTo>
                    <a:pt x="817" y="76"/>
                  </a:lnTo>
                  <a:lnTo>
                    <a:pt x="0" y="507"/>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308" name="任意多边形 311627"/>
            <p:cNvSpPr/>
            <p:nvPr/>
          </p:nvSpPr>
          <p:spPr>
            <a:xfrm flipH="1">
              <a:off x="1255" y="2742"/>
              <a:ext cx="87" cy="64"/>
            </a:xfrm>
            <a:custGeom>
              <a:avLst/>
              <a:gdLst/>
              <a:ahLst/>
              <a:cxnLst/>
              <a:pathLst>
                <a:path w="637" h="321">
                  <a:moveTo>
                    <a:pt x="0" y="83"/>
                  </a:moveTo>
                  <a:lnTo>
                    <a:pt x="220" y="0"/>
                  </a:lnTo>
                  <a:lnTo>
                    <a:pt x="637" y="224"/>
                  </a:lnTo>
                  <a:lnTo>
                    <a:pt x="425" y="321"/>
                  </a:lnTo>
                  <a:lnTo>
                    <a:pt x="0" y="83"/>
                  </a:lnTo>
                  <a:close/>
                </a:path>
              </a:pathLst>
            </a:custGeom>
            <a:solidFill>
              <a:srgbClr val="A0A0A0"/>
            </a:solidFill>
            <a:ln w="9525">
              <a:noFill/>
            </a:ln>
          </p:spPr>
          <p:txBody>
            <a:bodyPr/>
            <a:p>
              <a:endParaRPr lang="zh-CN" altLang="en-US"/>
            </a:p>
          </p:txBody>
        </p:sp>
        <p:sp>
          <p:nvSpPr>
            <p:cNvPr id="42309" name="任意多边形 311628"/>
            <p:cNvSpPr/>
            <p:nvPr/>
          </p:nvSpPr>
          <p:spPr>
            <a:xfrm flipH="1">
              <a:off x="1178" y="2700"/>
              <a:ext cx="129" cy="84"/>
            </a:xfrm>
            <a:custGeom>
              <a:avLst/>
              <a:gdLst/>
              <a:ahLst/>
              <a:cxnLst/>
              <a:pathLst>
                <a:path w="938" h="434">
                  <a:moveTo>
                    <a:pt x="0" y="210"/>
                  </a:moveTo>
                  <a:lnTo>
                    <a:pt x="410" y="434"/>
                  </a:lnTo>
                  <a:lnTo>
                    <a:pt x="938" y="186"/>
                  </a:lnTo>
                  <a:lnTo>
                    <a:pt x="554" y="0"/>
                  </a:lnTo>
                  <a:lnTo>
                    <a:pt x="0" y="210"/>
                  </a:lnTo>
                  <a:close/>
                </a:path>
              </a:pathLst>
            </a:custGeom>
            <a:solidFill>
              <a:srgbClr val="A0A0A0"/>
            </a:solidFill>
            <a:ln w="9525">
              <a:noFill/>
            </a:ln>
          </p:spPr>
          <p:txBody>
            <a:bodyPr/>
            <a:p>
              <a:endParaRPr lang="zh-CN" altLang="en-US"/>
            </a:p>
          </p:txBody>
        </p:sp>
        <p:sp>
          <p:nvSpPr>
            <p:cNvPr id="42310" name="任意多边形 311629"/>
            <p:cNvSpPr/>
            <p:nvPr/>
          </p:nvSpPr>
          <p:spPr>
            <a:xfrm flipH="1">
              <a:off x="1232" y="2682"/>
              <a:ext cx="141" cy="75"/>
            </a:xfrm>
            <a:custGeom>
              <a:avLst/>
              <a:gdLst/>
              <a:ahLst/>
              <a:cxnLst/>
              <a:pathLst>
                <a:path w="1034" h="395">
                  <a:moveTo>
                    <a:pt x="216" y="395"/>
                  </a:moveTo>
                  <a:lnTo>
                    <a:pt x="0" y="285"/>
                  </a:lnTo>
                  <a:lnTo>
                    <a:pt x="867" y="0"/>
                  </a:lnTo>
                  <a:lnTo>
                    <a:pt x="1034" y="82"/>
                  </a:lnTo>
                  <a:lnTo>
                    <a:pt x="216" y="395"/>
                  </a:lnTo>
                  <a:close/>
                </a:path>
              </a:pathLst>
            </a:custGeom>
            <a:solidFill>
              <a:srgbClr val="A0A0A0"/>
            </a:solidFill>
            <a:ln w="9525">
              <a:noFill/>
            </a:ln>
          </p:spPr>
          <p:txBody>
            <a:bodyPr/>
            <a:p>
              <a:endParaRPr lang="zh-CN" altLang="en-US"/>
            </a:p>
          </p:txBody>
        </p:sp>
        <p:sp>
          <p:nvSpPr>
            <p:cNvPr id="42311" name="直接连接符 311630"/>
            <p:cNvSpPr/>
            <p:nvPr/>
          </p:nvSpPr>
          <p:spPr>
            <a:xfrm flipH="1" flipV="1">
              <a:off x="1249" y="2685"/>
              <a:ext cx="120" cy="59"/>
            </a:xfrm>
            <a:prstGeom prst="line">
              <a:avLst/>
            </a:prstGeom>
            <a:ln w="4763" cap="flat" cmpd="sng">
              <a:solidFill>
                <a:srgbClr val="808080"/>
              </a:solidFill>
              <a:prstDash val="solid"/>
              <a:round/>
              <a:headEnd type="none" w="med" len="med"/>
              <a:tailEnd type="none" w="med" len="med"/>
            </a:ln>
          </p:spPr>
        </p:sp>
        <p:sp>
          <p:nvSpPr>
            <p:cNvPr id="42312" name="直接连接符 311631"/>
            <p:cNvSpPr/>
            <p:nvPr/>
          </p:nvSpPr>
          <p:spPr>
            <a:xfrm flipH="1" flipV="1">
              <a:off x="1242" y="2688"/>
              <a:ext cx="117" cy="61"/>
            </a:xfrm>
            <a:prstGeom prst="line">
              <a:avLst/>
            </a:prstGeom>
            <a:ln w="4763" cap="flat" cmpd="sng">
              <a:solidFill>
                <a:srgbClr val="808080"/>
              </a:solidFill>
              <a:prstDash val="solid"/>
              <a:round/>
              <a:headEnd type="none" w="med" len="med"/>
              <a:tailEnd type="none" w="med" len="med"/>
            </a:ln>
          </p:spPr>
        </p:sp>
        <p:sp>
          <p:nvSpPr>
            <p:cNvPr id="42313" name="直接连接符 311632"/>
            <p:cNvSpPr/>
            <p:nvPr/>
          </p:nvSpPr>
          <p:spPr>
            <a:xfrm flipH="1" flipV="1">
              <a:off x="1236" y="2694"/>
              <a:ext cx="115" cy="62"/>
            </a:xfrm>
            <a:prstGeom prst="line">
              <a:avLst/>
            </a:prstGeom>
            <a:ln w="4763" cap="flat" cmpd="sng">
              <a:solidFill>
                <a:srgbClr val="808080"/>
              </a:solidFill>
              <a:prstDash val="solid"/>
              <a:round/>
              <a:headEnd type="none" w="med" len="med"/>
              <a:tailEnd type="none" w="med" len="med"/>
            </a:ln>
          </p:spPr>
        </p:sp>
        <p:sp>
          <p:nvSpPr>
            <p:cNvPr id="42314" name="直接连接符 311633"/>
            <p:cNvSpPr/>
            <p:nvPr/>
          </p:nvSpPr>
          <p:spPr>
            <a:xfrm flipH="1" flipV="1">
              <a:off x="1222" y="2704"/>
              <a:ext cx="113" cy="64"/>
            </a:xfrm>
            <a:prstGeom prst="line">
              <a:avLst/>
            </a:prstGeom>
            <a:ln w="4763" cap="flat" cmpd="sng">
              <a:solidFill>
                <a:srgbClr val="808080"/>
              </a:solidFill>
              <a:prstDash val="solid"/>
              <a:round/>
              <a:headEnd type="none" w="med" len="med"/>
              <a:tailEnd type="none" w="med" len="med"/>
            </a:ln>
          </p:spPr>
        </p:sp>
        <p:sp>
          <p:nvSpPr>
            <p:cNvPr id="42315" name="直接连接符 311634"/>
            <p:cNvSpPr/>
            <p:nvPr/>
          </p:nvSpPr>
          <p:spPr>
            <a:xfrm flipH="1" flipV="1">
              <a:off x="1213" y="2710"/>
              <a:ext cx="112" cy="66"/>
            </a:xfrm>
            <a:prstGeom prst="line">
              <a:avLst/>
            </a:prstGeom>
            <a:ln w="4763" cap="flat" cmpd="sng">
              <a:solidFill>
                <a:srgbClr val="808080"/>
              </a:solidFill>
              <a:prstDash val="solid"/>
              <a:round/>
              <a:headEnd type="none" w="med" len="med"/>
              <a:tailEnd type="none" w="med" len="med"/>
            </a:ln>
          </p:spPr>
        </p:sp>
        <p:sp>
          <p:nvSpPr>
            <p:cNvPr id="42316" name="直接连接符 311635"/>
            <p:cNvSpPr/>
            <p:nvPr/>
          </p:nvSpPr>
          <p:spPr>
            <a:xfrm flipH="1" flipV="1">
              <a:off x="1212" y="2720"/>
              <a:ext cx="101" cy="61"/>
            </a:xfrm>
            <a:prstGeom prst="line">
              <a:avLst/>
            </a:prstGeom>
            <a:ln w="4763" cap="flat" cmpd="sng">
              <a:solidFill>
                <a:srgbClr val="808080"/>
              </a:solidFill>
              <a:prstDash val="solid"/>
              <a:round/>
              <a:headEnd type="none" w="med" len="med"/>
              <a:tailEnd type="none" w="med" len="med"/>
            </a:ln>
          </p:spPr>
        </p:sp>
        <p:sp>
          <p:nvSpPr>
            <p:cNvPr id="42317" name="直接连接符 311636"/>
            <p:cNvSpPr/>
            <p:nvPr/>
          </p:nvSpPr>
          <p:spPr>
            <a:xfrm flipH="1" flipV="1">
              <a:off x="1205" y="2725"/>
              <a:ext cx="98" cy="63"/>
            </a:xfrm>
            <a:prstGeom prst="line">
              <a:avLst/>
            </a:prstGeom>
            <a:ln w="4763" cap="flat" cmpd="sng">
              <a:solidFill>
                <a:srgbClr val="808080"/>
              </a:solidFill>
              <a:prstDash val="solid"/>
              <a:round/>
              <a:headEnd type="none" w="med" len="med"/>
              <a:tailEnd type="none" w="med" len="med"/>
            </a:ln>
          </p:spPr>
        </p:sp>
        <p:sp>
          <p:nvSpPr>
            <p:cNvPr id="42318" name="直接连接符 311637"/>
            <p:cNvSpPr/>
            <p:nvPr/>
          </p:nvSpPr>
          <p:spPr>
            <a:xfrm flipH="1" flipV="1">
              <a:off x="1196" y="2734"/>
              <a:ext cx="93" cy="60"/>
            </a:xfrm>
            <a:prstGeom prst="line">
              <a:avLst/>
            </a:prstGeom>
            <a:ln w="4763" cap="flat" cmpd="sng">
              <a:solidFill>
                <a:srgbClr val="808080"/>
              </a:solidFill>
              <a:prstDash val="solid"/>
              <a:round/>
              <a:headEnd type="none" w="med" len="med"/>
              <a:tailEnd type="none" w="med" len="med"/>
            </a:ln>
          </p:spPr>
        </p:sp>
        <p:sp>
          <p:nvSpPr>
            <p:cNvPr id="42319" name="直接连接符 311638"/>
            <p:cNvSpPr/>
            <p:nvPr/>
          </p:nvSpPr>
          <p:spPr>
            <a:xfrm flipH="1">
              <a:off x="1273" y="2754"/>
              <a:ext cx="58" cy="47"/>
            </a:xfrm>
            <a:prstGeom prst="line">
              <a:avLst/>
            </a:prstGeom>
            <a:ln w="4763" cap="flat" cmpd="sng">
              <a:solidFill>
                <a:srgbClr val="808080"/>
              </a:solidFill>
              <a:prstDash val="solid"/>
              <a:round/>
              <a:headEnd type="none" w="med" len="med"/>
              <a:tailEnd type="none" w="med" len="med"/>
            </a:ln>
          </p:spPr>
        </p:sp>
        <p:sp>
          <p:nvSpPr>
            <p:cNvPr id="42320" name="直接连接符 311639"/>
            <p:cNvSpPr/>
            <p:nvPr/>
          </p:nvSpPr>
          <p:spPr>
            <a:xfrm flipH="1">
              <a:off x="1262" y="2749"/>
              <a:ext cx="57" cy="44"/>
            </a:xfrm>
            <a:prstGeom prst="line">
              <a:avLst/>
            </a:prstGeom>
            <a:ln w="4763" cap="flat" cmpd="sng">
              <a:solidFill>
                <a:srgbClr val="808080"/>
              </a:solidFill>
              <a:prstDash val="solid"/>
              <a:round/>
              <a:headEnd type="none" w="med" len="med"/>
              <a:tailEnd type="none" w="med" len="med"/>
            </a:ln>
          </p:spPr>
        </p:sp>
        <p:sp>
          <p:nvSpPr>
            <p:cNvPr id="42321" name="直接连接符 311640"/>
            <p:cNvSpPr/>
            <p:nvPr/>
          </p:nvSpPr>
          <p:spPr>
            <a:xfrm flipH="1">
              <a:off x="1238" y="2734"/>
              <a:ext cx="56" cy="42"/>
            </a:xfrm>
            <a:prstGeom prst="line">
              <a:avLst/>
            </a:prstGeom>
            <a:ln w="4763" cap="flat" cmpd="sng">
              <a:solidFill>
                <a:srgbClr val="808080"/>
              </a:solidFill>
              <a:prstDash val="solid"/>
              <a:round/>
              <a:headEnd type="none" w="med" len="med"/>
              <a:tailEnd type="none" w="med" len="med"/>
            </a:ln>
          </p:spPr>
        </p:sp>
        <p:sp>
          <p:nvSpPr>
            <p:cNvPr id="42322" name="直接连接符 311641"/>
            <p:cNvSpPr/>
            <p:nvPr/>
          </p:nvSpPr>
          <p:spPr>
            <a:xfrm flipH="1">
              <a:off x="1226" y="2727"/>
              <a:ext cx="55" cy="42"/>
            </a:xfrm>
            <a:prstGeom prst="line">
              <a:avLst/>
            </a:prstGeom>
            <a:ln w="4763" cap="flat" cmpd="sng">
              <a:solidFill>
                <a:srgbClr val="808080"/>
              </a:solidFill>
              <a:prstDash val="solid"/>
              <a:round/>
              <a:headEnd type="none" w="med" len="med"/>
              <a:tailEnd type="none" w="med" len="med"/>
            </a:ln>
          </p:spPr>
        </p:sp>
        <p:sp>
          <p:nvSpPr>
            <p:cNvPr id="42323" name="直接连接符 311642"/>
            <p:cNvSpPr/>
            <p:nvPr/>
          </p:nvSpPr>
          <p:spPr>
            <a:xfrm flipH="1">
              <a:off x="1213" y="2720"/>
              <a:ext cx="54" cy="42"/>
            </a:xfrm>
            <a:prstGeom prst="line">
              <a:avLst/>
            </a:prstGeom>
            <a:ln w="4763" cap="flat" cmpd="sng">
              <a:solidFill>
                <a:srgbClr val="808080"/>
              </a:solidFill>
              <a:prstDash val="solid"/>
              <a:round/>
              <a:headEnd type="none" w="med" len="med"/>
              <a:tailEnd type="none" w="med" len="med"/>
            </a:ln>
          </p:spPr>
        </p:sp>
        <p:sp>
          <p:nvSpPr>
            <p:cNvPr id="42324" name="直接连接符 311643"/>
            <p:cNvSpPr/>
            <p:nvPr/>
          </p:nvSpPr>
          <p:spPr>
            <a:xfrm flipH="1">
              <a:off x="1203" y="2714"/>
              <a:ext cx="52" cy="40"/>
            </a:xfrm>
            <a:prstGeom prst="line">
              <a:avLst/>
            </a:prstGeom>
            <a:ln w="4763" cap="flat" cmpd="sng">
              <a:solidFill>
                <a:srgbClr val="808080"/>
              </a:solidFill>
              <a:prstDash val="solid"/>
              <a:round/>
              <a:headEnd type="none" w="med" len="med"/>
              <a:tailEnd type="none" w="med" len="med"/>
            </a:ln>
          </p:spPr>
        </p:sp>
        <p:sp>
          <p:nvSpPr>
            <p:cNvPr id="42325" name="直接连接符 311644"/>
            <p:cNvSpPr/>
            <p:nvPr/>
          </p:nvSpPr>
          <p:spPr>
            <a:xfrm flipH="1">
              <a:off x="1192" y="2707"/>
              <a:ext cx="52" cy="39"/>
            </a:xfrm>
            <a:prstGeom prst="line">
              <a:avLst/>
            </a:prstGeom>
            <a:ln w="4763" cap="flat" cmpd="sng">
              <a:solidFill>
                <a:srgbClr val="808080"/>
              </a:solidFill>
              <a:prstDash val="solid"/>
              <a:round/>
              <a:headEnd type="none" w="med" len="med"/>
              <a:tailEnd type="none" w="med" len="med"/>
            </a:ln>
          </p:spPr>
        </p:sp>
        <p:sp>
          <p:nvSpPr>
            <p:cNvPr id="42326" name="直接连接符 311645"/>
            <p:cNvSpPr/>
            <p:nvPr/>
          </p:nvSpPr>
          <p:spPr>
            <a:xfrm flipH="1">
              <a:off x="1327" y="2727"/>
              <a:ext cx="28" cy="22"/>
            </a:xfrm>
            <a:prstGeom prst="line">
              <a:avLst/>
            </a:prstGeom>
            <a:ln w="4763" cap="flat" cmpd="sng">
              <a:solidFill>
                <a:srgbClr val="808080"/>
              </a:solidFill>
              <a:prstDash val="solid"/>
              <a:round/>
              <a:headEnd type="none" w="med" len="med"/>
              <a:tailEnd type="none" w="med" len="med"/>
            </a:ln>
          </p:spPr>
        </p:sp>
        <p:sp>
          <p:nvSpPr>
            <p:cNvPr id="42327" name="直接连接符 311646"/>
            <p:cNvSpPr/>
            <p:nvPr/>
          </p:nvSpPr>
          <p:spPr>
            <a:xfrm flipH="1">
              <a:off x="1311" y="2720"/>
              <a:ext cx="27" cy="19"/>
            </a:xfrm>
            <a:prstGeom prst="line">
              <a:avLst/>
            </a:prstGeom>
            <a:ln w="4763" cap="flat" cmpd="sng">
              <a:solidFill>
                <a:srgbClr val="808080"/>
              </a:solidFill>
              <a:prstDash val="solid"/>
              <a:round/>
              <a:headEnd type="none" w="med" len="med"/>
              <a:tailEnd type="none" w="med" len="med"/>
            </a:ln>
          </p:spPr>
        </p:sp>
        <p:sp>
          <p:nvSpPr>
            <p:cNvPr id="42328" name="直接连接符 311647"/>
            <p:cNvSpPr/>
            <p:nvPr/>
          </p:nvSpPr>
          <p:spPr>
            <a:xfrm flipH="1">
              <a:off x="1294" y="2712"/>
              <a:ext cx="27" cy="20"/>
            </a:xfrm>
            <a:prstGeom prst="line">
              <a:avLst/>
            </a:prstGeom>
            <a:ln w="4763" cap="flat" cmpd="sng">
              <a:solidFill>
                <a:srgbClr val="808080"/>
              </a:solidFill>
              <a:prstDash val="solid"/>
              <a:round/>
              <a:headEnd type="none" w="med" len="med"/>
              <a:tailEnd type="none" w="med" len="med"/>
            </a:ln>
          </p:spPr>
        </p:sp>
        <p:sp>
          <p:nvSpPr>
            <p:cNvPr id="42329" name="直接连接符 311648"/>
            <p:cNvSpPr/>
            <p:nvPr/>
          </p:nvSpPr>
          <p:spPr>
            <a:xfrm flipH="1">
              <a:off x="1278" y="2705"/>
              <a:ext cx="26" cy="17"/>
            </a:xfrm>
            <a:prstGeom prst="line">
              <a:avLst/>
            </a:prstGeom>
            <a:ln w="4763" cap="flat" cmpd="sng">
              <a:solidFill>
                <a:srgbClr val="808080"/>
              </a:solidFill>
              <a:prstDash val="solid"/>
              <a:round/>
              <a:headEnd type="none" w="med" len="med"/>
              <a:tailEnd type="none" w="med" len="med"/>
            </a:ln>
          </p:spPr>
        </p:sp>
        <p:sp>
          <p:nvSpPr>
            <p:cNvPr id="42330" name="直接连接符 311649"/>
            <p:cNvSpPr/>
            <p:nvPr/>
          </p:nvSpPr>
          <p:spPr>
            <a:xfrm flipH="1">
              <a:off x="1263" y="2697"/>
              <a:ext cx="25" cy="18"/>
            </a:xfrm>
            <a:prstGeom prst="line">
              <a:avLst/>
            </a:prstGeom>
            <a:ln w="4763" cap="flat" cmpd="sng">
              <a:solidFill>
                <a:srgbClr val="808080"/>
              </a:solidFill>
              <a:prstDash val="solid"/>
              <a:round/>
              <a:headEnd type="none" w="med" len="med"/>
              <a:tailEnd type="none" w="med" len="med"/>
            </a:ln>
          </p:spPr>
        </p:sp>
        <p:sp>
          <p:nvSpPr>
            <p:cNvPr id="42331" name="直接连接符 311650"/>
            <p:cNvSpPr/>
            <p:nvPr/>
          </p:nvSpPr>
          <p:spPr>
            <a:xfrm flipH="1">
              <a:off x="1246" y="2688"/>
              <a:ext cx="23" cy="17"/>
            </a:xfrm>
            <a:prstGeom prst="line">
              <a:avLst/>
            </a:prstGeom>
            <a:ln w="4763" cap="flat" cmpd="sng">
              <a:solidFill>
                <a:srgbClr val="808080"/>
              </a:solidFill>
              <a:prstDash val="solid"/>
              <a:round/>
              <a:headEnd type="none" w="med" len="med"/>
              <a:tailEnd type="none" w="med" len="med"/>
            </a:ln>
          </p:spPr>
        </p:sp>
        <p:sp>
          <p:nvSpPr>
            <p:cNvPr id="42332" name="任意多边形 311651"/>
            <p:cNvSpPr/>
            <p:nvPr/>
          </p:nvSpPr>
          <p:spPr>
            <a:xfrm flipH="1">
              <a:off x="1026" y="2887"/>
              <a:ext cx="283" cy="180"/>
            </a:xfrm>
            <a:custGeom>
              <a:avLst/>
              <a:gdLst/>
              <a:ahLst/>
              <a:cxnLst/>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42333" name="任意多边形 311652"/>
            <p:cNvSpPr/>
            <p:nvPr/>
          </p:nvSpPr>
          <p:spPr>
            <a:xfrm flipH="1">
              <a:off x="1028" y="2904"/>
              <a:ext cx="280" cy="160"/>
            </a:xfrm>
            <a:custGeom>
              <a:avLst/>
              <a:gdLst/>
              <a:ahLst/>
              <a:cxnLst/>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ln>
          </p:spPr>
          <p:txBody>
            <a:bodyPr/>
            <a:p>
              <a:endParaRPr lang="zh-CN" altLang="en-US"/>
            </a:p>
          </p:txBody>
        </p:sp>
        <p:sp>
          <p:nvSpPr>
            <p:cNvPr id="42334" name="任意多边形 311653"/>
            <p:cNvSpPr/>
            <p:nvPr/>
          </p:nvSpPr>
          <p:spPr>
            <a:xfrm flipH="1">
              <a:off x="1068" y="2961"/>
              <a:ext cx="39" cy="10"/>
            </a:xfrm>
            <a:custGeom>
              <a:avLst/>
              <a:gdLst/>
              <a:ahLst/>
              <a:cxnLst/>
              <a:pathLst>
                <a:path w="280" h="48">
                  <a:moveTo>
                    <a:pt x="280" y="0"/>
                  </a:moveTo>
                  <a:lnTo>
                    <a:pt x="149" y="48"/>
                  </a:lnTo>
                  <a:lnTo>
                    <a:pt x="0" y="35"/>
                  </a:lnTo>
                  <a:lnTo>
                    <a:pt x="280" y="0"/>
                  </a:lnTo>
                  <a:close/>
                </a:path>
              </a:pathLst>
            </a:custGeom>
            <a:solidFill>
              <a:srgbClr val="606060"/>
            </a:solidFill>
            <a:ln w="9525">
              <a:noFill/>
            </a:ln>
          </p:spPr>
          <p:txBody>
            <a:bodyPr/>
            <a:p>
              <a:endParaRPr lang="zh-CN" altLang="en-US"/>
            </a:p>
          </p:txBody>
        </p:sp>
        <p:sp>
          <p:nvSpPr>
            <p:cNvPr id="42335" name="任意多边形 311654"/>
            <p:cNvSpPr/>
            <p:nvPr/>
          </p:nvSpPr>
          <p:spPr>
            <a:xfrm flipH="1">
              <a:off x="1030" y="2946"/>
              <a:ext cx="23" cy="12"/>
            </a:xfrm>
            <a:custGeom>
              <a:avLst/>
              <a:gdLst/>
              <a:ahLst/>
              <a:cxnLst/>
              <a:pathLst>
                <a:path w="170" h="57">
                  <a:moveTo>
                    <a:pt x="170" y="0"/>
                  </a:moveTo>
                  <a:lnTo>
                    <a:pt x="125" y="35"/>
                  </a:lnTo>
                  <a:lnTo>
                    <a:pt x="0" y="53"/>
                  </a:lnTo>
                  <a:lnTo>
                    <a:pt x="130" y="57"/>
                  </a:lnTo>
                  <a:lnTo>
                    <a:pt x="170" y="0"/>
                  </a:lnTo>
                  <a:close/>
                </a:path>
              </a:pathLst>
            </a:custGeom>
            <a:solidFill>
              <a:srgbClr val="606060"/>
            </a:solidFill>
            <a:ln w="9525">
              <a:noFill/>
            </a:ln>
          </p:spPr>
          <p:txBody>
            <a:bodyPr/>
            <a:p>
              <a:endParaRPr lang="zh-CN" altLang="en-US"/>
            </a:p>
          </p:txBody>
        </p:sp>
        <p:sp>
          <p:nvSpPr>
            <p:cNvPr id="42336" name="任意多边形 311655"/>
            <p:cNvSpPr/>
            <p:nvPr/>
          </p:nvSpPr>
          <p:spPr>
            <a:xfrm flipH="1">
              <a:off x="1127" y="2937"/>
              <a:ext cx="36" cy="29"/>
            </a:xfrm>
            <a:custGeom>
              <a:avLst/>
              <a:gdLst/>
              <a:ahLst/>
              <a:cxnLst/>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ln>
          </p:spPr>
          <p:txBody>
            <a:bodyPr/>
            <a:p>
              <a:endParaRPr lang="zh-CN" altLang="en-US"/>
            </a:p>
          </p:txBody>
        </p:sp>
        <p:sp>
          <p:nvSpPr>
            <p:cNvPr id="42337" name="任意多边形 311656"/>
            <p:cNvSpPr/>
            <p:nvPr/>
          </p:nvSpPr>
          <p:spPr>
            <a:xfrm flipH="1">
              <a:off x="1163" y="3001"/>
              <a:ext cx="117" cy="41"/>
            </a:xfrm>
            <a:custGeom>
              <a:avLst/>
              <a:gdLst/>
              <a:ahLst/>
              <a:cxnLst/>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ln>
          </p:spPr>
          <p:txBody>
            <a:bodyPr/>
            <a:p>
              <a:endParaRPr lang="zh-CN" altLang="en-US"/>
            </a:p>
          </p:txBody>
        </p:sp>
        <p:sp>
          <p:nvSpPr>
            <p:cNvPr id="42338" name="任意多边形 311657"/>
            <p:cNvSpPr/>
            <p:nvPr/>
          </p:nvSpPr>
          <p:spPr>
            <a:xfrm flipH="1">
              <a:off x="1159" y="2690"/>
              <a:ext cx="102" cy="74"/>
            </a:xfrm>
            <a:custGeom>
              <a:avLst/>
              <a:gdLst/>
              <a:ahLst/>
              <a:cxnLst/>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339" name="任意多边形 311658"/>
            <p:cNvSpPr/>
            <p:nvPr/>
          </p:nvSpPr>
          <p:spPr>
            <a:xfrm flipH="1">
              <a:off x="1197" y="2724"/>
              <a:ext cx="25" cy="8"/>
            </a:xfrm>
            <a:custGeom>
              <a:avLst/>
              <a:gdLst/>
              <a:ahLst/>
              <a:cxnLst/>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ln>
          </p:spPr>
          <p:txBody>
            <a:bodyPr/>
            <a:p>
              <a:endParaRPr lang="zh-CN" altLang="en-US"/>
            </a:p>
          </p:txBody>
        </p:sp>
        <p:sp>
          <p:nvSpPr>
            <p:cNvPr id="42340" name="任意多边形 311659"/>
            <p:cNvSpPr/>
            <p:nvPr/>
          </p:nvSpPr>
          <p:spPr>
            <a:xfrm flipH="1">
              <a:off x="1228" y="2731"/>
              <a:ext cx="3" cy="5"/>
            </a:xfrm>
            <a:custGeom>
              <a:avLst/>
              <a:gdLst/>
              <a:ahLst/>
              <a:cxnLst/>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ln>
          </p:spPr>
          <p:txBody>
            <a:bodyPr/>
            <a:p>
              <a:endParaRPr lang="zh-CN" altLang="en-US"/>
            </a:p>
          </p:txBody>
        </p:sp>
        <p:sp>
          <p:nvSpPr>
            <p:cNvPr id="42341" name="任意多边形 311660"/>
            <p:cNvSpPr/>
            <p:nvPr/>
          </p:nvSpPr>
          <p:spPr>
            <a:xfrm flipH="1">
              <a:off x="1242" y="2702"/>
              <a:ext cx="15" cy="8"/>
            </a:xfrm>
            <a:custGeom>
              <a:avLst/>
              <a:gdLst/>
              <a:ahLst/>
              <a:cxnLst/>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ln>
          </p:spPr>
          <p:txBody>
            <a:bodyPr/>
            <a:p>
              <a:endParaRPr lang="zh-CN" altLang="en-US"/>
            </a:p>
          </p:txBody>
        </p:sp>
        <p:sp>
          <p:nvSpPr>
            <p:cNvPr id="42342" name="任意多边形 311661"/>
            <p:cNvSpPr/>
            <p:nvPr/>
          </p:nvSpPr>
          <p:spPr>
            <a:xfrm flipH="1">
              <a:off x="1213" y="2699"/>
              <a:ext cx="22" cy="6"/>
            </a:xfrm>
            <a:custGeom>
              <a:avLst/>
              <a:gdLst/>
              <a:ahLst/>
              <a:cxnLst/>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ln>
          </p:spPr>
          <p:txBody>
            <a:bodyPr/>
            <a:p>
              <a:endParaRPr lang="zh-CN" altLang="en-US"/>
            </a:p>
          </p:txBody>
        </p:sp>
        <p:sp>
          <p:nvSpPr>
            <p:cNvPr id="42343" name="任意多边形 311662"/>
            <p:cNvSpPr/>
            <p:nvPr/>
          </p:nvSpPr>
          <p:spPr>
            <a:xfrm flipH="1">
              <a:off x="1249" y="2707"/>
              <a:ext cx="4" cy="5"/>
            </a:xfrm>
            <a:custGeom>
              <a:avLst/>
              <a:gdLst/>
              <a:ahLst/>
              <a:cxnLst/>
              <a:pathLst>
                <a:path w="33" h="30">
                  <a:moveTo>
                    <a:pt x="25" y="0"/>
                  </a:moveTo>
                  <a:lnTo>
                    <a:pt x="33" y="11"/>
                  </a:lnTo>
                  <a:lnTo>
                    <a:pt x="23" y="24"/>
                  </a:lnTo>
                  <a:lnTo>
                    <a:pt x="0" y="30"/>
                  </a:lnTo>
                  <a:lnTo>
                    <a:pt x="25" y="15"/>
                  </a:lnTo>
                  <a:lnTo>
                    <a:pt x="25" y="0"/>
                  </a:lnTo>
                  <a:close/>
                </a:path>
              </a:pathLst>
            </a:custGeom>
            <a:solidFill>
              <a:srgbClr val="402000"/>
            </a:solidFill>
            <a:ln w="9525">
              <a:noFill/>
            </a:ln>
          </p:spPr>
          <p:txBody>
            <a:bodyPr/>
            <a:p>
              <a:endParaRPr lang="zh-CN" altLang="en-US"/>
            </a:p>
          </p:txBody>
        </p:sp>
        <p:sp>
          <p:nvSpPr>
            <p:cNvPr id="42344" name="任意多边形 311663"/>
            <p:cNvSpPr/>
            <p:nvPr/>
          </p:nvSpPr>
          <p:spPr>
            <a:xfrm flipH="1">
              <a:off x="1253" y="2702"/>
              <a:ext cx="5" cy="5"/>
            </a:xfrm>
            <a:custGeom>
              <a:avLst/>
              <a:gdLst/>
              <a:ahLst/>
              <a:cxnLst/>
              <a:pathLst>
                <a:path w="33" h="28">
                  <a:moveTo>
                    <a:pt x="33" y="16"/>
                  </a:moveTo>
                  <a:lnTo>
                    <a:pt x="25" y="0"/>
                  </a:lnTo>
                  <a:lnTo>
                    <a:pt x="24" y="13"/>
                  </a:lnTo>
                  <a:lnTo>
                    <a:pt x="0" y="26"/>
                  </a:lnTo>
                  <a:lnTo>
                    <a:pt x="3" y="28"/>
                  </a:lnTo>
                  <a:lnTo>
                    <a:pt x="33" y="16"/>
                  </a:lnTo>
                  <a:close/>
                </a:path>
              </a:pathLst>
            </a:custGeom>
            <a:solidFill>
              <a:srgbClr val="402000"/>
            </a:solidFill>
            <a:ln w="9525">
              <a:noFill/>
            </a:ln>
          </p:spPr>
          <p:txBody>
            <a:bodyPr/>
            <a:p>
              <a:endParaRPr lang="zh-CN" altLang="en-US"/>
            </a:p>
          </p:txBody>
        </p:sp>
        <p:sp>
          <p:nvSpPr>
            <p:cNvPr id="42345" name="任意多边形 311664"/>
            <p:cNvSpPr/>
            <p:nvPr/>
          </p:nvSpPr>
          <p:spPr>
            <a:xfrm flipH="1">
              <a:off x="1196" y="2709"/>
              <a:ext cx="5" cy="8"/>
            </a:xfrm>
            <a:custGeom>
              <a:avLst/>
              <a:gdLst/>
              <a:ahLst/>
              <a:cxnLst/>
              <a:pathLst>
                <a:path w="37" h="42">
                  <a:moveTo>
                    <a:pt x="0" y="0"/>
                  </a:moveTo>
                  <a:lnTo>
                    <a:pt x="8" y="21"/>
                  </a:lnTo>
                  <a:lnTo>
                    <a:pt x="23" y="39"/>
                  </a:lnTo>
                  <a:lnTo>
                    <a:pt x="37" y="42"/>
                  </a:lnTo>
                  <a:lnTo>
                    <a:pt x="0" y="0"/>
                  </a:lnTo>
                  <a:close/>
                </a:path>
              </a:pathLst>
            </a:custGeom>
            <a:solidFill>
              <a:srgbClr val="402000"/>
            </a:solidFill>
            <a:ln w="9525">
              <a:noFill/>
            </a:ln>
          </p:spPr>
          <p:txBody>
            <a:bodyPr/>
            <a:p>
              <a:endParaRPr lang="zh-CN" altLang="en-US"/>
            </a:p>
          </p:txBody>
        </p:sp>
        <p:sp>
          <p:nvSpPr>
            <p:cNvPr id="42346" name="任意多边形 311665"/>
            <p:cNvSpPr/>
            <p:nvPr/>
          </p:nvSpPr>
          <p:spPr>
            <a:xfrm flipH="1">
              <a:off x="1177" y="2746"/>
              <a:ext cx="7" cy="6"/>
            </a:xfrm>
            <a:custGeom>
              <a:avLst/>
              <a:gdLst/>
              <a:ahLst/>
              <a:cxnLst/>
              <a:pathLst>
                <a:path w="50" h="39">
                  <a:moveTo>
                    <a:pt x="50" y="0"/>
                  </a:moveTo>
                  <a:lnTo>
                    <a:pt x="17" y="14"/>
                  </a:lnTo>
                  <a:lnTo>
                    <a:pt x="0" y="39"/>
                  </a:lnTo>
                  <a:lnTo>
                    <a:pt x="50" y="0"/>
                  </a:lnTo>
                  <a:close/>
                </a:path>
              </a:pathLst>
            </a:custGeom>
            <a:solidFill>
              <a:srgbClr val="402000"/>
            </a:solidFill>
            <a:ln w="9525">
              <a:noFill/>
            </a:ln>
          </p:spPr>
          <p:txBody>
            <a:bodyPr/>
            <a:p>
              <a:endParaRPr lang="zh-CN" altLang="en-US"/>
            </a:p>
          </p:txBody>
        </p:sp>
        <p:sp>
          <p:nvSpPr>
            <p:cNvPr id="42347" name="任意多边形 311666"/>
            <p:cNvSpPr/>
            <p:nvPr/>
          </p:nvSpPr>
          <p:spPr>
            <a:xfrm flipH="1">
              <a:off x="1143" y="2731"/>
              <a:ext cx="31" cy="52"/>
            </a:xfrm>
            <a:custGeom>
              <a:avLst/>
              <a:gdLst/>
              <a:ahLst/>
              <a:cxnLst/>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348" name="任意多边形 311667"/>
            <p:cNvSpPr/>
            <p:nvPr/>
          </p:nvSpPr>
          <p:spPr>
            <a:xfrm flipH="1">
              <a:off x="1147" y="2736"/>
              <a:ext cx="23" cy="42"/>
            </a:xfrm>
            <a:custGeom>
              <a:avLst/>
              <a:gdLst/>
              <a:ahLst/>
              <a:cxnLst/>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ln>
          </p:spPr>
          <p:txBody>
            <a:bodyPr/>
            <a:p>
              <a:endParaRPr lang="zh-CN" altLang="en-US"/>
            </a:p>
          </p:txBody>
        </p:sp>
        <p:sp>
          <p:nvSpPr>
            <p:cNvPr id="42349" name="任意多边形 311668"/>
            <p:cNvSpPr/>
            <p:nvPr/>
          </p:nvSpPr>
          <p:spPr>
            <a:xfrm flipH="1">
              <a:off x="1046" y="2448"/>
              <a:ext cx="101" cy="156"/>
            </a:xfrm>
            <a:custGeom>
              <a:avLst/>
              <a:gdLst/>
              <a:ahLst/>
              <a:cxnLst/>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350" name="任意多边形 311669"/>
            <p:cNvSpPr/>
            <p:nvPr/>
          </p:nvSpPr>
          <p:spPr>
            <a:xfrm flipH="1">
              <a:off x="1136" y="2542"/>
              <a:ext cx="6" cy="2"/>
            </a:xfrm>
            <a:custGeom>
              <a:avLst/>
              <a:gdLst/>
              <a:ahLst/>
              <a:cxnLst/>
              <a:pathLst>
                <a:path w="42" h="9">
                  <a:moveTo>
                    <a:pt x="0" y="3"/>
                  </a:moveTo>
                  <a:lnTo>
                    <a:pt x="9" y="8"/>
                  </a:lnTo>
                  <a:lnTo>
                    <a:pt x="30" y="6"/>
                  </a:lnTo>
                  <a:lnTo>
                    <a:pt x="39" y="9"/>
                  </a:lnTo>
                  <a:lnTo>
                    <a:pt x="42" y="2"/>
                  </a:lnTo>
                  <a:lnTo>
                    <a:pt x="29" y="0"/>
                  </a:lnTo>
                  <a:lnTo>
                    <a:pt x="0" y="3"/>
                  </a:lnTo>
                  <a:close/>
                </a:path>
              </a:pathLst>
            </a:custGeom>
            <a:solidFill>
              <a:srgbClr val="402000"/>
            </a:solidFill>
            <a:ln w="9525">
              <a:noFill/>
            </a:ln>
          </p:spPr>
          <p:txBody>
            <a:bodyPr/>
            <a:p>
              <a:endParaRPr lang="zh-CN" altLang="en-US"/>
            </a:p>
          </p:txBody>
        </p:sp>
        <p:sp>
          <p:nvSpPr>
            <p:cNvPr id="42351" name="任意多边形 311670"/>
            <p:cNvSpPr/>
            <p:nvPr/>
          </p:nvSpPr>
          <p:spPr>
            <a:xfrm flipH="1">
              <a:off x="1134" y="2537"/>
              <a:ext cx="2" cy="5"/>
            </a:xfrm>
            <a:custGeom>
              <a:avLst/>
              <a:gdLst/>
              <a:ahLst/>
              <a:cxnLst/>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ln>
          </p:spPr>
          <p:txBody>
            <a:bodyPr/>
            <a:p>
              <a:endParaRPr lang="zh-CN" altLang="en-US"/>
            </a:p>
          </p:txBody>
        </p:sp>
        <p:sp>
          <p:nvSpPr>
            <p:cNvPr id="42352" name="任意多边形 311671"/>
            <p:cNvSpPr/>
            <p:nvPr/>
          </p:nvSpPr>
          <p:spPr>
            <a:xfrm flipH="1">
              <a:off x="1130" y="2517"/>
              <a:ext cx="2" cy="12"/>
            </a:xfrm>
            <a:custGeom>
              <a:avLst/>
              <a:gdLst/>
              <a:ahLst/>
              <a:cxnLst/>
              <a:pathLst>
                <a:path w="19" h="60">
                  <a:moveTo>
                    <a:pt x="19" y="0"/>
                  </a:moveTo>
                  <a:lnTo>
                    <a:pt x="5" y="34"/>
                  </a:lnTo>
                  <a:lnTo>
                    <a:pt x="0" y="60"/>
                  </a:lnTo>
                  <a:lnTo>
                    <a:pt x="9" y="43"/>
                  </a:lnTo>
                  <a:lnTo>
                    <a:pt x="19" y="0"/>
                  </a:lnTo>
                  <a:close/>
                </a:path>
              </a:pathLst>
            </a:custGeom>
            <a:solidFill>
              <a:srgbClr val="402000"/>
            </a:solidFill>
            <a:ln w="9525">
              <a:noFill/>
            </a:ln>
          </p:spPr>
          <p:txBody>
            <a:bodyPr/>
            <a:p>
              <a:endParaRPr lang="zh-CN" altLang="en-US"/>
            </a:p>
          </p:txBody>
        </p:sp>
        <p:sp>
          <p:nvSpPr>
            <p:cNvPr id="42353" name="任意多边形 311672"/>
            <p:cNvSpPr/>
            <p:nvPr/>
          </p:nvSpPr>
          <p:spPr>
            <a:xfrm flipH="1">
              <a:off x="1120" y="2505"/>
              <a:ext cx="11" cy="10"/>
            </a:xfrm>
            <a:custGeom>
              <a:avLst/>
              <a:gdLst/>
              <a:ahLst/>
              <a:cxnLst/>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ln>
          </p:spPr>
          <p:txBody>
            <a:bodyPr/>
            <a:p>
              <a:endParaRPr lang="zh-CN" altLang="en-US"/>
            </a:p>
          </p:txBody>
        </p:sp>
        <p:sp>
          <p:nvSpPr>
            <p:cNvPr id="42354" name="任意多边形 311673"/>
            <p:cNvSpPr/>
            <p:nvPr/>
          </p:nvSpPr>
          <p:spPr>
            <a:xfrm flipH="1">
              <a:off x="1115" y="2492"/>
              <a:ext cx="19" cy="8"/>
            </a:xfrm>
            <a:custGeom>
              <a:avLst/>
              <a:gdLst/>
              <a:ahLst/>
              <a:cxnLst/>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ln>
          </p:spPr>
          <p:txBody>
            <a:bodyPr/>
            <a:p>
              <a:endParaRPr lang="zh-CN" altLang="en-US"/>
            </a:p>
          </p:txBody>
        </p:sp>
        <p:sp>
          <p:nvSpPr>
            <p:cNvPr id="42355" name="任意多边形 311674"/>
            <p:cNvSpPr/>
            <p:nvPr/>
          </p:nvSpPr>
          <p:spPr>
            <a:xfrm flipH="1">
              <a:off x="1081" y="2503"/>
              <a:ext cx="11" cy="31"/>
            </a:xfrm>
            <a:custGeom>
              <a:avLst/>
              <a:gdLst/>
              <a:ahLst/>
              <a:cxnLst/>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ln>
          </p:spPr>
          <p:txBody>
            <a:bodyPr/>
            <a:p>
              <a:endParaRPr lang="zh-CN" altLang="en-US"/>
            </a:p>
          </p:txBody>
        </p:sp>
        <p:sp>
          <p:nvSpPr>
            <p:cNvPr id="42356" name="任意多边形 311675"/>
            <p:cNvSpPr/>
            <p:nvPr/>
          </p:nvSpPr>
          <p:spPr>
            <a:xfrm flipH="1">
              <a:off x="1077" y="2498"/>
              <a:ext cx="18" cy="42"/>
            </a:xfrm>
            <a:custGeom>
              <a:avLst/>
              <a:gdLst/>
              <a:ahLst/>
              <a:cxnLst/>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ln>
          </p:spPr>
          <p:txBody>
            <a:bodyPr/>
            <a:p>
              <a:endParaRPr lang="zh-CN" altLang="en-US"/>
            </a:p>
          </p:txBody>
        </p:sp>
        <p:sp>
          <p:nvSpPr>
            <p:cNvPr id="42357" name="任意多边形 311676"/>
            <p:cNvSpPr/>
            <p:nvPr/>
          </p:nvSpPr>
          <p:spPr>
            <a:xfrm flipH="1">
              <a:off x="1088" y="2544"/>
              <a:ext cx="16" cy="33"/>
            </a:xfrm>
            <a:custGeom>
              <a:avLst/>
              <a:gdLst/>
              <a:ahLst/>
              <a:cxnLst/>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ln>
          </p:spPr>
          <p:txBody>
            <a:bodyPr/>
            <a:p>
              <a:endParaRPr lang="zh-CN" altLang="en-US"/>
            </a:p>
          </p:txBody>
        </p:sp>
        <p:sp>
          <p:nvSpPr>
            <p:cNvPr id="42358" name="任意多边形 311677"/>
            <p:cNvSpPr/>
            <p:nvPr/>
          </p:nvSpPr>
          <p:spPr>
            <a:xfrm flipH="1">
              <a:off x="1039" y="2426"/>
              <a:ext cx="92" cy="130"/>
            </a:xfrm>
            <a:custGeom>
              <a:avLst/>
              <a:gdLst/>
              <a:ahLst/>
              <a:cxnLst/>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ln>
          </p:spPr>
          <p:txBody>
            <a:bodyPr/>
            <a:p>
              <a:endParaRPr lang="zh-CN" altLang="en-US"/>
            </a:p>
          </p:txBody>
        </p:sp>
        <p:sp>
          <p:nvSpPr>
            <p:cNvPr id="42359" name="任意多边形 311678"/>
            <p:cNvSpPr/>
            <p:nvPr/>
          </p:nvSpPr>
          <p:spPr>
            <a:xfrm flipH="1">
              <a:off x="1041" y="2428"/>
              <a:ext cx="87" cy="124"/>
            </a:xfrm>
            <a:custGeom>
              <a:avLst/>
              <a:gdLst/>
              <a:ahLst/>
              <a:cxnLst/>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ln>
          </p:spPr>
          <p:txBody>
            <a:bodyPr/>
            <a:p>
              <a:endParaRPr lang="zh-CN" altLang="en-US"/>
            </a:p>
          </p:txBody>
        </p:sp>
        <p:sp>
          <p:nvSpPr>
            <p:cNvPr id="42360" name="任意多边形 311679"/>
            <p:cNvSpPr/>
            <p:nvPr/>
          </p:nvSpPr>
          <p:spPr>
            <a:xfrm flipH="1">
              <a:off x="1216" y="2742"/>
              <a:ext cx="95" cy="83"/>
            </a:xfrm>
            <a:custGeom>
              <a:avLst/>
              <a:gdLst/>
              <a:ahLst/>
              <a:cxnLst/>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42361" name="任意多边形 311680"/>
            <p:cNvSpPr/>
            <p:nvPr/>
          </p:nvSpPr>
          <p:spPr>
            <a:xfrm flipH="1">
              <a:off x="1277" y="2756"/>
              <a:ext cx="30" cy="10"/>
            </a:xfrm>
            <a:custGeom>
              <a:avLst/>
              <a:gdLst/>
              <a:ahLst/>
              <a:cxnLst/>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ln>
          </p:spPr>
          <p:txBody>
            <a:bodyPr/>
            <a:p>
              <a:endParaRPr lang="zh-CN" altLang="en-US"/>
            </a:p>
          </p:txBody>
        </p:sp>
        <p:sp>
          <p:nvSpPr>
            <p:cNvPr id="42362" name="任意多边形 311681"/>
            <p:cNvSpPr/>
            <p:nvPr/>
          </p:nvSpPr>
          <p:spPr>
            <a:xfrm flipH="1">
              <a:off x="1265" y="2746"/>
              <a:ext cx="25" cy="6"/>
            </a:xfrm>
            <a:custGeom>
              <a:avLst/>
              <a:gdLst/>
              <a:ahLst/>
              <a:cxnLst/>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ln>
          </p:spPr>
          <p:txBody>
            <a:bodyPr/>
            <a:p>
              <a:endParaRPr lang="zh-CN" altLang="en-US"/>
            </a:p>
          </p:txBody>
        </p:sp>
        <p:sp>
          <p:nvSpPr>
            <p:cNvPr id="42363" name="任意多边形 311682"/>
            <p:cNvSpPr/>
            <p:nvPr/>
          </p:nvSpPr>
          <p:spPr>
            <a:xfrm flipH="1">
              <a:off x="1276" y="2771"/>
              <a:ext cx="10" cy="3"/>
            </a:xfrm>
            <a:custGeom>
              <a:avLst/>
              <a:gdLst/>
              <a:ahLst/>
              <a:cxnLst/>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ln>
          </p:spPr>
          <p:txBody>
            <a:bodyPr/>
            <a:p>
              <a:endParaRPr lang="zh-CN" altLang="en-US"/>
            </a:p>
          </p:txBody>
        </p:sp>
        <p:sp>
          <p:nvSpPr>
            <p:cNvPr id="42364" name="任意多边形 311683"/>
            <p:cNvSpPr/>
            <p:nvPr/>
          </p:nvSpPr>
          <p:spPr>
            <a:xfrm flipH="1">
              <a:off x="1305" y="2768"/>
              <a:ext cx="3" cy="6"/>
            </a:xfrm>
            <a:custGeom>
              <a:avLst/>
              <a:gdLst/>
              <a:ahLst/>
              <a:cxnLst/>
              <a:pathLst>
                <a:path w="19" h="32">
                  <a:moveTo>
                    <a:pt x="19" y="0"/>
                  </a:moveTo>
                  <a:lnTo>
                    <a:pt x="19" y="9"/>
                  </a:lnTo>
                  <a:lnTo>
                    <a:pt x="14" y="24"/>
                  </a:lnTo>
                  <a:lnTo>
                    <a:pt x="0" y="32"/>
                  </a:lnTo>
                  <a:lnTo>
                    <a:pt x="19" y="0"/>
                  </a:lnTo>
                  <a:close/>
                </a:path>
              </a:pathLst>
            </a:custGeom>
            <a:solidFill>
              <a:srgbClr val="402000"/>
            </a:solidFill>
            <a:ln w="9525">
              <a:noFill/>
            </a:ln>
          </p:spPr>
          <p:txBody>
            <a:bodyPr/>
            <a:p>
              <a:endParaRPr lang="zh-CN" altLang="en-US"/>
            </a:p>
          </p:txBody>
        </p:sp>
        <p:sp>
          <p:nvSpPr>
            <p:cNvPr id="42365" name="任意多边形 311684"/>
            <p:cNvSpPr/>
            <p:nvPr/>
          </p:nvSpPr>
          <p:spPr>
            <a:xfrm flipH="1">
              <a:off x="1261" y="2761"/>
              <a:ext cx="5" cy="8"/>
            </a:xfrm>
            <a:custGeom>
              <a:avLst/>
              <a:gdLst/>
              <a:ahLst/>
              <a:cxnLst/>
              <a:pathLst>
                <a:path w="35" h="43">
                  <a:moveTo>
                    <a:pt x="0" y="0"/>
                  </a:moveTo>
                  <a:lnTo>
                    <a:pt x="7" y="14"/>
                  </a:lnTo>
                  <a:lnTo>
                    <a:pt x="7" y="24"/>
                  </a:lnTo>
                  <a:lnTo>
                    <a:pt x="35" y="43"/>
                  </a:lnTo>
                  <a:lnTo>
                    <a:pt x="0" y="0"/>
                  </a:lnTo>
                  <a:close/>
                </a:path>
              </a:pathLst>
            </a:custGeom>
            <a:solidFill>
              <a:srgbClr val="402000"/>
            </a:solidFill>
            <a:ln w="9525">
              <a:noFill/>
            </a:ln>
          </p:spPr>
          <p:txBody>
            <a:bodyPr/>
            <a:p>
              <a:endParaRPr lang="zh-CN" altLang="en-US"/>
            </a:p>
          </p:txBody>
        </p:sp>
        <p:sp>
          <p:nvSpPr>
            <p:cNvPr id="42366" name="任意多边形 311685"/>
            <p:cNvSpPr/>
            <p:nvPr/>
          </p:nvSpPr>
          <p:spPr>
            <a:xfrm flipH="1">
              <a:off x="1242" y="2761"/>
              <a:ext cx="15" cy="23"/>
            </a:xfrm>
            <a:custGeom>
              <a:avLst/>
              <a:gdLst/>
              <a:ahLst/>
              <a:cxnLst/>
              <a:pathLst>
                <a:path w="114" h="114">
                  <a:moveTo>
                    <a:pt x="0" y="0"/>
                  </a:moveTo>
                  <a:lnTo>
                    <a:pt x="21" y="35"/>
                  </a:lnTo>
                  <a:lnTo>
                    <a:pt x="43" y="63"/>
                  </a:lnTo>
                  <a:lnTo>
                    <a:pt x="114" y="114"/>
                  </a:lnTo>
                  <a:lnTo>
                    <a:pt x="47" y="53"/>
                  </a:lnTo>
                  <a:lnTo>
                    <a:pt x="0" y="0"/>
                  </a:lnTo>
                  <a:close/>
                </a:path>
              </a:pathLst>
            </a:custGeom>
            <a:solidFill>
              <a:srgbClr val="402000"/>
            </a:solidFill>
            <a:ln w="9525">
              <a:noFill/>
            </a:ln>
          </p:spPr>
          <p:txBody>
            <a:bodyPr/>
            <a:p>
              <a:endParaRPr lang="zh-CN" altLang="en-US"/>
            </a:p>
          </p:txBody>
        </p:sp>
        <p:sp>
          <p:nvSpPr>
            <p:cNvPr id="42367" name="任意多边形 311686"/>
            <p:cNvSpPr/>
            <p:nvPr/>
          </p:nvSpPr>
          <p:spPr>
            <a:xfrm flipH="1">
              <a:off x="1234" y="2793"/>
              <a:ext cx="4" cy="15"/>
            </a:xfrm>
            <a:custGeom>
              <a:avLst/>
              <a:gdLst/>
              <a:ahLst/>
              <a:cxnLst/>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ln>
          </p:spPr>
          <p:txBody>
            <a:bodyPr/>
            <a:p>
              <a:endParaRPr lang="zh-CN" altLang="en-US"/>
            </a:p>
          </p:txBody>
        </p:sp>
        <p:sp>
          <p:nvSpPr>
            <p:cNvPr id="42368" name="任意多边形 311687"/>
            <p:cNvSpPr/>
            <p:nvPr/>
          </p:nvSpPr>
          <p:spPr>
            <a:xfrm flipH="1">
              <a:off x="1270" y="2776"/>
              <a:ext cx="1" cy="7"/>
            </a:xfrm>
            <a:custGeom>
              <a:avLst/>
              <a:gdLst/>
              <a:ahLst/>
              <a:cxnLst/>
              <a:pathLst>
                <a:path w="15" h="30">
                  <a:moveTo>
                    <a:pt x="11" y="0"/>
                  </a:moveTo>
                  <a:lnTo>
                    <a:pt x="15" y="12"/>
                  </a:lnTo>
                  <a:lnTo>
                    <a:pt x="0" y="30"/>
                  </a:lnTo>
                  <a:lnTo>
                    <a:pt x="11" y="0"/>
                  </a:lnTo>
                  <a:close/>
                </a:path>
              </a:pathLst>
            </a:custGeom>
            <a:solidFill>
              <a:srgbClr val="402000"/>
            </a:solidFill>
            <a:ln w="9525">
              <a:noFill/>
            </a:ln>
          </p:spPr>
          <p:txBody>
            <a:bodyPr/>
            <a:p>
              <a:endParaRPr lang="zh-CN" altLang="en-US"/>
            </a:p>
          </p:txBody>
        </p:sp>
        <p:sp>
          <p:nvSpPr>
            <p:cNvPr id="42369" name="任意多边形 311688"/>
            <p:cNvSpPr/>
            <p:nvPr/>
          </p:nvSpPr>
          <p:spPr>
            <a:xfrm flipH="1">
              <a:off x="1131" y="2561"/>
              <a:ext cx="7" cy="6"/>
            </a:xfrm>
            <a:custGeom>
              <a:avLst/>
              <a:gdLst/>
              <a:ahLst/>
              <a:cxnLst/>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ln>
          </p:spPr>
          <p:txBody>
            <a:bodyPr/>
            <a:p>
              <a:endParaRPr lang="zh-CN" altLang="en-US"/>
            </a:p>
          </p:txBody>
        </p:sp>
        <p:sp>
          <p:nvSpPr>
            <p:cNvPr id="42370" name="任意多边形 311689"/>
            <p:cNvSpPr/>
            <p:nvPr/>
          </p:nvSpPr>
          <p:spPr>
            <a:xfrm flipH="1">
              <a:off x="1134" y="2572"/>
              <a:ext cx="1" cy="5"/>
            </a:xfrm>
            <a:custGeom>
              <a:avLst/>
              <a:gdLst/>
              <a:ahLst/>
              <a:cxnLst/>
              <a:pathLst>
                <a:path w="14" h="24">
                  <a:moveTo>
                    <a:pt x="0" y="0"/>
                  </a:moveTo>
                  <a:lnTo>
                    <a:pt x="14" y="0"/>
                  </a:lnTo>
                  <a:lnTo>
                    <a:pt x="14" y="24"/>
                  </a:lnTo>
                  <a:lnTo>
                    <a:pt x="0" y="0"/>
                  </a:lnTo>
                  <a:close/>
                </a:path>
              </a:pathLst>
            </a:custGeom>
            <a:solidFill>
              <a:srgbClr val="402000"/>
            </a:solidFill>
            <a:ln w="9525">
              <a:noFill/>
            </a:ln>
          </p:spPr>
          <p:txBody>
            <a:bodyPr/>
            <a:p>
              <a:endParaRPr lang="zh-CN" altLang="en-US"/>
            </a:p>
          </p:txBody>
        </p:sp>
        <p:sp>
          <p:nvSpPr>
            <p:cNvPr id="42371" name="任意多边形 311690"/>
            <p:cNvSpPr/>
            <p:nvPr/>
          </p:nvSpPr>
          <p:spPr>
            <a:xfrm flipH="1">
              <a:off x="1107" y="2608"/>
              <a:ext cx="56" cy="208"/>
            </a:xfrm>
            <a:custGeom>
              <a:avLst/>
              <a:gdLst/>
              <a:ahLst/>
              <a:cxnLst/>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cap="flat" cmpd="sng">
              <a:solidFill>
                <a:srgbClr val="000000"/>
              </a:solidFill>
              <a:prstDash val="solid"/>
              <a:round/>
              <a:headEnd type="none" w="med" len="med"/>
              <a:tailEnd type="none" w="med" len="med"/>
            </a:ln>
          </p:spPr>
          <p:txBody>
            <a:bodyPr/>
            <a:p>
              <a:endParaRPr lang="zh-CN" altLang="en-US"/>
            </a:p>
          </p:txBody>
        </p:sp>
        <p:sp>
          <p:nvSpPr>
            <p:cNvPr id="42372" name="任意多边形 311691"/>
            <p:cNvSpPr/>
            <p:nvPr/>
          </p:nvSpPr>
          <p:spPr>
            <a:xfrm flipH="1">
              <a:off x="1012" y="2567"/>
              <a:ext cx="219" cy="349"/>
            </a:xfrm>
            <a:custGeom>
              <a:avLst/>
              <a:gdLst/>
              <a:ahLst/>
              <a:cxnLst/>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42373" name="任意多边形 311692"/>
            <p:cNvSpPr/>
            <p:nvPr/>
          </p:nvSpPr>
          <p:spPr>
            <a:xfrm flipH="1">
              <a:off x="1016" y="2589"/>
              <a:ext cx="138" cy="323"/>
            </a:xfrm>
            <a:custGeom>
              <a:avLst/>
              <a:gdLst/>
              <a:ahLst/>
              <a:cxnLst/>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ln>
          </p:spPr>
          <p:txBody>
            <a:bodyPr/>
            <a:p>
              <a:endParaRPr lang="zh-CN" altLang="en-US"/>
            </a:p>
          </p:txBody>
        </p:sp>
        <p:sp>
          <p:nvSpPr>
            <p:cNvPr id="42374" name="任意多边形 311693"/>
            <p:cNvSpPr/>
            <p:nvPr/>
          </p:nvSpPr>
          <p:spPr>
            <a:xfrm flipH="1">
              <a:off x="1026" y="2749"/>
              <a:ext cx="42" cy="150"/>
            </a:xfrm>
            <a:custGeom>
              <a:avLst/>
              <a:gdLst/>
              <a:ahLst/>
              <a:cxnLst/>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ln>
          </p:spPr>
          <p:txBody>
            <a:bodyPr/>
            <a:p>
              <a:endParaRPr lang="zh-CN" altLang="en-US"/>
            </a:p>
          </p:txBody>
        </p:sp>
        <p:sp>
          <p:nvSpPr>
            <p:cNvPr id="42375" name="任意多边形 311694"/>
            <p:cNvSpPr/>
            <p:nvPr/>
          </p:nvSpPr>
          <p:spPr>
            <a:xfrm flipH="1">
              <a:off x="1068" y="2628"/>
              <a:ext cx="159" cy="225"/>
            </a:xfrm>
            <a:custGeom>
              <a:avLst/>
              <a:gdLst/>
              <a:ahLst/>
              <a:cxnLst/>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ln>
          </p:spPr>
          <p:txBody>
            <a:bodyPr/>
            <a:p>
              <a:endParaRPr lang="zh-CN" altLang="en-US"/>
            </a:p>
          </p:txBody>
        </p:sp>
        <p:sp>
          <p:nvSpPr>
            <p:cNvPr id="42376" name="任意多边形 311695"/>
            <p:cNvSpPr/>
            <p:nvPr/>
          </p:nvSpPr>
          <p:spPr>
            <a:xfrm flipH="1">
              <a:off x="1078" y="2712"/>
              <a:ext cx="41" cy="50"/>
            </a:xfrm>
            <a:custGeom>
              <a:avLst/>
              <a:gdLst/>
              <a:ahLst/>
              <a:cxnLst/>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ln>
          </p:spPr>
          <p:txBody>
            <a:bodyPr/>
            <a:p>
              <a:endParaRPr lang="zh-CN" altLang="en-US"/>
            </a:p>
          </p:txBody>
        </p:sp>
        <p:sp>
          <p:nvSpPr>
            <p:cNvPr id="42377" name="任意多边形 311696"/>
            <p:cNvSpPr/>
            <p:nvPr/>
          </p:nvSpPr>
          <p:spPr>
            <a:xfrm flipH="1">
              <a:off x="1080" y="2670"/>
              <a:ext cx="36" cy="66"/>
            </a:xfrm>
            <a:custGeom>
              <a:avLst/>
              <a:gdLst/>
              <a:ahLst/>
              <a:cxnLst/>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ln>
          </p:spPr>
          <p:txBody>
            <a:bodyPr/>
            <a:p>
              <a:endParaRPr lang="zh-CN" altLang="en-US"/>
            </a:p>
          </p:txBody>
        </p:sp>
        <p:sp>
          <p:nvSpPr>
            <p:cNvPr id="42378" name="任意多边形 311697"/>
            <p:cNvSpPr/>
            <p:nvPr/>
          </p:nvSpPr>
          <p:spPr>
            <a:xfrm flipH="1">
              <a:off x="1084" y="2604"/>
              <a:ext cx="39" cy="39"/>
            </a:xfrm>
            <a:custGeom>
              <a:avLst/>
              <a:gdLst/>
              <a:ahLst/>
              <a:cxnLst/>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ln>
          </p:spPr>
          <p:txBody>
            <a:bodyPr/>
            <a:p>
              <a:endParaRPr lang="zh-CN" altLang="en-US"/>
            </a:p>
          </p:txBody>
        </p:sp>
        <p:sp>
          <p:nvSpPr>
            <p:cNvPr id="42379" name="任意多边形 311698"/>
            <p:cNvSpPr/>
            <p:nvPr/>
          </p:nvSpPr>
          <p:spPr>
            <a:xfrm flipH="1">
              <a:off x="1131" y="2675"/>
              <a:ext cx="22" cy="99"/>
            </a:xfrm>
            <a:custGeom>
              <a:avLst/>
              <a:gdLst/>
              <a:ahLst/>
              <a:cxnLst/>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ln>
          </p:spPr>
          <p:txBody>
            <a:bodyPr/>
            <a:p>
              <a:endParaRPr lang="zh-CN" altLang="en-US"/>
            </a:p>
          </p:txBody>
        </p:sp>
        <p:sp>
          <p:nvSpPr>
            <p:cNvPr id="42380" name="任意多边形 311699"/>
            <p:cNvSpPr/>
            <p:nvPr/>
          </p:nvSpPr>
          <p:spPr>
            <a:xfrm flipH="1">
              <a:off x="1081" y="2783"/>
              <a:ext cx="39" cy="18"/>
            </a:xfrm>
            <a:custGeom>
              <a:avLst/>
              <a:gdLst/>
              <a:ahLst/>
              <a:cxnLst/>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ln>
          </p:spPr>
          <p:txBody>
            <a:bodyPr/>
            <a:p>
              <a:endParaRPr lang="zh-CN" altLang="en-US"/>
            </a:p>
          </p:txBody>
        </p:sp>
        <p:sp>
          <p:nvSpPr>
            <p:cNvPr id="42381" name="任意多边形 311700"/>
            <p:cNvSpPr/>
            <p:nvPr/>
          </p:nvSpPr>
          <p:spPr>
            <a:xfrm flipH="1">
              <a:off x="1128" y="2791"/>
              <a:ext cx="25" cy="42"/>
            </a:xfrm>
            <a:custGeom>
              <a:avLst/>
              <a:gdLst/>
              <a:ahLst/>
              <a:cxnLst/>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ln>
          </p:spPr>
          <p:txBody>
            <a:bodyPr/>
            <a:p>
              <a:endParaRPr lang="zh-CN" altLang="en-US"/>
            </a:p>
          </p:txBody>
        </p:sp>
        <p:sp>
          <p:nvSpPr>
            <p:cNvPr id="42382" name="任意多边形 311701"/>
            <p:cNvSpPr/>
            <p:nvPr/>
          </p:nvSpPr>
          <p:spPr>
            <a:xfrm flipH="1">
              <a:off x="1057" y="2571"/>
              <a:ext cx="57" cy="52"/>
            </a:xfrm>
            <a:custGeom>
              <a:avLst/>
              <a:gdLst/>
              <a:ahLst/>
              <a:cxnLst/>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ln>
          </p:spPr>
          <p:txBody>
            <a:bodyPr/>
            <a:p>
              <a:endParaRPr lang="zh-CN" altLang="en-US"/>
            </a:p>
          </p:txBody>
        </p:sp>
        <p:sp>
          <p:nvSpPr>
            <p:cNvPr id="42383" name="任意多边形 311702"/>
            <p:cNvSpPr/>
            <p:nvPr/>
          </p:nvSpPr>
          <p:spPr>
            <a:xfrm flipH="1">
              <a:off x="992" y="2806"/>
              <a:ext cx="117" cy="226"/>
            </a:xfrm>
            <a:custGeom>
              <a:avLst/>
              <a:gdLst/>
              <a:ahLst/>
              <a:cxnLst/>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42384" name="任意多边形 311703"/>
            <p:cNvSpPr/>
            <p:nvPr/>
          </p:nvSpPr>
          <p:spPr>
            <a:xfrm flipH="1">
              <a:off x="995" y="2818"/>
              <a:ext cx="101" cy="205"/>
            </a:xfrm>
            <a:custGeom>
              <a:avLst/>
              <a:gdLst/>
              <a:ahLst/>
              <a:cxnLst/>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ln>
          </p:spPr>
          <p:txBody>
            <a:bodyPr/>
            <a:p>
              <a:endParaRPr lang="zh-CN" altLang="en-US"/>
            </a:p>
          </p:txBody>
        </p:sp>
      </p:grpSp>
      <p:sp>
        <p:nvSpPr>
          <p:cNvPr id="42385" name="文本框 311704"/>
          <p:cNvSpPr txBox="1"/>
          <p:nvPr/>
        </p:nvSpPr>
        <p:spPr>
          <a:xfrm>
            <a:off x="2446338" y="1162050"/>
            <a:ext cx="2216150" cy="1066800"/>
          </a:xfrm>
          <a:prstGeom prst="rect">
            <a:avLst/>
          </a:prstGeom>
          <a:noFill/>
          <a:ln w="9525">
            <a:noFill/>
          </a:ln>
        </p:spPr>
        <p:txBody>
          <a:bodyPr wrap="none" anchor="t">
            <a:spAutoFit/>
          </a:bodyPr>
          <a:p>
            <a:pPr algn="ctr"/>
            <a:r>
              <a:rPr lang="zh-CN" altLang="en-US" sz="3200" dirty="0">
                <a:solidFill>
                  <a:schemeClr val="tx2"/>
                </a:solidFill>
                <a:latin typeface="Arial" panose="020B0604020202020204" pitchFamily="34" charset="0"/>
                <a:ea typeface="黑体" panose="02010609060101010101" pitchFamily="2" charset="-122"/>
              </a:rPr>
              <a:t>因特网</a:t>
            </a:r>
            <a:endParaRPr lang="zh-CN" altLang="en-US" sz="3200" dirty="0">
              <a:solidFill>
                <a:schemeClr val="tx2"/>
              </a:solidFill>
              <a:latin typeface="Arial" panose="020B0604020202020204" pitchFamily="34" charset="0"/>
              <a:ea typeface="黑体" panose="02010609060101010101" pitchFamily="2" charset="-122"/>
            </a:endParaRPr>
          </a:p>
          <a:p>
            <a:pPr algn="ctr"/>
            <a:r>
              <a:rPr lang="zh-CN" altLang="en-US" sz="3200" dirty="0">
                <a:solidFill>
                  <a:schemeClr val="tx2"/>
                </a:solidFill>
                <a:latin typeface="Arial" panose="020B0604020202020204" pitchFamily="34" charset="0"/>
                <a:ea typeface="黑体" panose="02010609060101010101" pitchFamily="2" charset="-122"/>
              </a:rPr>
              <a:t>服务提供者</a:t>
            </a:r>
            <a:endParaRPr lang="zh-CN" altLang="en-US" sz="3200" dirty="0">
              <a:solidFill>
                <a:schemeClr val="tx2"/>
              </a:solidFill>
              <a:latin typeface="Arial" panose="020B0604020202020204" pitchFamily="34" charset="0"/>
              <a:ea typeface="黑体" panose="02010609060101010101" pitchFamily="2" charset="-122"/>
            </a:endParaRPr>
          </a:p>
        </p:txBody>
      </p:sp>
      <p:sp>
        <p:nvSpPr>
          <p:cNvPr id="42386" name="标题 311709"/>
          <p:cNvSpPr>
            <a:spLocks noGrp="1"/>
          </p:cNvSpPr>
          <p:nvPr>
            <p:ph type="title"/>
          </p:nvPr>
        </p:nvSpPr>
        <p:spPr>
          <a:xfrm>
            <a:off x="1150938" y="44450"/>
            <a:ext cx="6445250" cy="839788"/>
          </a:xfrm>
          <a:ln/>
        </p:spPr>
        <p:txBody>
          <a:bodyPr anchor="b"/>
          <a:p>
            <a:pPr algn="ctr"/>
            <a:r>
              <a:rPr lang="zh-CN" altLang="en-US" dirty="0"/>
              <a:t>用户通过 </a:t>
            </a:r>
            <a:r>
              <a:rPr lang="en-US" altLang="zh-CN" dirty="0"/>
              <a:t>ISP </a:t>
            </a:r>
            <a:r>
              <a:rPr lang="zh-CN" altLang="en-US" dirty="0"/>
              <a:t>上网</a:t>
            </a:r>
            <a:endParaRPr lang="zh-CN" altLang="en-US" dirty="0"/>
          </a:p>
        </p:txBody>
      </p:sp>
      <p:sp>
        <p:nvSpPr>
          <p:cNvPr id="42387" name="文本框 311710"/>
          <p:cNvSpPr txBox="1"/>
          <p:nvPr/>
        </p:nvSpPr>
        <p:spPr>
          <a:xfrm>
            <a:off x="241300" y="5157788"/>
            <a:ext cx="8877300" cy="1066800"/>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宋体" panose="02010600030101010101" pitchFamily="2" charset="-122"/>
              </a:rPr>
              <a:t>根据提供服务的覆盖面积大小以及所拥有的</a:t>
            </a:r>
            <a:endParaRPr lang="zh-CN" altLang="en-US" sz="3200" dirty="0">
              <a:solidFill>
                <a:schemeClr val="tx2"/>
              </a:solidFill>
              <a:latin typeface="Arial" panose="020B0604020202020204" pitchFamily="34" charset="0"/>
              <a:ea typeface="宋体" panose="02010600030101010101" pitchFamily="2" charset="-122"/>
            </a:endParaRPr>
          </a:p>
          <a:p>
            <a:r>
              <a:rPr lang="en-US" altLang="zh-CN" sz="3200" dirty="0">
                <a:solidFill>
                  <a:schemeClr val="tx2"/>
                </a:solidFill>
                <a:latin typeface="Arial" panose="020B0604020202020204" pitchFamily="34" charset="0"/>
                <a:ea typeface="宋体" panose="02010600030101010101" pitchFamily="2" charset="-122"/>
              </a:rPr>
              <a:t>IP </a:t>
            </a:r>
            <a:r>
              <a:rPr lang="zh-CN" altLang="en-US" sz="3200" dirty="0">
                <a:solidFill>
                  <a:schemeClr val="tx2"/>
                </a:solidFill>
                <a:latin typeface="Arial" panose="020B0604020202020204" pitchFamily="34" charset="0"/>
                <a:ea typeface="宋体" panose="02010600030101010101" pitchFamily="2" charset="-122"/>
              </a:rPr>
              <a:t>地址数目的不同，</a:t>
            </a:r>
            <a:r>
              <a:rPr lang="en-US" altLang="zh-CN" sz="3200" dirty="0">
                <a:solidFill>
                  <a:schemeClr val="tx2"/>
                </a:solidFill>
                <a:latin typeface="Arial" panose="020B0604020202020204" pitchFamily="34" charset="0"/>
                <a:ea typeface="宋体" panose="02010600030101010101" pitchFamily="2" charset="-122"/>
              </a:rPr>
              <a:t>ISP </a:t>
            </a:r>
            <a:r>
              <a:rPr lang="zh-CN" altLang="en-US" sz="3200" dirty="0">
                <a:solidFill>
                  <a:schemeClr val="tx2"/>
                </a:solidFill>
                <a:latin typeface="Arial" panose="020B0604020202020204" pitchFamily="34" charset="0"/>
                <a:ea typeface="宋体" panose="02010600030101010101" pitchFamily="2" charset="-122"/>
              </a:rPr>
              <a:t>也分成为不同的层次。 </a:t>
            </a:r>
            <a:endParaRPr lang="zh-CN" altLang="en-US" sz="3200"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椭圆 314487"/>
          <p:cNvSpPr/>
          <p:nvPr/>
        </p:nvSpPr>
        <p:spPr>
          <a:xfrm>
            <a:off x="395288" y="53975"/>
            <a:ext cx="8540750" cy="4989513"/>
          </a:xfrm>
          <a:prstGeom prst="ellipse">
            <a:avLst/>
          </a:prstGeom>
          <a:solidFill>
            <a:srgbClr val="FFFF99"/>
          </a:solidFill>
          <a:ln w="9525" cap="flat" cmpd="sng">
            <a:solidFill>
              <a:schemeClr val="tx1"/>
            </a:solidFill>
            <a:prstDash val="dash"/>
            <a:round/>
            <a:headEnd type="none" w="med" len="med"/>
            <a:tailEnd type="none" w="med" len="med"/>
          </a:ln>
        </p:spPr>
        <p:txBody>
          <a:bodyPr wrap="none" anchor="ctr"/>
          <a:p>
            <a:pPr algn="ctr"/>
            <a:endParaRPr lang="zh-CN" sz="4000" dirty="0">
              <a:latin typeface="Arial" panose="020B0604020202020204" pitchFamily="34" charset="0"/>
              <a:ea typeface="宋体" panose="02010600030101010101" pitchFamily="2" charset="-122"/>
            </a:endParaRPr>
          </a:p>
        </p:txBody>
      </p:sp>
      <p:sp>
        <p:nvSpPr>
          <p:cNvPr id="44034" name="椭圆 314371"/>
          <p:cNvSpPr/>
          <p:nvPr/>
        </p:nvSpPr>
        <p:spPr>
          <a:xfrm>
            <a:off x="1403350" y="623888"/>
            <a:ext cx="6313488" cy="3667125"/>
          </a:xfrm>
          <a:prstGeom prst="ellipse">
            <a:avLst/>
          </a:prstGeom>
          <a:solidFill>
            <a:srgbClr val="00FFCC"/>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35" name="椭圆 314372"/>
          <p:cNvSpPr/>
          <p:nvPr/>
        </p:nvSpPr>
        <p:spPr>
          <a:xfrm>
            <a:off x="2555875" y="1268413"/>
            <a:ext cx="3816350" cy="2303462"/>
          </a:xfrm>
          <a:prstGeom prst="ellipse">
            <a:avLst/>
          </a:prstGeom>
          <a:solidFill>
            <a:srgbClr val="FFCCFF"/>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36" name="直接连接符 314373"/>
          <p:cNvSpPr/>
          <p:nvPr/>
        </p:nvSpPr>
        <p:spPr>
          <a:xfrm flipV="1">
            <a:off x="3124200" y="2563813"/>
            <a:ext cx="871538" cy="212725"/>
          </a:xfrm>
          <a:prstGeom prst="line">
            <a:avLst/>
          </a:prstGeom>
          <a:ln w="9525" cap="flat" cmpd="sng">
            <a:solidFill>
              <a:schemeClr val="tx1"/>
            </a:solidFill>
            <a:prstDash val="solid"/>
            <a:round/>
            <a:headEnd type="none" w="med" len="med"/>
            <a:tailEnd type="none" w="med" len="med"/>
          </a:ln>
        </p:spPr>
      </p:sp>
      <p:sp>
        <p:nvSpPr>
          <p:cNvPr id="44037" name="直接连接符 314374"/>
          <p:cNvSpPr/>
          <p:nvPr/>
        </p:nvSpPr>
        <p:spPr>
          <a:xfrm flipV="1">
            <a:off x="4572000" y="2132013"/>
            <a:ext cx="647700" cy="503237"/>
          </a:xfrm>
          <a:prstGeom prst="line">
            <a:avLst/>
          </a:prstGeom>
          <a:ln w="28575" cap="flat" cmpd="sng">
            <a:solidFill>
              <a:schemeClr val="tx1"/>
            </a:solidFill>
            <a:prstDash val="solid"/>
            <a:round/>
            <a:headEnd type="none" w="med" len="med"/>
            <a:tailEnd type="none" w="med" len="med"/>
          </a:ln>
        </p:spPr>
      </p:sp>
      <p:sp>
        <p:nvSpPr>
          <p:cNvPr id="44038" name="椭圆 314375"/>
          <p:cNvSpPr/>
          <p:nvPr/>
        </p:nvSpPr>
        <p:spPr>
          <a:xfrm>
            <a:off x="3851275" y="2454275"/>
            <a:ext cx="1079500" cy="685800"/>
          </a:xfrm>
          <a:prstGeom prst="ellipse">
            <a:avLst/>
          </a:prstGeom>
          <a:solidFill>
            <a:srgbClr val="EAEAEA"/>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一级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039" name="直接连接符 314376"/>
          <p:cNvSpPr/>
          <p:nvPr/>
        </p:nvSpPr>
        <p:spPr>
          <a:xfrm flipH="1" flipV="1">
            <a:off x="6553200" y="4376738"/>
            <a:ext cx="1763713" cy="779462"/>
          </a:xfrm>
          <a:prstGeom prst="line">
            <a:avLst/>
          </a:prstGeom>
          <a:ln w="9525" cap="flat" cmpd="sng">
            <a:solidFill>
              <a:schemeClr val="tx1"/>
            </a:solidFill>
            <a:prstDash val="solid"/>
            <a:round/>
            <a:headEnd type="none" w="med" len="med"/>
            <a:tailEnd type="none" w="med" len="med"/>
          </a:ln>
        </p:spPr>
      </p:sp>
      <p:sp>
        <p:nvSpPr>
          <p:cNvPr id="44040" name="直接连接符 314377"/>
          <p:cNvSpPr/>
          <p:nvPr/>
        </p:nvSpPr>
        <p:spPr>
          <a:xfrm>
            <a:off x="2362200" y="4300538"/>
            <a:ext cx="193675" cy="855662"/>
          </a:xfrm>
          <a:prstGeom prst="line">
            <a:avLst/>
          </a:prstGeom>
          <a:ln w="9525" cap="flat" cmpd="sng">
            <a:solidFill>
              <a:schemeClr val="tx1"/>
            </a:solidFill>
            <a:prstDash val="solid"/>
            <a:round/>
            <a:headEnd type="none" w="med" len="med"/>
            <a:tailEnd type="none" w="med" len="med"/>
          </a:ln>
        </p:spPr>
      </p:sp>
      <p:sp>
        <p:nvSpPr>
          <p:cNvPr id="44041" name="直接连接符 314378"/>
          <p:cNvSpPr/>
          <p:nvPr/>
        </p:nvSpPr>
        <p:spPr>
          <a:xfrm>
            <a:off x="3429000" y="4376738"/>
            <a:ext cx="350838" cy="923925"/>
          </a:xfrm>
          <a:prstGeom prst="line">
            <a:avLst/>
          </a:prstGeom>
          <a:ln w="9525" cap="flat" cmpd="sng">
            <a:solidFill>
              <a:schemeClr val="tx1"/>
            </a:solidFill>
            <a:prstDash val="solid"/>
            <a:round/>
            <a:headEnd type="none" w="med" len="med"/>
            <a:tailEnd type="none" w="med" len="med"/>
          </a:ln>
        </p:spPr>
      </p:sp>
      <p:sp>
        <p:nvSpPr>
          <p:cNvPr id="44042" name="直接连接符 314379"/>
          <p:cNvSpPr/>
          <p:nvPr/>
        </p:nvSpPr>
        <p:spPr>
          <a:xfrm flipH="1">
            <a:off x="6084888" y="4376738"/>
            <a:ext cx="239712" cy="779462"/>
          </a:xfrm>
          <a:prstGeom prst="line">
            <a:avLst/>
          </a:prstGeom>
          <a:ln w="9525" cap="flat" cmpd="sng">
            <a:solidFill>
              <a:schemeClr val="tx1"/>
            </a:solidFill>
            <a:prstDash val="solid"/>
            <a:round/>
            <a:headEnd type="none" w="med" len="med"/>
            <a:tailEnd type="none" w="med" len="med"/>
          </a:ln>
        </p:spPr>
      </p:sp>
      <p:sp>
        <p:nvSpPr>
          <p:cNvPr id="44043" name="直接连接符 314380"/>
          <p:cNvSpPr/>
          <p:nvPr/>
        </p:nvSpPr>
        <p:spPr>
          <a:xfrm>
            <a:off x="6477000" y="4376738"/>
            <a:ext cx="615950" cy="708025"/>
          </a:xfrm>
          <a:prstGeom prst="line">
            <a:avLst/>
          </a:prstGeom>
          <a:ln w="9525" cap="flat" cmpd="sng">
            <a:solidFill>
              <a:schemeClr val="tx1"/>
            </a:solidFill>
            <a:prstDash val="solid"/>
            <a:round/>
            <a:headEnd type="none" w="med" len="med"/>
            <a:tailEnd type="none" w="med" len="med"/>
          </a:ln>
        </p:spPr>
      </p:sp>
      <p:sp>
        <p:nvSpPr>
          <p:cNvPr id="44044" name="直接连接符 314381"/>
          <p:cNvSpPr/>
          <p:nvPr/>
        </p:nvSpPr>
        <p:spPr>
          <a:xfrm>
            <a:off x="2916238" y="3787775"/>
            <a:ext cx="576262" cy="720725"/>
          </a:xfrm>
          <a:prstGeom prst="line">
            <a:avLst/>
          </a:prstGeom>
          <a:ln w="9525" cap="flat" cmpd="sng">
            <a:solidFill>
              <a:schemeClr val="tx1"/>
            </a:solidFill>
            <a:prstDash val="solid"/>
            <a:round/>
            <a:headEnd type="none" w="med" len="med"/>
            <a:tailEnd type="none" w="med" len="med"/>
          </a:ln>
        </p:spPr>
      </p:sp>
      <p:sp>
        <p:nvSpPr>
          <p:cNvPr id="44045" name="直接连接符 314382"/>
          <p:cNvSpPr/>
          <p:nvPr/>
        </p:nvSpPr>
        <p:spPr>
          <a:xfrm flipH="1">
            <a:off x="2235200" y="3652838"/>
            <a:ext cx="635000" cy="520700"/>
          </a:xfrm>
          <a:prstGeom prst="line">
            <a:avLst/>
          </a:prstGeom>
          <a:ln w="9525" cap="flat" cmpd="sng">
            <a:solidFill>
              <a:schemeClr val="tx1"/>
            </a:solidFill>
            <a:prstDash val="solid"/>
            <a:round/>
            <a:headEnd type="none" w="med" len="med"/>
            <a:tailEnd type="none" w="med" len="med"/>
          </a:ln>
        </p:spPr>
      </p:sp>
      <p:sp>
        <p:nvSpPr>
          <p:cNvPr id="44046" name="直接连接符 314383"/>
          <p:cNvSpPr/>
          <p:nvPr/>
        </p:nvSpPr>
        <p:spPr>
          <a:xfrm>
            <a:off x="6011863" y="2852738"/>
            <a:ext cx="936625" cy="142875"/>
          </a:xfrm>
          <a:prstGeom prst="line">
            <a:avLst/>
          </a:prstGeom>
          <a:ln w="9525" cap="flat" cmpd="sng">
            <a:solidFill>
              <a:schemeClr val="tx1"/>
            </a:solidFill>
            <a:prstDash val="solid"/>
            <a:round/>
            <a:headEnd type="none" w="med" len="med"/>
            <a:tailEnd type="none" w="med" len="med"/>
          </a:ln>
        </p:spPr>
      </p:sp>
      <p:sp>
        <p:nvSpPr>
          <p:cNvPr id="44047" name="直接连接符 314384"/>
          <p:cNvSpPr/>
          <p:nvPr/>
        </p:nvSpPr>
        <p:spPr>
          <a:xfrm flipH="1" flipV="1">
            <a:off x="5891213" y="3690938"/>
            <a:ext cx="446087" cy="685800"/>
          </a:xfrm>
          <a:prstGeom prst="line">
            <a:avLst/>
          </a:prstGeom>
          <a:ln w="9525" cap="flat" cmpd="sng">
            <a:solidFill>
              <a:schemeClr val="tx1"/>
            </a:solidFill>
            <a:prstDash val="solid"/>
            <a:round/>
            <a:headEnd type="none" w="med" len="med"/>
            <a:tailEnd type="none" w="med" len="med"/>
          </a:ln>
        </p:spPr>
      </p:sp>
      <p:sp>
        <p:nvSpPr>
          <p:cNvPr id="44048" name="直接连接符 314385"/>
          <p:cNvSpPr/>
          <p:nvPr/>
        </p:nvSpPr>
        <p:spPr>
          <a:xfrm flipV="1">
            <a:off x="5076825" y="3690938"/>
            <a:ext cx="714375" cy="889000"/>
          </a:xfrm>
          <a:prstGeom prst="line">
            <a:avLst/>
          </a:prstGeom>
          <a:ln w="9525" cap="flat" cmpd="sng">
            <a:solidFill>
              <a:schemeClr val="tx1"/>
            </a:solidFill>
            <a:prstDash val="solid"/>
            <a:round/>
            <a:headEnd type="none" w="med" len="med"/>
            <a:tailEnd type="none" w="med" len="med"/>
          </a:ln>
        </p:spPr>
      </p:sp>
      <p:sp>
        <p:nvSpPr>
          <p:cNvPr id="44049" name="直接连接符 314386"/>
          <p:cNvSpPr/>
          <p:nvPr/>
        </p:nvSpPr>
        <p:spPr>
          <a:xfrm>
            <a:off x="2627313" y="1701800"/>
            <a:ext cx="647700" cy="142875"/>
          </a:xfrm>
          <a:prstGeom prst="line">
            <a:avLst/>
          </a:prstGeom>
          <a:ln w="9525" cap="flat" cmpd="sng">
            <a:solidFill>
              <a:schemeClr val="tx1"/>
            </a:solidFill>
            <a:prstDash val="solid"/>
            <a:round/>
            <a:headEnd type="none" w="med" len="med"/>
            <a:tailEnd type="none" w="med" len="med"/>
          </a:ln>
        </p:spPr>
      </p:sp>
      <p:sp>
        <p:nvSpPr>
          <p:cNvPr id="44050" name="直接连接符 314387"/>
          <p:cNvSpPr/>
          <p:nvPr/>
        </p:nvSpPr>
        <p:spPr>
          <a:xfrm flipH="1">
            <a:off x="5437188" y="1341438"/>
            <a:ext cx="647700" cy="503237"/>
          </a:xfrm>
          <a:prstGeom prst="line">
            <a:avLst/>
          </a:prstGeom>
          <a:ln w="9525" cap="flat" cmpd="sng">
            <a:solidFill>
              <a:schemeClr val="tx1"/>
            </a:solidFill>
            <a:prstDash val="solid"/>
            <a:round/>
            <a:headEnd type="none" w="med" len="med"/>
            <a:tailEnd type="none" w="med" len="med"/>
          </a:ln>
        </p:spPr>
      </p:sp>
      <p:sp>
        <p:nvSpPr>
          <p:cNvPr id="44051" name="直接连接符 314388"/>
          <p:cNvSpPr/>
          <p:nvPr/>
        </p:nvSpPr>
        <p:spPr>
          <a:xfrm flipH="1">
            <a:off x="5894388" y="2132013"/>
            <a:ext cx="838200" cy="720725"/>
          </a:xfrm>
          <a:prstGeom prst="line">
            <a:avLst/>
          </a:prstGeom>
          <a:ln w="9525" cap="flat" cmpd="sng">
            <a:solidFill>
              <a:schemeClr val="tx1"/>
            </a:solidFill>
            <a:prstDash val="solid"/>
            <a:round/>
            <a:headEnd type="none" w="med" len="med"/>
            <a:tailEnd type="none" w="med" len="med"/>
          </a:ln>
        </p:spPr>
      </p:sp>
      <p:sp>
        <p:nvSpPr>
          <p:cNvPr id="44052" name="直接连接符 314389"/>
          <p:cNvSpPr/>
          <p:nvPr/>
        </p:nvSpPr>
        <p:spPr>
          <a:xfrm flipH="1">
            <a:off x="5791200" y="2916238"/>
            <a:ext cx="90488" cy="622300"/>
          </a:xfrm>
          <a:prstGeom prst="line">
            <a:avLst/>
          </a:prstGeom>
          <a:ln w="9525" cap="flat" cmpd="sng">
            <a:solidFill>
              <a:schemeClr val="tx1"/>
            </a:solidFill>
            <a:prstDash val="solid"/>
            <a:round/>
            <a:headEnd type="none" w="med" len="med"/>
            <a:tailEnd type="none" w="med" len="med"/>
          </a:ln>
        </p:spPr>
      </p:sp>
      <p:sp>
        <p:nvSpPr>
          <p:cNvPr id="44053" name="直接连接符 314390"/>
          <p:cNvSpPr/>
          <p:nvPr/>
        </p:nvSpPr>
        <p:spPr>
          <a:xfrm>
            <a:off x="4932363" y="2708275"/>
            <a:ext cx="935037" cy="68263"/>
          </a:xfrm>
          <a:prstGeom prst="line">
            <a:avLst/>
          </a:prstGeom>
          <a:ln w="9525" cap="flat" cmpd="sng">
            <a:solidFill>
              <a:schemeClr val="tx1"/>
            </a:solidFill>
            <a:prstDash val="solid"/>
            <a:round/>
            <a:headEnd type="none" w="med" len="med"/>
            <a:tailEnd type="none" w="med" len="med"/>
          </a:ln>
        </p:spPr>
      </p:sp>
      <p:sp>
        <p:nvSpPr>
          <p:cNvPr id="44054" name="直接连接符 314391"/>
          <p:cNvSpPr/>
          <p:nvPr/>
        </p:nvSpPr>
        <p:spPr>
          <a:xfrm flipV="1">
            <a:off x="4859338" y="2865438"/>
            <a:ext cx="1000125" cy="58737"/>
          </a:xfrm>
          <a:prstGeom prst="line">
            <a:avLst/>
          </a:prstGeom>
          <a:ln w="9525" cap="flat" cmpd="sng">
            <a:solidFill>
              <a:schemeClr val="tx1"/>
            </a:solidFill>
            <a:prstDash val="solid"/>
            <a:round/>
            <a:headEnd type="none" w="med" len="med"/>
            <a:tailEnd type="none" w="med" len="med"/>
          </a:ln>
        </p:spPr>
      </p:sp>
      <p:sp>
        <p:nvSpPr>
          <p:cNvPr id="44055" name="直接连接符 314392"/>
          <p:cNvSpPr/>
          <p:nvPr/>
        </p:nvSpPr>
        <p:spPr>
          <a:xfrm flipV="1">
            <a:off x="5395913" y="2928938"/>
            <a:ext cx="471487" cy="139700"/>
          </a:xfrm>
          <a:prstGeom prst="line">
            <a:avLst/>
          </a:prstGeom>
          <a:ln w="9525" cap="flat" cmpd="sng">
            <a:solidFill>
              <a:schemeClr val="tx1"/>
            </a:solidFill>
            <a:prstDash val="solid"/>
            <a:round/>
            <a:headEnd type="none" w="med" len="med"/>
            <a:tailEnd type="none" w="med" len="med"/>
          </a:ln>
        </p:spPr>
      </p:sp>
      <p:sp>
        <p:nvSpPr>
          <p:cNvPr id="44056" name="直接连接符 314393"/>
          <p:cNvSpPr/>
          <p:nvPr/>
        </p:nvSpPr>
        <p:spPr>
          <a:xfrm flipV="1">
            <a:off x="3162300" y="2779713"/>
            <a:ext cx="688975" cy="73025"/>
          </a:xfrm>
          <a:prstGeom prst="line">
            <a:avLst/>
          </a:prstGeom>
          <a:ln w="9525" cap="flat" cmpd="sng">
            <a:solidFill>
              <a:schemeClr val="tx1"/>
            </a:solidFill>
            <a:prstDash val="solid"/>
            <a:round/>
            <a:headEnd type="none" w="med" len="med"/>
            <a:tailEnd type="none" w="med" len="med"/>
          </a:ln>
        </p:spPr>
      </p:sp>
      <p:sp>
        <p:nvSpPr>
          <p:cNvPr id="44057" name="直接连接符 314394"/>
          <p:cNvSpPr/>
          <p:nvPr/>
        </p:nvSpPr>
        <p:spPr>
          <a:xfrm>
            <a:off x="3124200" y="2928938"/>
            <a:ext cx="709613" cy="139700"/>
          </a:xfrm>
          <a:prstGeom prst="line">
            <a:avLst/>
          </a:prstGeom>
          <a:ln w="9525" cap="flat" cmpd="sng">
            <a:solidFill>
              <a:schemeClr val="tx1"/>
            </a:solidFill>
            <a:prstDash val="solid"/>
            <a:round/>
            <a:headEnd type="none" w="med" len="med"/>
            <a:tailEnd type="none" w="med" len="med"/>
          </a:ln>
        </p:spPr>
      </p:sp>
      <p:sp>
        <p:nvSpPr>
          <p:cNvPr id="44058" name="直接连接符 314395"/>
          <p:cNvSpPr/>
          <p:nvPr/>
        </p:nvSpPr>
        <p:spPr>
          <a:xfrm>
            <a:off x="4356100" y="3211513"/>
            <a:ext cx="0" cy="576262"/>
          </a:xfrm>
          <a:prstGeom prst="line">
            <a:avLst/>
          </a:prstGeom>
          <a:ln w="9525" cap="flat" cmpd="sng">
            <a:solidFill>
              <a:schemeClr val="tx1"/>
            </a:solidFill>
            <a:prstDash val="solid"/>
            <a:round/>
            <a:headEnd type="none" w="med" len="med"/>
            <a:tailEnd type="none" w="med" len="med"/>
          </a:ln>
        </p:spPr>
      </p:sp>
      <p:sp>
        <p:nvSpPr>
          <p:cNvPr id="44059" name="直接连接符 314396"/>
          <p:cNvSpPr/>
          <p:nvPr/>
        </p:nvSpPr>
        <p:spPr>
          <a:xfrm flipV="1">
            <a:off x="1187450" y="4300538"/>
            <a:ext cx="946150" cy="855662"/>
          </a:xfrm>
          <a:prstGeom prst="line">
            <a:avLst/>
          </a:prstGeom>
          <a:ln w="9525" cap="flat" cmpd="sng">
            <a:solidFill>
              <a:schemeClr val="tx1"/>
            </a:solidFill>
            <a:prstDash val="solid"/>
            <a:round/>
            <a:headEnd type="none" w="med" len="med"/>
            <a:tailEnd type="none" w="med" len="med"/>
          </a:ln>
        </p:spPr>
      </p:sp>
      <p:sp>
        <p:nvSpPr>
          <p:cNvPr id="44060" name="直接连接符 314397"/>
          <p:cNvSpPr/>
          <p:nvPr/>
        </p:nvSpPr>
        <p:spPr>
          <a:xfrm flipH="1">
            <a:off x="2971800" y="2878138"/>
            <a:ext cx="114300" cy="660400"/>
          </a:xfrm>
          <a:prstGeom prst="line">
            <a:avLst/>
          </a:prstGeom>
          <a:ln w="9525" cap="flat" cmpd="sng">
            <a:solidFill>
              <a:schemeClr val="tx1"/>
            </a:solidFill>
            <a:prstDash val="solid"/>
            <a:round/>
            <a:headEnd type="none" w="med" len="med"/>
            <a:tailEnd type="none" w="med" len="med"/>
          </a:ln>
        </p:spPr>
      </p:sp>
      <p:sp>
        <p:nvSpPr>
          <p:cNvPr id="44061" name="椭圆 314398"/>
          <p:cNvSpPr/>
          <p:nvPr/>
        </p:nvSpPr>
        <p:spPr>
          <a:xfrm>
            <a:off x="3779838" y="2563813"/>
            <a:ext cx="1079500" cy="685800"/>
          </a:xfrm>
          <a:prstGeom prst="ellipse">
            <a:avLst/>
          </a:prstGeom>
          <a:solidFill>
            <a:srgbClr val="EAEAEA"/>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一级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062" name="椭圆 314399"/>
          <p:cNvSpPr/>
          <p:nvPr/>
        </p:nvSpPr>
        <p:spPr>
          <a:xfrm>
            <a:off x="3708400" y="2687638"/>
            <a:ext cx="1079500" cy="685800"/>
          </a:xfrm>
          <a:prstGeom prst="ellipse">
            <a:avLst/>
          </a:prstGeom>
          <a:solidFill>
            <a:srgbClr val="EAEAEA"/>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第一层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063" name="椭圆 314400"/>
          <p:cNvSpPr/>
          <p:nvPr/>
        </p:nvSpPr>
        <p:spPr>
          <a:xfrm>
            <a:off x="3851275" y="3619500"/>
            <a:ext cx="965200" cy="600075"/>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大公司</a:t>
            </a:r>
            <a:endParaRPr lang="zh-CN" altLang="en-US" dirty="0">
              <a:latin typeface="Times New Roman" panose="02020603050405020304" pitchFamily="18" charset="0"/>
              <a:ea typeface="宋体" panose="02010600030101010101" pitchFamily="2" charset="-122"/>
            </a:endParaRPr>
          </a:p>
        </p:txBody>
      </p:sp>
      <p:sp>
        <p:nvSpPr>
          <p:cNvPr id="44064" name="椭圆 314401"/>
          <p:cNvSpPr/>
          <p:nvPr/>
        </p:nvSpPr>
        <p:spPr>
          <a:xfrm>
            <a:off x="1765300" y="4003675"/>
            <a:ext cx="946150" cy="436563"/>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065" name="椭圆 314402"/>
          <p:cNvSpPr/>
          <p:nvPr/>
        </p:nvSpPr>
        <p:spPr>
          <a:xfrm>
            <a:off x="1981200" y="1341438"/>
            <a:ext cx="935038" cy="576262"/>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大公司</a:t>
            </a:r>
            <a:endParaRPr lang="zh-CN" altLang="en-US" dirty="0">
              <a:latin typeface="Times New Roman" panose="02020603050405020304" pitchFamily="18" charset="0"/>
              <a:ea typeface="宋体" panose="02010600030101010101" pitchFamily="2" charset="-122"/>
            </a:endParaRPr>
          </a:p>
        </p:txBody>
      </p:sp>
      <p:sp>
        <p:nvSpPr>
          <p:cNvPr id="44066" name="椭圆 314403"/>
          <p:cNvSpPr/>
          <p:nvPr/>
        </p:nvSpPr>
        <p:spPr>
          <a:xfrm>
            <a:off x="5724525" y="1100138"/>
            <a:ext cx="863600" cy="4572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大公司</a:t>
            </a:r>
            <a:endParaRPr lang="zh-CN" altLang="en-US" dirty="0">
              <a:latin typeface="Times New Roman" panose="02020603050405020304" pitchFamily="18" charset="0"/>
              <a:ea typeface="宋体" panose="02010600030101010101" pitchFamily="2" charset="-122"/>
            </a:endParaRPr>
          </a:p>
        </p:txBody>
      </p:sp>
      <p:sp>
        <p:nvSpPr>
          <p:cNvPr id="44067" name="椭圆 314404"/>
          <p:cNvSpPr/>
          <p:nvPr/>
        </p:nvSpPr>
        <p:spPr>
          <a:xfrm>
            <a:off x="4643438" y="4437063"/>
            <a:ext cx="947737" cy="4572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公司</a:t>
            </a:r>
            <a:endParaRPr lang="zh-CN" altLang="en-US" dirty="0">
              <a:latin typeface="Times New Roman" panose="02020603050405020304" pitchFamily="18" charset="0"/>
              <a:ea typeface="宋体" panose="02010600030101010101" pitchFamily="2" charset="-122"/>
            </a:endParaRPr>
          </a:p>
        </p:txBody>
      </p:sp>
      <p:sp>
        <p:nvSpPr>
          <p:cNvPr id="44068" name="椭圆 314405"/>
          <p:cNvSpPr/>
          <p:nvPr/>
        </p:nvSpPr>
        <p:spPr>
          <a:xfrm>
            <a:off x="3049588" y="4338638"/>
            <a:ext cx="946150" cy="385762"/>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069" name="椭圆 314406"/>
          <p:cNvSpPr/>
          <p:nvPr/>
        </p:nvSpPr>
        <p:spPr>
          <a:xfrm>
            <a:off x="5867400" y="4198938"/>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grpSp>
        <p:nvGrpSpPr>
          <p:cNvPr id="44070" name="组合 314407"/>
          <p:cNvGrpSpPr/>
          <p:nvPr/>
        </p:nvGrpSpPr>
        <p:grpSpPr>
          <a:xfrm>
            <a:off x="2195513" y="4983163"/>
            <a:ext cx="898525" cy="533400"/>
            <a:chOff x="1200" y="2688"/>
            <a:chExt cx="566" cy="336"/>
          </a:xfrm>
        </p:grpSpPr>
        <p:grpSp>
          <p:nvGrpSpPr>
            <p:cNvPr id="44071" name="组合 314408"/>
            <p:cNvGrpSpPr/>
            <p:nvPr/>
          </p:nvGrpSpPr>
          <p:grpSpPr>
            <a:xfrm>
              <a:off x="1200" y="2688"/>
              <a:ext cx="528" cy="336"/>
              <a:chOff x="2949" y="196"/>
              <a:chExt cx="941" cy="598"/>
            </a:xfrm>
          </p:grpSpPr>
          <p:sp>
            <p:nvSpPr>
              <p:cNvPr id="44072" name="椭圆 314409"/>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3" name="椭圆 314410"/>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4" name="椭圆 314411"/>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5" name="椭圆 314412"/>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6" name="椭圆 314413"/>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7" name="椭圆 314414"/>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8" name="椭圆 314415"/>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79" name="椭圆 314416"/>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80" name="任意多边形 31441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44081" name="任意多边形 31441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44082" name="任意多边形 31441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44083" name="文本框 314420"/>
            <p:cNvSpPr txBox="1"/>
            <p:nvPr/>
          </p:nvSpPr>
          <p:spPr>
            <a:xfrm>
              <a:off x="1218" y="2737"/>
              <a:ext cx="548" cy="231"/>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校园网</a:t>
              </a:r>
              <a:endParaRPr lang="zh-CN" altLang="en-US" dirty="0">
                <a:latin typeface="Times New Roman" panose="02020603050405020304" pitchFamily="18" charset="0"/>
                <a:ea typeface="宋体" panose="02010600030101010101" pitchFamily="2" charset="-122"/>
              </a:endParaRPr>
            </a:p>
          </p:txBody>
        </p:sp>
      </p:grpSp>
      <p:grpSp>
        <p:nvGrpSpPr>
          <p:cNvPr id="44084" name="组合 314421"/>
          <p:cNvGrpSpPr/>
          <p:nvPr/>
        </p:nvGrpSpPr>
        <p:grpSpPr>
          <a:xfrm>
            <a:off x="3348038" y="5054600"/>
            <a:ext cx="898525" cy="533400"/>
            <a:chOff x="1200" y="2688"/>
            <a:chExt cx="566" cy="336"/>
          </a:xfrm>
        </p:grpSpPr>
        <p:grpSp>
          <p:nvGrpSpPr>
            <p:cNvPr id="44085" name="组合 314422"/>
            <p:cNvGrpSpPr/>
            <p:nvPr/>
          </p:nvGrpSpPr>
          <p:grpSpPr>
            <a:xfrm>
              <a:off x="1200" y="2688"/>
              <a:ext cx="528" cy="336"/>
              <a:chOff x="2949" y="196"/>
              <a:chExt cx="941" cy="598"/>
            </a:xfrm>
          </p:grpSpPr>
          <p:sp>
            <p:nvSpPr>
              <p:cNvPr id="44086" name="椭圆 314423"/>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87" name="椭圆 314424"/>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88" name="椭圆 314425"/>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89" name="椭圆 314426"/>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90" name="椭圆 314427"/>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91" name="椭圆 314428"/>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92" name="椭圆 314429"/>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93" name="椭圆 314430"/>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94" name="任意多边形 31443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44095" name="任意多边形 31443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44096" name="任意多边形 31443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44097" name="文本框 314434"/>
            <p:cNvSpPr txBox="1"/>
            <p:nvPr/>
          </p:nvSpPr>
          <p:spPr>
            <a:xfrm>
              <a:off x="1218" y="2737"/>
              <a:ext cx="548" cy="231"/>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校园网</a:t>
              </a:r>
              <a:endParaRPr lang="zh-CN" altLang="en-US" dirty="0">
                <a:latin typeface="Times New Roman" panose="02020603050405020304" pitchFamily="18" charset="0"/>
                <a:ea typeface="宋体" panose="02010600030101010101" pitchFamily="2" charset="-122"/>
              </a:endParaRPr>
            </a:p>
          </p:txBody>
        </p:sp>
      </p:grpSp>
      <p:grpSp>
        <p:nvGrpSpPr>
          <p:cNvPr id="44098" name="组合 314435"/>
          <p:cNvGrpSpPr/>
          <p:nvPr/>
        </p:nvGrpSpPr>
        <p:grpSpPr>
          <a:xfrm>
            <a:off x="5638800" y="5054600"/>
            <a:ext cx="898525" cy="533400"/>
            <a:chOff x="1200" y="2688"/>
            <a:chExt cx="566" cy="336"/>
          </a:xfrm>
        </p:grpSpPr>
        <p:grpSp>
          <p:nvGrpSpPr>
            <p:cNvPr id="44099" name="组合 314436"/>
            <p:cNvGrpSpPr/>
            <p:nvPr/>
          </p:nvGrpSpPr>
          <p:grpSpPr>
            <a:xfrm>
              <a:off x="1200" y="2688"/>
              <a:ext cx="528" cy="336"/>
              <a:chOff x="2949" y="196"/>
              <a:chExt cx="941" cy="598"/>
            </a:xfrm>
          </p:grpSpPr>
          <p:sp>
            <p:nvSpPr>
              <p:cNvPr id="44100" name="椭圆 314437"/>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1" name="椭圆 314438"/>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2" name="椭圆 314439"/>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3" name="椭圆 314440"/>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4" name="椭圆 314441"/>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5" name="椭圆 314442"/>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6" name="椭圆 314443"/>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7" name="椭圆 314444"/>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08" name="任意多边形 31444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44109" name="任意多边形 31444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44110" name="任意多边形 31444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44111" name="文本框 314448"/>
            <p:cNvSpPr txBox="1"/>
            <p:nvPr/>
          </p:nvSpPr>
          <p:spPr>
            <a:xfrm>
              <a:off x="1218" y="2737"/>
              <a:ext cx="548" cy="231"/>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校园网</a:t>
              </a:r>
              <a:endParaRPr lang="zh-CN" altLang="en-US" dirty="0">
                <a:latin typeface="Times New Roman" panose="02020603050405020304" pitchFamily="18" charset="0"/>
                <a:ea typeface="宋体" panose="02010600030101010101" pitchFamily="2" charset="-122"/>
              </a:endParaRPr>
            </a:p>
          </p:txBody>
        </p:sp>
      </p:grpSp>
      <p:grpSp>
        <p:nvGrpSpPr>
          <p:cNvPr id="44112" name="组合 314449"/>
          <p:cNvGrpSpPr/>
          <p:nvPr/>
        </p:nvGrpSpPr>
        <p:grpSpPr>
          <a:xfrm>
            <a:off x="6757988" y="4911725"/>
            <a:ext cx="898525" cy="533400"/>
            <a:chOff x="1200" y="2688"/>
            <a:chExt cx="566" cy="336"/>
          </a:xfrm>
        </p:grpSpPr>
        <p:grpSp>
          <p:nvGrpSpPr>
            <p:cNvPr id="44113" name="组合 314450"/>
            <p:cNvGrpSpPr/>
            <p:nvPr/>
          </p:nvGrpSpPr>
          <p:grpSpPr>
            <a:xfrm>
              <a:off x="1200" y="2688"/>
              <a:ext cx="528" cy="336"/>
              <a:chOff x="2949" y="196"/>
              <a:chExt cx="941" cy="598"/>
            </a:xfrm>
          </p:grpSpPr>
          <p:sp>
            <p:nvSpPr>
              <p:cNvPr id="44114" name="椭圆 314451"/>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15" name="椭圆 314452"/>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16" name="椭圆 314453"/>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17" name="椭圆 314454"/>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18" name="椭圆 314455"/>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19" name="椭圆 314456"/>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20" name="椭圆 314457"/>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21" name="椭圆 314458"/>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22" name="任意多边形 31445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44123" name="任意多边形 31446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44124" name="任意多边形 31446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44125" name="文本框 314462"/>
            <p:cNvSpPr txBox="1"/>
            <p:nvPr/>
          </p:nvSpPr>
          <p:spPr>
            <a:xfrm>
              <a:off x="1218" y="2737"/>
              <a:ext cx="548" cy="231"/>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校园网</a:t>
              </a:r>
              <a:endParaRPr lang="zh-CN" altLang="en-US" dirty="0">
                <a:latin typeface="Times New Roman" panose="02020603050405020304" pitchFamily="18" charset="0"/>
                <a:ea typeface="宋体" panose="02010600030101010101" pitchFamily="2" charset="-122"/>
              </a:endParaRPr>
            </a:p>
          </p:txBody>
        </p:sp>
      </p:grpSp>
      <p:sp>
        <p:nvSpPr>
          <p:cNvPr id="44126" name="直接连接符 314463"/>
          <p:cNvSpPr/>
          <p:nvPr/>
        </p:nvSpPr>
        <p:spPr>
          <a:xfrm>
            <a:off x="7308850" y="2995613"/>
            <a:ext cx="935038" cy="217487"/>
          </a:xfrm>
          <a:prstGeom prst="line">
            <a:avLst/>
          </a:prstGeom>
          <a:ln w="9525" cap="flat" cmpd="sng">
            <a:solidFill>
              <a:schemeClr val="tx1"/>
            </a:solidFill>
            <a:prstDash val="solid"/>
            <a:round/>
            <a:headEnd type="none" w="med" len="med"/>
            <a:tailEnd type="none" w="med" len="med"/>
          </a:ln>
        </p:spPr>
      </p:sp>
      <p:sp>
        <p:nvSpPr>
          <p:cNvPr id="44127" name="直接连接符 314464"/>
          <p:cNvSpPr/>
          <p:nvPr/>
        </p:nvSpPr>
        <p:spPr>
          <a:xfrm>
            <a:off x="7092950" y="3068638"/>
            <a:ext cx="358775" cy="865187"/>
          </a:xfrm>
          <a:prstGeom prst="line">
            <a:avLst/>
          </a:prstGeom>
          <a:ln w="9525" cap="flat" cmpd="sng">
            <a:solidFill>
              <a:schemeClr val="tx1"/>
            </a:solidFill>
            <a:prstDash val="solid"/>
            <a:round/>
            <a:headEnd type="none" w="med" len="med"/>
            <a:tailEnd type="none" w="med" len="med"/>
          </a:ln>
        </p:spPr>
      </p:sp>
      <p:pic>
        <p:nvPicPr>
          <p:cNvPr id="44128" name="图片 314465"/>
          <p:cNvPicPr/>
          <p:nvPr/>
        </p:nvPicPr>
        <p:blipFill>
          <a:blip r:embed="rId1"/>
          <a:stretch>
            <a:fillRect/>
          </a:stretch>
        </p:blipFill>
        <p:spPr>
          <a:xfrm>
            <a:off x="919163" y="4833938"/>
            <a:ext cx="409575" cy="412750"/>
          </a:xfrm>
          <a:prstGeom prst="rect">
            <a:avLst/>
          </a:prstGeom>
          <a:noFill/>
          <a:ln w="9525">
            <a:noFill/>
          </a:ln>
        </p:spPr>
      </p:pic>
      <p:sp>
        <p:nvSpPr>
          <p:cNvPr id="44129" name="椭圆 314466"/>
          <p:cNvSpPr/>
          <p:nvPr/>
        </p:nvSpPr>
        <p:spPr>
          <a:xfrm>
            <a:off x="6443663" y="2708275"/>
            <a:ext cx="1058862"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30" name="直接连接符 314467"/>
          <p:cNvSpPr/>
          <p:nvPr/>
        </p:nvSpPr>
        <p:spPr>
          <a:xfrm>
            <a:off x="2268538" y="2708275"/>
            <a:ext cx="790575" cy="144463"/>
          </a:xfrm>
          <a:prstGeom prst="line">
            <a:avLst/>
          </a:prstGeom>
          <a:ln w="9525" cap="flat" cmpd="sng">
            <a:solidFill>
              <a:schemeClr val="tx1"/>
            </a:solidFill>
            <a:prstDash val="solid"/>
            <a:round/>
            <a:headEnd type="none" w="med" len="med"/>
            <a:tailEnd type="none" w="med" len="med"/>
          </a:ln>
        </p:spPr>
      </p:sp>
      <p:sp>
        <p:nvSpPr>
          <p:cNvPr id="44131" name="椭圆 314468"/>
          <p:cNvSpPr/>
          <p:nvPr/>
        </p:nvSpPr>
        <p:spPr>
          <a:xfrm>
            <a:off x="5292725" y="3309938"/>
            <a:ext cx="1031875"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7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32" name="椭圆 314469"/>
          <p:cNvSpPr/>
          <p:nvPr/>
        </p:nvSpPr>
        <p:spPr>
          <a:xfrm>
            <a:off x="2819400" y="2547938"/>
            <a:ext cx="533400" cy="533400"/>
          </a:xfrm>
          <a:prstGeom prst="ellipse">
            <a:avLst/>
          </a:prstGeom>
          <a:solidFill>
            <a:schemeClr val="bg1"/>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en-US" altLang="zh-CN">
                <a:latin typeface="Times New Roman" panose="02020603050405020304" pitchFamily="18" charset="0"/>
                <a:ea typeface="宋体" panose="02010600030101010101" pitchFamily="2" charset="-122"/>
              </a:rPr>
              <a:t>NAP</a:t>
            </a:r>
            <a:endParaRPr lang="en-US" altLang="zh-CN">
              <a:latin typeface="Times New Roman" panose="02020603050405020304" pitchFamily="18" charset="0"/>
              <a:ea typeface="宋体" panose="02010600030101010101" pitchFamily="2" charset="-122"/>
            </a:endParaRPr>
          </a:p>
        </p:txBody>
      </p:sp>
      <p:sp>
        <p:nvSpPr>
          <p:cNvPr id="44133" name="椭圆 314470"/>
          <p:cNvSpPr/>
          <p:nvPr/>
        </p:nvSpPr>
        <p:spPr>
          <a:xfrm>
            <a:off x="5638800" y="2547938"/>
            <a:ext cx="533400" cy="533400"/>
          </a:xfrm>
          <a:prstGeom prst="ellipse">
            <a:avLst/>
          </a:prstGeom>
          <a:solidFill>
            <a:schemeClr val="bg1"/>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en-US" altLang="zh-CN">
                <a:latin typeface="Times New Roman" panose="02020603050405020304" pitchFamily="18" charset="0"/>
                <a:ea typeface="宋体" panose="02010600030101010101" pitchFamily="2" charset="-122"/>
              </a:rPr>
              <a:t>NAP</a:t>
            </a:r>
            <a:endParaRPr lang="en-US" altLang="zh-CN">
              <a:latin typeface="Times New Roman" panose="02020603050405020304" pitchFamily="18" charset="0"/>
              <a:ea typeface="宋体" panose="02010600030101010101" pitchFamily="2" charset="-122"/>
            </a:endParaRPr>
          </a:p>
        </p:txBody>
      </p:sp>
      <p:sp>
        <p:nvSpPr>
          <p:cNvPr id="44134" name="文本框 314471"/>
          <p:cNvSpPr txBox="1"/>
          <p:nvPr/>
        </p:nvSpPr>
        <p:spPr>
          <a:xfrm>
            <a:off x="684213" y="4746625"/>
            <a:ext cx="349250" cy="366713"/>
          </a:xfrm>
          <a:prstGeom prst="rect">
            <a:avLst/>
          </a:prstGeom>
          <a:noFill/>
          <a:ln w="9525">
            <a:noFill/>
          </a:ln>
        </p:spPr>
        <p:txBody>
          <a:bodyPr wrap="none" anchor="t">
            <a:spAutoFit/>
          </a:bodyPr>
          <a:p>
            <a:r>
              <a:rPr lang="en-US" altLang="zh-CN">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pic>
        <p:nvPicPr>
          <p:cNvPr id="44135" name="图片 314472"/>
          <p:cNvPicPr/>
          <p:nvPr/>
        </p:nvPicPr>
        <p:blipFill>
          <a:blip r:embed="rId1"/>
          <a:stretch>
            <a:fillRect/>
          </a:stretch>
        </p:blipFill>
        <p:spPr>
          <a:xfrm>
            <a:off x="8248650" y="4833938"/>
            <a:ext cx="409575" cy="412750"/>
          </a:xfrm>
          <a:prstGeom prst="rect">
            <a:avLst/>
          </a:prstGeom>
          <a:noFill/>
          <a:ln w="9525">
            <a:noFill/>
          </a:ln>
        </p:spPr>
      </p:pic>
      <p:sp>
        <p:nvSpPr>
          <p:cNvPr id="44136" name="文本框 314473"/>
          <p:cNvSpPr txBox="1"/>
          <p:nvPr/>
        </p:nvSpPr>
        <p:spPr>
          <a:xfrm>
            <a:off x="8574088" y="4778375"/>
            <a:ext cx="336550" cy="366713"/>
          </a:xfrm>
          <a:prstGeom prst="rect">
            <a:avLst/>
          </a:prstGeom>
          <a:noFill/>
          <a:ln w="9525">
            <a:noFill/>
          </a:ln>
        </p:spPr>
        <p:txBody>
          <a:bodyPr wrap="none" anchor="t">
            <a:spAutoFit/>
          </a:bodyPr>
          <a:p>
            <a:r>
              <a:rPr lang="en-US" altLang="zh-CN">
                <a:latin typeface="Times New Roman" panose="02020603050405020304" pitchFamily="18" charset="0"/>
                <a:ea typeface="宋体" panose="02010600030101010101" pitchFamily="2" charset="-122"/>
              </a:rPr>
              <a:t>B</a:t>
            </a:r>
            <a:endParaRPr lang="en-US" altLang="zh-CN">
              <a:latin typeface="Times New Roman" panose="02020603050405020304" pitchFamily="18" charset="0"/>
              <a:ea typeface="宋体" panose="02010600030101010101" pitchFamily="2" charset="-122"/>
            </a:endParaRPr>
          </a:p>
        </p:txBody>
      </p:sp>
      <p:sp>
        <p:nvSpPr>
          <p:cNvPr id="44137" name="文本框 314474"/>
          <p:cNvSpPr txBox="1"/>
          <p:nvPr/>
        </p:nvSpPr>
        <p:spPr>
          <a:xfrm>
            <a:off x="107950" y="5827713"/>
            <a:ext cx="8890000" cy="336550"/>
          </a:xfrm>
          <a:prstGeom prst="rect">
            <a:avLst/>
          </a:prstGeom>
          <a:noFill/>
          <a:ln w="9525">
            <a:noFill/>
          </a:ln>
        </p:spPr>
        <p:txBody>
          <a:bodyPr wrap="none" anchor="t">
            <a:spAutoFit/>
          </a:bodyPr>
          <a:p>
            <a:pPr>
              <a:spcBef>
                <a:spcPct val="15000"/>
              </a:spcBef>
              <a:spcAft>
                <a:spcPct val="15000"/>
              </a:spcAft>
            </a:pPr>
            <a:r>
              <a:rPr lang="zh-CN" altLang="en-US" sz="1600" dirty="0">
                <a:latin typeface="Times New Roman" panose="02020603050405020304" pitchFamily="18" charset="0"/>
                <a:ea typeface="宋体" panose="02010600030101010101" pitchFamily="2" charset="-122"/>
              </a:rPr>
              <a:t>主机</a:t>
            </a:r>
            <a:r>
              <a:rPr lang="en-US" altLang="zh-CN" sz="1600" dirty="0">
                <a:latin typeface="Times New Roman" panose="02020603050405020304" pitchFamily="18" charset="0"/>
                <a:ea typeface="宋体" panose="02010600030101010101" pitchFamily="2" charset="-122"/>
              </a:rPr>
              <a:t>A → </a:t>
            </a:r>
            <a:r>
              <a:rPr lang="zh-CN" altLang="en-US" sz="1600" dirty="0">
                <a:latin typeface="Times New Roman" panose="02020603050405020304" pitchFamily="18" charset="0"/>
                <a:ea typeface="宋体" panose="02010600030101010101" pitchFamily="2" charset="-122"/>
              </a:rPr>
              <a:t>本地 </a:t>
            </a:r>
            <a:r>
              <a:rPr lang="en-US" altLang="zh-CN" sz="1600" dirty="0">
                <a:latin typeface="Times New Roman" panose="02020603050405020304" pitchFamily="18" charset="0"/>
                <a:ea typeface="宋体" panose="02010600030101010101" pitchFamily="2" charset="-122"/>
              </a:rPr>
              <a:t>ISP → </a:t>
            </a:r>
            <a:r>
              <a:rPr lang="zh-CN" altLang="en-US" sz="1600" dirty="0">
                <a:latin typeface="Times New Roman" panose="02020603050405020304" pitchFamily="18" charset="0"/>
                <a:ea typeface="宋体" panose="02010600030101010101" pitchFamily="2" charset="-122"/>
              </a:rPr>
              <a:t>第二层 </a:t>
            </a:r>
            <a:r>
              <a:rPr lang="en-US" altLang="zh-CN" sz="1600" dirty="0">
                <a:latin typeface="Times New Roman" panose="02020603050405020304" pitchFamily="18" charset="0"/>
                <a:ea typeface="宋体" panose="02010600030101010101" pitchFamily="2" charset="-122"/>
              </a:rPr>
              <a:t>ISP → NAP → </a:t>
            </a:r>
            <a:r>
              <a:rPr lang="zh-CN" altLang="en-US" sz="1600" dirty="0">
                <a:latin typeface="Times New Roman" panose="02020603050405020304" pitchFamily="18" charset="0"/>
                <a:ea typeface="宋体" panose="02010600030101010101" pitchFamily="2" charset="-122"/>
              </a:rPr>
              <a:t>第一层 </a:t>
            </a:r>
            <a:r>
              <a:rPr lang="en-US" altLang="zh-CN" sz="1600" dirty="0">
                <a:latin typeface="Times New Roman" panose="02020603050405020304" pitchFamily="18" charset="0"/>
                <a:ea typeface="宋体" panose="02010600030101010101" pitchFamily="2" charset="-122"/>
              </a:rPr>
              <a:t>ISP → NAP → </a:t>
            </a:r>
            <a:r>
              <a:rPr lang="zh-CN" altLang="en-US" sz="1600" dirty="0">
                <a:latin typeface="Times New Roman" panose="02020603050405020304" pitchFamily="18" charset="0"/>
                <a:ea typeface="宋体" panose="02010600030101010101" pitchFamily="2" charset="-122"/>
              </a:rPr>
              <a:t>第二层 </a:t>
            </a:r>
            <a:r>
              <a:rPr lang="en-US" altLang="zh-CN" sz="1600" dirty="0">
                <a:latin typeface="Times New Roman" panose="02020603050405020304" pitchFamily="18" charset="0"/>
                <a:ea typeface="宋体" panose="02010600030101010101" pitchFamily="2" charset="-122"/>
              </a:rPr>
              <a:t>ISP → </a:t>
            </a:r>
            <a:r>
              <a:rPr lang="zh-CN" altLang="en-US" sz="1600" dirty="0">
                <a:latin typeface="Times New Roman" panose="02020603050405020304" pitchFamily="18" charset="0"/>
                <a:ea typeface="宋体" panose="02010600030101010101" pitchFamily="2" charset="-122"/>
              </a:rPr>
              <a:t>本地 </a:t>
            </a:r>
            <a:r>
              <a:rPr lang="en-US" altLang="zh-CN" sz="1600" dirty="0">
                <a:latin typeface="Times New Roman" panose="02020603050405020304" pitchFamily="18" charset="0"/>
                <a:ea typeface="宋体" panose="02010600030101010101" pitchFamily="2" charset="-122"/>
              </a:rPr>
              <a:t>ISP → </a:t>
            </a:r>
            <a:r>
              <a:rPr lang="zh-CN" altLang="en-US" sz="1600" dirty="0">
                <a:latin typeface="Times New Roman" panose="02020603050405020304" pitchFamily="18" charset="0"/>
                <a:ea typeface="宋体" panose="02010600030101010101" pitchFamily="2" charset="-122"/>
              </a:rPr>
              <a:t>主机</a:t>
            </a:r>
            <a:r>
              <a:rPr lang="en-US" altLang="zh-CN" sz="1600">
                <a:latin typeface="Times New Roman" panose="02020603050405020304" pitchFamily="18" charset="0"/>
                <a:ea typeface="宋体" panose="02010600030101010101" pitchFamily="2" charset="-122"/>
              </a:rPr>
              <a:t>B</a:t>
            </a:r>
            <a:endParaRPr lang="en-US" altLang="zh-CN" sz="1600">
              <a:latin typeface="Times New Roman" panose="02020603050405020304" pitchFamily="18" charset="0"/>
              <a:ea typeface="宋体" panose="02010600030101010101" pitchFamily="2" charset="-122"/>
            </a:endParaRPr>
          </a:p>
        </p:txBody>
      </p:sp>
      <p:sp>
        <p:nvSpPr>
          <p:cNvPr id="44138" name="矩形 314475"/>
          <p:cNvSpPr/>
          <p:nvPr/>
        </p:nvSpPr>
        <p:spPr>
          <a:xfrm>
            <a:off x="84138" y="5732463"/>
            <a:ext cx="8951912" cy="504825"/>
          </a:xfrm>
          <a:prstGeom prst="rect">
            <a:avLst/>
          </a:prstGeom>
          <a:noFill/>
          <a:ln w="38100" cap="flat" cmpd="dbl">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139" name="直接连接符 314476"/>
          <p:cNvSpPr/>
          <p:nvPr/>
        </p:nvSpPr>
        <p:spPr>
          <a:xfrm>
            <a:off x="3851275" y="1844675"/>
            <a:ext cx="1152525" cy="71438"/>
          </a:xfrm>
          <a:prstGeom prst="line">
            <a:avLst/>
          </a:prstGeom>
          <a:ln w="28575" cap="flat" cmpd="sng">
            <a:solidFill>
              <a:schemeClr val="tx1"/>
            </a:solidFill>
            <a:prstDash val="solid"/>
            <a:round/>
            <a:headEnd type="none" w="med" len="med"/>
            <a:tailEnd type="none" w="med" len="med"/>
          </a:ln>
        </p:spPr>
      </p:sp>
      <p:sp>
        <p:nvSpPr>
          <p:cNvPr id="44140" name="直接连接符 314477"/>
          <p:cNvSpPr/>
          <p:nvPr/>
        </p:nvSpPr>
        <p:spPr>
          <a:xfrm>
            <a:off x="3492500" y="1987550"/>
            <a:ext cx="574675" cy="504825"/>
          </a:xfrm>
          <a:prstGeom prst="line">
            <a:avLst/>
          </a:prstGeom>
          <a:ln w="28575" cap="flat" cmpd="sng">
            <a:solidFill>
              <a:schemeClr val="tx1"/>
            </a:solidFill>
            <a:prstDash val="solid"/>
            <a:round/>
            <a:headEnd type="none" w="med" len="med"/>
            <a:tailEnd type="none" w="med" len="med"/>
          </a:ln>
        </p:spPr>
      </p:sp>
      <p:sp>
        <p:nvSpPr>
          <p:cNvPr id="44141" name="椭圆 314478"/>
          <p:cNvSpPr/>
          <p:nvPr/>
        </p:nvSpPr>
        <p:spPr>
          <a:xfrm>
            <a:off x="4860925" y="1700213"/>
            <a:ext cx="1079500" cy="685800"/>
          </a:xfrm>
          <a:prstGeom prst="ellipse">
            <a:avLst/>
          </a:prstGeom>
          <a:solidFill>
            <a:srgbClr val="EAEAEA"/>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第一层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42" name="椭圆 314479"/>
          <p:cNvSpPr/>
          <p:nvPr/>
        </p:nvSpPr>
        <p:spPr>
          <a:xfrm>
            <a:off x="2433638" y="3355975"/>
            <a:ext cx="1058862"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43" name="任意多边形 314480"/>
          <p:cNvSpPr/>
          <p:nvPr/>
        </p:nvSpPr>
        <p:spPr>
          <a:xfrm>
            <a:off x="1206500" y="2919413"/>
            <a:ext cx="7162800" cy="2155825"/>
          </a:xfrm>
          <a:custGeom>
            <a:avLst/>
            <a:gdLst/>
            <a:ahLst/>
            <a:cxnLst/>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cap="flat" cmpd="sng">
            <a:solidFill>
              <a:srgbClr val="CC0000">
                <a:alpha val="50000"/>
              </a:srgbClr>
            </a:solidFill>
            <a:prstDash val="solid"/>
            <a:round/>
            <a:headEnd type="triangle" w="sm" len="med"/>
            <a:tailEnd type="triangle" w="sm" len="med"/>
          </a:ln>
        </p:spPr>
        <p:txBody>
          <a:bodyPr/>
          <a:p>
            <a:endParaRPr lang="zh-CN" altLang="en-US"/>
          </a:p>
        </p:txBody>
      </p:sp>
      <p:sp>
        <p:nvSpPr>
          <p:cNvPr id="44144" name="椭圆 314481"/>
          <p:cNvSpPr/>
          <p:nvPr/>
        </p:nvSpPr>
        <p:spPr>
          <a:xfrm>
            <a:off x="7812088" y="3068638"/>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45" name="椭圆 314482"/>
          <p:cNvSpPr/>
          <p:nvPr/>
        </p:nvSpPr>
        <p:spPr>
          <a:xfrm>
            <a:off x="6948488" y="3716338"/>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46" name="直接连接符 314483"/>
          <p:cNvSpPr/>
          <p:nvPr/>
        </p:nvSpPr>
        <p:spPr>
          <a:xfrm flipH="1">
            <a:off x="6948488" y="981075"/>
            <a:ext cx="287337" cy="1008063"/>
          </a:xfrm>
          <a:prstGeom prst="line">
            <a:avLst/>
          </a:prstGeom>
          <a:ln w="9525" cap="flat" cmpd="sng">
            <a:solidFill>
              <a:schemeClr val="tx1"/>
            </a:solidFill>
            <a:prstDash val="solid"/>
            <a:round/>
            <a:headEnd type="none" w="med" len="med"/>
            <a:tailEnd type="none" w="med" len="med"/>
          </a:ln>
        </p:spPr>
      </p:sp>
      <p:sp>
        <p:nvSpPr>
          <p:cNvPr id="44147" name="直接连接符 314484"/>
          <p:cNvSpPr/>
          <p:nvPr/>
        </p:nvSpPr>
        <p:spPr>
          <a:xfrm flipV="1">
            <a:off x="7019925" y="1484313"/>
            <a:ext cx="720725" cy="431800"/>
          </a:xfrm>
          <a:prstGeom prst="line">
            <a:avLst/>
          </a:prstGeom>
          <a:ln w="9525" cap="flat" cmpd="sng">
            <a:solidFill>
              <a:schemeClr val="tx1"/>
            </a:solidFill>
            <a:prstDash val="solid"/>
            <a:round/>
            <a:headEnd type="none" w="med" len="med"/>
            <a:tailEnd type="none" w="med" len="med"/>
          </a:ln>
        </p:spPr>
      </p:sp>
      <p:sp>
        <p:nvSpPr>
          <p:cNvPr id="44148" name="椭圆 314485"/>
          <p:cNvSpPr/>
          <p:nvPr/>
        </p:nvSpPr>
        <p:spPr>
          <a:xfrm>
            <a:off x="7308850" y="1339850"/>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49" name="椭圆 314486"/>
          <p:cNvSpPr/>
          <p:nvPr/>
        </p:nvSpPr>
        <p:spPr>
          <a:xfrm>
            <a:off x="6794500" y="815975"/>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50" name="直接连接符 314488"/>
          <p:cNvSpPr/>
          <p:nvPr/>
        </p:nvSpPr>
        <p:spPr>
          <a:xfrm>
            <a:off x="3348038" y="1196975"/>
            <a:ext cx="215900" cy="647700"/>
          </a:xfrm>
          <a:prstGeom prst="line">
            <a:avLst/>
          </a:prstGeom>
          <a:ln w="9525" cap="flat" cmpd="sng">
            <a:solidFill>
              <a:schemeClr val="tx1"/>
            </a:solidFill>
            <a:prstDash val="solid"/>
            <a:round/>
            <a:headEnd type="none" w="med" len="med"/>
            <a:tailEnd type="none" w="med" len="med"/>
          </a:ln>
        </p:spPr>
      </p:sp>
      <p:sp>
        <p:nvSpPr>
          <p:cNvPr id="44151" name="椭圆 314489"/>
          <p:cNvSpPr/>
          <p:nvPr/>
        </p:nvSpPr>
        <p:spPr>
          <a:xfrm>
            <a:off x="2987675" y="1662113"/>
            <a:ext cx="1079500" cy="685800"/>
          </a:xfrm>
          <a:prstGeom prst="ellipse">
            <a:avLst/>
          </a:prstGeom>
          <a:solidFill>
            <a:srgbClr val="EAEAEA"/>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第一层</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52" name="文本框 314490"/>
          <p:cNvSpPr txBox="1"/>
          <p:nvPr/>
        </p:nvSpPr>
        <p:spPr>
          <a:xfrm>
            <a:off x="4140200" y="1228725"/>
            <a:ext cx="869950" cy="3667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第一层</a:t>
            </a:r>
            <a:endParaRPr lang="zh-CN" altLang="en-US" dirty="0">
              <a:latin typeface="Times New Roman" panose="02020603050405020304" pitchFamily="18" charset="0"/>
              <a:ea typeface="宋体" panose="02010600030101010101" pitchFamily="2" charset="-122"/>
            </a:endParaRPr>
          </a:p>
        </p:txBody>
      </p:sp>
      <p:sp>
        <p:nvSpPr>
          <p:cNvPr id="44153" name="文本框 314491"/>
          <p:cNvSpPr txBox="1"/>
          <p:nvPr/>
        </p:nvSpPr>
        <p:spPr>
          <a:xfrm>
            <a:off x="4425950" y="665163"/>
            <a:ext cx="869950" cy="366712"/>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第二层</a:t>
            </a:r>
            <a:endParaRPr lang="zh-CN" altLang="en-US" dirty="0">
              <a:latin typeface="Times New Roman" panose="02020603050405020304" pitchFamily="18" charset="0"/>
              <a:ea typeface="宋体" panose="02010600030101010101" pitchFamily="2" charset="-122"/>
            </a:endParaRPr>
          </a:p>
        </p:txBody>
      </p:sp>
      <p:sp>
        <p:nvSpPr>
          <p:cNvPr id="44154" name="文本框 314492"/>
          <p:cNvSpPr txBox="1"/>
          <p:nvPr/>
        </p:nvSpPr>
        <p:spPr>
          <a:xfrm>
            <a:off x="4572000" y="161925"/>
            <a:ext cx="869950" cy="3667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第三层</a:t>
            </a:r>
            <a:endParaRPr lang="zh-CN" altLang="en-US" dirty="0">
              <a:latin typeface="Times New Roman" panose="02020603050405020304" pitchFamily="18" charset="0"/>
              <a:ea typeface="宋体" panose="02010600030101010101" pitchFamily="2" charset="-122"/>
            </a:endParaRPr>
          </a:p>
        </p:txBody>
      </p:sp>
      <p:sp>
        <p:nvSpPr>
          <p:cNvPr id="44155" name="直接连接符 314493"/>
          <p:cNvSpPr/>
          <p:nvPr/>
        </p:nvSpPr>
        <p:spPr>
          <a:xfrm>
            <a:off x="7019925" y="2060575"/>
            <a:ext cx="1152525" cy="360363"/>
          </a:xfrm>
          <a:prstGeom prst="line">
            <a:avLst/>
          </a:prstGeom>
          <a:ln w="9525" cap="flat" cmpd="sng">
            <a:solidFill>
              <a:schemeClr val="tx1"/>
            </a:solidFill>
            <a:prstDash val="solid"/>
            <a:round/>
            <a:headEnd type="none" w="med" len="med"/>
            <a:tailEnd type="none" w="med" len="med"/>
          </a:ln>
        </p:spPr>
      </p:sp>
      <p:sp>
        <p:nvSpPr>
          <p:cNvPr id="44156" name="椭圆 314494"/>
          <p:cNvSpPr/>
          <p:nvPr/>
        </p:nvSpPr>
        <p:spPr>
          <a:xfrm>
            <a:off x="7885113" y="2205038"/>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57" name="直接连接符 314495"/>
          <p:cNvSpPr/>
          <p:nvPr/>
        </p:nvSpPr>
        <p:spPr>
          <a:xfrm>
            <a:off x="2268538" y="836613"/>
            <a:ext cx="863600" cy="288925"/>
          </a:xfrm>
          <a:prstGeom prst="line">
            <a:avLst/>
          </a:prstGeom>
          <a:ln w="9525" cap="flat" cmpd="sng">
            <a:solidFill>
              <a:schemeClr val="tx1"/>
            </a:solidFill>
            <a:prstDash val="solid"/>
            <a:round/>
            <a:headEnd type="none" w="med" len="med"/>
            <a:tailEnd type="none" w="med" len="med"/>
          </a:ln>
        </p:spPr>
      </p:sp>
      <p:sp>
        <p:nvSpPr>
          <p:cNvPr id="44158" name="直接连接符 314496"/>
          <p:cNvSpPr/>
          <p:nvPr/>
        </p:nvSpPr>
        <p:spPr>
          <a:xfrm flipH="1">
            <a:off x="3348038" y="404813"/>
            <a:ext cx="144462" cy="720725"/>
          </a:xfrm>
          <a:prstGeom prst="line">
            <a:avLst/>
          </a:prstGeom>
          <a:ln w="9525" cap="flat" cmpd="sng">
            <a:solidFill>
              <a:schemeClr val="tx1"/>
            </a:solidFill>
            <a:prstDash val="solid"/>
            <a:round/>
            <a:headEnd type="none" w="med" len="med"/>
            <a:tailEnd type="none" w="med" len="med"/>
          </a:ln>
        </p:spPr>
      </p:sp>
      <p:sp>
        <p:nvSpPr>
          <p:cNvPr id="44159" name="椭圆 314497"/>
          <p:cNvSpPr/>
          <p:nvPr/>
        </p:nvSpPr>
        <p:spPr>
          <a:xfrm>
            <a:off x="2700338" y="879475"/>
            <a:ext cx="1058862"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0" name="椭圆 314498"/>
          <p:cNvSpPr/>
          <p:nvPr/>
        </p:nvSpPr>
        <p:spPr>
          <a:xfrm>
            <a:off x="2987675" y="188913"/>
            <a:ext cx="946150" cy="436562"/>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1" name="椭圆 314499"/>
          <p:cNvSpPr/>
          <p:nvPr/>
        </p:nvSpPr>
        <p:spPr>
          <a:xfrm>
            <a:off x="1692275" y="620713"/>
            <a:ext cx="946150" cy="436562"/>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2" name="直接连接符 314500"/>
          <p:cNvSpPr/>
          <p:nvPr/>
        </p:nvSpPr>
        <p:spPr>
          <a:xfrm>
            <a:off x="1116013" y="2349500"/>
            <a:ext cx="792162" cy="287338"/>
          </a:xfrm>
          <a:prstGeom prst="line">
            <a:avLst/>
          </a:prstGeom>
          <a:ln w="9525" cap="flat" cmpd="sng">
            <a:solidFill>
              <a:schemeClr val="tx1"/>
            </a:solidFill>
            <a:prstDash val="solid"/>
            <a:round/>
            <a:headEnd type="none" w="med" len="med"/>
            <a:tailEnd type="none" w="med" len="med"/>
          </a:ln>
        </p:spPr>
      </p:sp>
      <p:sp>
        <p:nvSpPr>
          <p:cNvPr id="44163" name="直接连接符 314501"/>
          <p:cNvSpPr/>
          <p:nvPr/>
        </p:nvSpPr>
        <p:spPr>
          <a:xfrm flipV="1">
            <a:off x="1116013" y="2708275"/>
            <a:ext cx="863600" cy="433388"/>
          </a:xfrm>
          <a:prstGeom prst="line">
            <a:avLst/>
          </a:prstGeom>
          <a:ln w="9525" cap="flat" cmpd="sng">
            <a:solidFill>
              <a:schemeClr val="tx1"/>
            </a:solidFill>
            <a:prstDash val="solid"/>
            <a:round/>
            <a:headEnd type="none" w="med" len="med"/>
            <a:tailEnd type="none" w="med" len="med"/>
          </a:ln>
        </p:spPr>
      </p:sp>
      <p:sp>
        <p:nvSpPr>
          <p:cNvPr id="44164" name="椭圆 314502"/>
          <p:cNvSpPr/>
          <p:nvPr/>
        </p:nvSpPr>
        <p:spPr>
          <a:xfrm>
            <a:off x="468313" y="2060575"/>
            <a:ext cx="946150" cy="436563"/>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5" name="椭圆 314503"/>
          <p:cNvSpPr/>
          <p:nvPr/>
        </p:nvSpPr>
        <p:spPr>
          <a:xfrm>
            <a:off x="539750" y="2924175"/>
            <a:ext cx="946150" cy="436563"/>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6" name="直接连接符 314504"/>
          <p:cNvSpPr/>
          <p:nvPr/>
        </p:nvSpPr>
        <p:spPr>
          <a:xfrm>
            <a:off x="1258888" y="1628775"/>
            <a:ext cx="720725" cy="1008063"/>
          </a:xfrm>
          <a:prstGeom prst="line">
            <a:avLst/>
          </a:prstGeom>
          <a:ln w="9525" cap="flat" cmpd="sng">
            <a:solidFill>
              <a:schemeClr val="tx1"/>
            </a:solidFill>
            <a:prstDash val="solid"/>
            <a:round/>
            <a:headEnd type="none" w="med" len="med"/>
            <a:tailEnd type="none" w="med" len="med"/>
          </a:ln>
        </p:spPr>
      </p:sp>
      <p:sp>
        <p:nvSpPr>
          <p:cNvPr id="44167" name="椭圆 314505"/>
          <p:cNvSpPr/>
          <p:nvPr/>
        </p:nvSpPr>
        <p:spPr>
          <a:xfrm>
            <a:off x="1476375" y="2420938"/>
            <a:ext cx="1058863"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8" name="椭圆 314506"/>
          <p:cNvSpPr/>
          <p:nvPr/>
        </p:nvSpPr>
        <p:spPr>
          <a:xfrm>
            <a:off x="755650" y="1336675"/>
            <a:ext cx="946150" cy="436563"/>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9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69" name="直接连接符 314507"/>
          <p:cNvSpPr/>
          <p:nvPr/>
        </p:nvSpPr>
        <p:spPr>
          <a:xfrm>
            <a:off x="6443663" y="620713"/>
            <a:ext cx="433387" cy="1439862"/>
          </a:xfrm>
          <a:prstGeom prst="line">
            <a:avLst/>
          </a:prstGeom>
          <a:ln w="9525" cap="flat" cmpd="sng">
            <a:solidFill>
              <a:schemeClr val="tx1"/>
            </a:solidFill>
            <a:prstDash val="solid"/>
            <a:round/>
            <a:headEnd type="none" w="med" len="med"/>
            <a:tailEnd type="none" w="med" len="med"/>
          </a:ln>
        </p:spPr>
      </p:sp>
      <p:sp>
        <p:nvSpPr>
          <p:cNvPr id="44170" name="椭圆 314508"/>
          <p:cNvSpPr/>
          <p:nvPr/>
        </p:nvSpPr>
        <p:spPr>
          <a:xfrm>
            <a:off x="5940425" y="404813"/>
            <a:ext cx="946150" cy="381000"/>
          </a:xfrm>
          <a:prstGeom prst="ellipse">
            <a:avLst/>
          </a:prstGeom>
          <a:solidFill>
            <a:srgbClr val="EAEAEA"/>
          </a:solidFill>
          <a:ln w="9525">
            <a:noFill/>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本地</a:t>
            </a:r>
            <a:r>
              <a:rPr lang="zh-CN" altLang="en-US" sz="10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
        <p:nvSpPr>
          <p:cNvPr id="44171" name="椭圆 314509"/>
          <p:cNvSpPr/>
          <p:nvPr/>
        </p:nvSpPr>
        <p:spPr>
          <a:xfrm>
            <a:off x="6372225" y="1771650"/>
            <a:ext cx="1058863" cy="533400"/>
          </a:xfrm>
          <a:prstGeom prst="ellipse">
            <a:avLst/>
          </a:prstGeom>
          <a:solidFill>
            <a:schemeClr val="bg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dirty="0">
                <a:latin typeface="Times New Roman" panose="02020603050405020304" pitchFamily="18" charset="0"/>
                <a:ea typeface="宋体" panose="02010600030101010101" pitchFamily="2" charset="-122"/>
              </a:rPr>
              <a:t>第二层</a:t>
            </a:r>
            <a:r>
              <a:rPr lang="zh-CN" altLang="en-US" sz="600"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ISP</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218" name="标题 150529"/>
          <p:cNvSpPr>
            <a:spLocks noGrp="1"/>
          </p:cNvSpPr>
          <p:nvPr>
            <p:ph type="title"/>
          </p:nvPr>
        </p:nvSpPr>
        <p:spPr>
          <a:ln/>
        </p:spPr>
        <p:txBody>
          <a:bodyPr anchor="b"/>
          <a:p>
            <a:pPr algn="ctr"/>
            <a:r>
              <a:rPr lang="zh-CN" altLang="en-US" sz="4000" dirty="0"/>
              <a:t>第</a:t>
            </a:r>
            <a:r>
              <a:rPr lang="zh-CN" altLang="en-US" sz="2800" dirty="0"/>
              <a:t> </a:t>
            </a:r>
            <a:r>
              <a:rPr lang="en-US" altLang="zh-CN" sz="4000"/>
              <a:t>1</a:t>
            </a:r>
            <a:r>
              <a:rPr lang="en-US" altLang="zh-CN" sz="2800"/>
              <a:t> </a:t>
            </a:r>
            <a:r>
              <a:rPr lang="zh-CN" altLang="en-US" sz="4000" dirty="0"/>
              <a:t>章   概述</a:t>
            </a:r>
            <a:endParaRPr lang="zh-CN" altLang="en-US" sz="4000" dirty="0"/>
          </a:p>
        </p:txBody>
      </p:sp>
      <p:sp>
        <p:nvSpPr>
          <p:cNvPr id="9219" name="文本占位符 150530"/>
          <p:cNvSpPr>
            <a:spLocks noGrp="1"/>
          </p:cNvSpPr>
          <p:nvPr>
            <p:ph idx="1"/>
          </p:nvPr>
        </p:nvSpPr>
        <p:spPr>
          <a:xfrm>
            <a:off x="1042988" y="1773238"/>
            <a:ext cx="7772400" cy="4679950"/>
          </a:xfrm>
          <a:ln/>
        </p:spPr>
        <p:txBody>
          <a:bodyPr anchor="t"/>
          <a:p>
            <a:pPr>
              <a:buNone/>
            </a:pPr>
            <a:r>
              <a:rPr lang="en-US" altLang="zh-CN" sz="2800" dirty="0"/>
              <a:t>1.1  </a:t>
            </a:r>
            <a:r>
              <a:rPr lang="zh-CN" altLang="en-US" sz="2800" dirty="0"/>
              <a:t>计算机网络在信息时代中的作用</a:t>
            </a:r>
            <a:endParaRPr lang="zh-CN" altLang="en-US" sz="2800" dirty="0"/>
          </a:p>
          <a:p>
            <a:pPr>
              <a:buNone/>
            </a:pPr>
            <a:r>
              <a:rPr lang="en-US" altLang="zh-CN" sz="2800" dirty="0"/>
              <a:t>1.2  </a:t>
            </a:r>
            <a:r>
              <a:rPr lang="zh-CN" altLang="en-US" sz="2800" dirty="0"/>
              <a:t>因特网概述</a:t>
            </a:r>
            <a:endParaRPr lang="zh-CN" altLang="en-US" sz="2800" dirty="0"/>
          </a:p>
          <a:p>
            <a:pPr>
              <a:buNone/>
            </a:pPr>
            <a:r>
              <a:rPr lang="zh-CN" altLang="en-US" sz="2800" dirty="0"/>
              <a:t>	  </a:t>
            </a:r>
            <a:r>
              <a:rPr lang="en-US" altLang="zh-CN" sz="2800" dirty="0"/>
              <a:t>1.2.1  </a:t>
            </a:r>
            <a:r>
              <a:rPr lang="zh-CN" altLang="en-US" sz="2800" dirty="0"/>
              <a:t>网络的网络</a:t>
            </a:r>
            <a:endParaRPr lang="zh-CN" altLang="en-US" sz="2800" dirty="0"/>
          </a:p>
          <a:p>
            <a:pPr>
              <a:buNone/>
            </a:pPr>
            <a:r>
              <a:rPr lang="zh-CN" altLang="en-US" sz="2800" dirty="0"/>
              <a:t>	  </a:t>
            </a:r>
            <a:r>
              <a:rPr lang="en-US" altLang="zh-CN" sz="2800" dirty="0"/>
              <a:t>1.2.2  </a:t>
            </a:r>
            <a:r>
              <a:rPr lang="zh-CN" altLang="en-US" sz="2800" dirty="0"/>
              <a:t>因特网发展的三个阶段</a:t>
            </a:r>
            <a:endParaRPr lang="zh-CN" altLang="en-US" sz="2800" dirty="0"/>
          </a:p>
          <a:p>
            <a:pPr>
              <a:buNone/>
            </a:pPr>
            <a:r>
              <a:rPr lang="zh-CN" altLang="en-US" sz="800" dirty="0"/>
              <a:t>           </a:t>
            </a:r>
            <a:r>
              <a:rPr lang="zh-CN" altLang="en-US" sz="2800" dirty="0"/>
              <a:t>  </a:t>
            </a:r>
            <a:r>
              <a:rPr lang="en-US" altLang="zh-CN" sz="2800" dirty="0"/>
              <a:t>1.2.3  </a:t>
            </a:r>
            <a:r>
              <a:rPr lang="zh-CN" altLang="en-US" sz="2800" dirty="0"/>
              <a:t>因特网的标准化工作</a:t>
            </a:r>
            <a:endParaRPr lang="zh-CN" altLang="en-US" sz="2800" dirty="0"/>
          </a:p>
          <a:p>
            <a:pPr>
              <a:buNone/>
            </a:pPr>
            <a:r>
              <a:rPr lang="zh-CN" altLang="en-US" sz="2800" dirty="0"/>
              <a:t>     </a:t>
            </a:r>
            <a:r>
              <a:rPr lang="en-US" altLang="zh-CN" sz="2800" dirty="0"/>
              <a:t>1.2.4  </a:t>
            </a:r>
            <a:r>
              <a:rPr lang="zh-CN" altLang="en-US" sz="2800" dirty="0"/>
              <a:t>计算机网络在我国的发展</a:t>
            </a:r>
            <a:endParaRPr lang="zh-CN" altLang="en-US" sz="2800" dirty="0"/>
          </a:p>
          <a:p>
            <a:pPr>
              <a:buNone/>
            </a:pPr>
            <a:r>
              <a:rPr lang="en-US" altLang="zh-CN" sz="2800" dirty="0"/>
              <a:t>1.3  </a:t>
            </a:r>
            <a:r>
              <a:rPr lang="zh-CN" altLang="en-US" sz="2800" dirty="0"/>
              <a:t>因特网的组成</a:t>
            </a:r>
            <a:endParaRPr lang="zh-CN" altLang="en-US" sz="2800" dirty="0"/>
          </a:p>
          <a:p>
            <a:pPr>
              <a:buNone/>
            </a:pPr>
            <a:r>
              <a:rPr lang="zh-CN" altLang="en-US" sz="2800" dirty="0"/>
              <a:t>     </a:t>
            </a:r>
            <a:r>
              <a:rPr lang="en-US" altLang="zh-CN" sz="2800" dirty="0"/>
              <a:t>1.3.1  </a:t>
            </a:r>
            <a:r>
              <a:rPr lang="zh-CN" altLang="en-US" sz="2800" dirty="0"/>
              <a:t>因特网的边缘部分</a:t>
            </a:r>
            <a:endParaRPr lang="zh-CN" altLang="en-US" sz="2800" dirty="0"/>
          </a:p>
          <a:p>
            <a:pPr>
              <a:buNone/>
            </a:pPr>
            <a:r>
              <a:rPr lang="zh-CN" altLang="en-US" sz="2800" dirty="0"/>
              <a:t>     </a:t>
            </a:r>
            <a:r>
              <a:rPr lang="en-US" altLang="zh-CN" sz="2800" dirty="0"/>
              <a:t>1.3.2  </a:t>
            </a:r>
            <a:r>
              <a:rPr lang="zh-CN" altLang="en-US" sz="2800" dirty="0"/>
              <a:t>因特网的核心部分</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46082" name="标题 316417"/>
          <p:cNvSpPr>
            <a:spLocks noGrp="1"/>
          </p:cNvSpPr>
          <p:nvPr>
            <p:ph type="title"/>
          </p:nvPr>
        </p:nvSpPr>
        <p:spPr>
          <a:xfrm>
            <a:off x="1150938" y="214313"/>
            <a:ext cx="7237412" cy="1462087"/>
          </a:xfrm>
          <a:ln/>
        </p:spPr>
        <p:txBody>
          <a:bodyPr anchor="b"/>
          <a:p>
            <a:pPr algn="ctr"/>
            <a:r>
              <a:rPr lang="zh-CN" altLang="en-US" dirty="0"/>
              <a:t>万维网 </a:t>
            </a:r>
            <a:r>
              <a:rPr lang="en-US" altLang="zh-CN" b="1" dirty="0"/>
              <a:t>WWW</a:t>
            </a:r>
            <a:endParaRPr lang="zh-CN" altLang="en-US" b="1" dirty="0"/>
          </a:p>
        </p:txBody>
      </p:sp>
      <p:sp>
        <p:nvSpPr>
          <p:cNvPr id="46083" name="文本占位符 316418"/>
          <p:cNvSpPr>
            <a:spLocks noGrp="1"/>
          </p:cNvSpPr>
          <p:nvPr>
            <p:ph idx="1"/>
          </p:nvPr>
        </p:nvSpPr>
        <p:spPr>
          <a:xfrm>
            <a:off x="1042988" y="1773238"/>
            <a:ext cx="7772400" cy="4608512"/>
          </a:xfrm>
          <a:ln/>
        </p:spPr>
        <p:txBody>
          <a:bodyPr anchor="t"/>
          <a:p>
            <a:r>
              <a:rPr lang="zh-CN" altLang="en-US">
                <a:sym typeface="+mn-ea"/>
              </a:rPr>
              <a:t>是一个透过互联网访问的，由许多互相链接的超文本组成的系统。</a:t>
            </a:r>
            <a:endParaRPr lang="zh-CN" altLang="en-US"/>
          </a:p>
          <a:p>
            <a:r>
              <a:rPr lang="zh-CN" altLang="en-US">
                <a:sym typeface="+mn-ea"/>
              </a:rPr>
              <a:t>英国科学家蒂姆·伯纳斯-李于1989年发明了万维网。</a:t>
            </a:r>
            <a:endParaRPr lang="zh-CN" altLang="en-US"/>
          </a:p>
          <a:p>
            <a:r>
              <a:rPr lang="zh-CN" altLang="en-US">
                <a:sym typeface="+mn-ea"/>
              </a:rPr>
              <a:t>1990年他在瑞士CERN的工作期间编写了第一个网页浏览器。网页浏览器于1991年在CERN以外发行。</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万维网 </a:t>
            </a:r>
            <a:r>
              <a:rPr lang="en-US" altLang="zh-CN" b="1" dirty="0">
                <a:sym typeface="+mn-ea"/>
              </a:rPr>
              <a:t>WWW</a:t>
            </a:r>
            <a:endParaRPr lang="zh-CN" altLang="en-US"/>
          </a:p>
        </p:txBody>
      </p:sp>
      <p:sp>
        <p:nvSpPr>
          <p:cNvPr id="3" name="内容占位符 2"/>
          <p:cNvSpPr>
            <a:spLocks noGrp="1"/>
          </p:cNvSpPr>
          <p:nvPr>
            <p:ph idx="1"/>
          </p:nvPr>
        </p:nvSpPr>
        <p:spPr/>
        <p:txBody>
          <a:bodyPr/>
          <a:p>
            <a:r>
              <a:rPr lang="zh-CN" altLang="en-US">
                <a:sym typeface="+mn-ea"/>
              </a:rPr>
              <a:t>网页主要是文本文件格式化和超文本标记语言（HTML）。以及</a:t>
            </a:r>
            <a:r>
              <a:rPr lang="zh-CN" altLang="en-US">
                <a:sym typeface="+mn-ea"/>
              </a:rPr>
              <a:t>图片、影片、声音和软件组件，这些组件会在用户的网页浏览器中呈现为多媒体内容的连贯页面。</a:t>
            </a:r>
            <a:endParaRPr lang="zh-CN" altLang="en-US">
              <a:sym typeface="+mn-ea"/>
            </a:endParaRPr>
          </a:p>
          <a:p>
            <a:r>
              <a:rPr lang="zh-CN" altLang="en-US"/>
              <a:t>万维网并不等同互联网，万维网只是互联网所能提供的服务其中之一，是靠着互联网运行的一项服务</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56322" name="标题 326657"/>
          <p:cNvSpPr>
            <a:spLocks noGrp="1"/>
          </p:cNvSpPr>
          <p:nvPr>
            <p:ph type="title"/>
          </p:nvPr>
        </p:nvSpPr>
        <p:spPr>
          <a:xfrm>
            <a:off x="1150938" y="692150"/>
            <a:ext cx="6950075" cy="984250"/>
          </a:xfrm>
          <a:ln/>
        </p:spPr>
        <p:txBody>
          <a:bodyPr anchor="b"/>
          <a:p>
            <a:pPr algn="ctr"/>
            <a:r>
              <a:rPr lang="en-US" altLang="zh-CN" dirty="0"/>
              <a:t>1.3  </a:t>
            </a:r>
            <a:r>
              <a:rPr lang="zh-CN" altLang="en-US" dirty="0"/>
              <a:t>因特网的组成 </a:t>
            </a:r>
            <a:endParaRPr lang="zh-CN" altLang="en-US" dirty="0"/>
          </a:p>
        </p:txBody>
      </p:sp>
      <p:sp>
        <p:nvSpPr>
          <p:cNvPr id="56323" name="文本占位符 326658"/>
          <p:cNvSpPr>
            <a:spLocks noGrp="1"/>
          </p:cNvSpPr>
          <p:nvPr>
            <p:ph idx="1"/>
          </p:nvPr>
        </p:nvSpPr>
        <p:spPr>
          <a:xfrm>
            <a:off x="1042988" y="1773238"/>
            <a:ext cx="7772400" cy="4751387"/>
          </a:xfrm>
          <a:ln/>
        </p:spPr>
        <p:txBody>
          <a:bodyPr anchor="t"/>
          <a:p>
            <a:pPr>
              <a:buNone/>
            </a:pPr>
            <a:r>
              <a:rPr lang="zh-CN" altLang="en-US" dirty="0"/>
              <a:t>从因特网的工作方式上看，可以划分为以下的两大块：</a:t>
            </a:r>
            <a:endParaRPr lang="zh-CN" altLang="en-US" dirty="0"/>
          </a:p>
          <a:p>
            <a:pPr>
              <a:buNone/>
            </a:pPr>
            <a:r>
              <a:rPr lang="en-US" altLang="zh-CN"/>
              <a:t>(1) </a:t>
            </a:r>
            <a:r>
              <a:rPr lang="zh-CN" altLang="en-US" dirty="0">
                <a:solidFill>
                  <a:srgbClr val="CC0000"/>
                </a:solidFill>
              </a:rPr>
              <a:t>边缘部分</a:t>
            </a:r>
            <a:r>
              <a:rPr lang="zh-CN" altLang="en-US" dirty="0"/>
              <a:t>  由所有连接在因特网上的主机组成。这部分是用户直接使用的，用来进行通信（传送数据、音频或视频）和资源共享。</a:t>
            </a:r>
            <a:endParaRPr lang="zh-CN" altLang="en-US" dirty="0"/>
          </a:p>
          <a:p>
            <a:pPr>
              <a:buNone/>
            </a:pPr>
            <a:r>
              <a:rPr lang="en-US" altLang="zh-CN"/>
              <a:t>(2) </a:t>
            </a:r>
            <a:r>
              <a:rPr lang="zh-CN" altLang="en-US" dirty="0">
                <a:solidFill>
                  <a:srgbClr val="CC0000"/>
                </a:solidFill>
              </a:rPr>
              <a:t>核心部分</a:t>
            </a:r>
            <a:r>
              <a:rPr lang="zh-CN" altLang="en-US" dirty="0"/>
              <a:t>  由大量网络和连接这些网络的路由器组成。这部分是为边缘部分提供服务的（提供连通性和交换）。</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椭圆 328707"/>
          <p:cNvSpPr/>
          <p:nvPr/>
        </p:nvSpPr>
        <p:spPr>
          <a:xfrm>
            <a:off x="217488" y="1773238"/>
            <a:ext cx="8675687" cy="4248150"/>
          </a:xfrm>
          <a:prstGeom prst="ellipse">
            <a:avLst/>
          </a:prstGeom>
          <a:solidFill>
            <a:srgbClr val="99CCFF"/>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0" name="椭圆 328708"/>
          <p:cNvSpPr/>
          <p:nvPr/>
        </p:nvSpPr>
        <p:spPr>
          <a:xfrm>
            <a:off x="1865313" y="2762250"/>
            <a:ext cx="5381625" cy="2270125"/>
          </a:xfrm>
          <a:prstGeom prst="ellipse">
            <a:avLst/>
          </a:prstGeom>
          <a:solidFill>
            <a:schemeClr val="bg1"/>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pic>
        <p:nvPicPr>
          <p:cNvPr id="58371" name="图片 328709"/>
          <p:cNvPicPr/>
          <p:nvPr/>
        </p:nvPicPr>
        <p:blipFill>
          <a:blip r:embed="rId1"/>
          <a:stretch>
            <a:fillRect/>
          </a:stretch>
        </p:blipFill>
        <p:spPr>
          <a:xfrm>
            <a:off x="1582738" y="2662238"/>
            <a:ext cx="468312" cy="466725"/>
          </a:xfrm>
          <a:prstGeom prst="rect">
            <a:avLst/>
          </a:prstGeom>
          <a:noFill/>
          <a:ln w="9525">
            <a:noFill/>
          </a:ln>
        </p:spPr>
      </p:pic>
      <p:pic>
        <p:nvPicPr>
          <p:cNvPr id="58372" name="图片 328710"/>
          <p:cNvPicPr/>
          <p:nvPr/>
        </p:nvPicPr>
        <p:blipFill>
          <a:blip r:embed="rId2"/>
          <a:stretch>
            <a:fillRect/>
          </a:stretch>
        </p:blipFill>
        <p:spPr>
          <a:xfrm>
            <a:off x="3189288" y="3348038"/>
            <a:ext cx="495300" cy="347662"/>
          </a:xfrm>
          <a:prstGeom prst="rect">
            <a:avLst/>
          </a:prstGeom>
          <a:noFill/>
          <a:ln w="12699">
            <a:noFill/>
          </a:ln>
        </p:spPr>
      </p:pic>
      <p:grpSp>
        <p:nvGrpSpPr>
          <p:cNvPr id="58373" name="组合 328711"/>
          <p:cNvGrpSpPr/>
          <p:nvPr/>
        </p:nvGrpSpPr>
        <p:grpSpPr>
          <a:xfrm rot="-448665">
            <a:off x="2144713" y="3692525"/>
            <a:ext cx="722312" cy="487363"/>
            <a:chOff x="2949" y="196"/>
            <a:chExt cx="941" cy="598"/>
          </a:xfrm>
        </p:grpSpPr>
        <p:sp>
          <p:nvSpPr>
            <p:cNvPr id="58374" name="椭圆 328712"/>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5" name="椭圆 328713"/>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6" name="椭圆 328714"/>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7" name="椭圆 328715"/>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8" name="椭圆 328716"/>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79" name="椭圆 328717"/>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0" name="椭圆 328718"/>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1" name="椭圆 328719"/>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2" name="任意多边形 32872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58383" name="任意多边形 32872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58384" name="任意多边形 32872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58385" name="组合 328723"/>
          <p:cNvGrpSpPr/>
          <p:nvPr/>
        </p:nvGrpSpPr>
        <p:grpSpPr>
          <a:xfrm rot="-448665">
            <a:off x="6403975" y="3530600"/>
            <a:ext cx="723900" cy="487363"/>
            <a:chOff x="2949" y="196"/>
            <a:chExt cx="941" cy="598"/>
          </a:xfrm>
        </p:grpSpPr>
        <p:sp>
          <p:nvSpPr>
            <p:cNvPr id="58386" name="椭圆 328724"/>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7" name="椭圆 328725"/>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8" name="椭圆 328726"/>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89" name="椭圆 328727"/>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0" name="椭圆 328728"/>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1" name="椭圆 328729"/>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2" name="椭圆 328730"/>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3" name="椭圆 328731"/>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4" name="任意多边形 32873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58395" name="任意多边形 32873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58396" name="任意多边形 32873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58397" name="组合 328735"/>
          <p:cNvGrpSpPr/>
          <p:nvPr/>
        </p:nvGrpSpPr>
        <p:grpSpPr>
          <a:xfrm rot="-448665">
            <a:off x="3511550" y="4340225"/>
            <a:ext cx="723900" cy="487363"/>
            <a:chOff x="2949" y="196"/>
            <a:chExt cx="941" cy="598"/>
          </a:xfrm>
        </p:grpSpPr>
        <p:sp>
          <p:nvSpPr>
            <p:cNvPr id="58398" name="椭圆 328736"/>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399" name="椭圆 328737"/>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0" name="椭圆 328738"/>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1" name="椭圆 328739"/>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2" name="椭圆 328740"/>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3" name="椭圆 328741"/>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4" name="椭圆 328742"/>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5" name="椭圆 328743"/>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06" name="任意多边形 32874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58407" name="任意多边形 32874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58408" name="任意多边形 32874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58409" name="组合 328747"/>
          <p:cNvGrpSpPr/>
          <p:nvPr/>
        </p:nvGrpSpPr>
        <p:grpSpPr>
          <a:xfrm rot="-448665">
            <a:off x="5359400" y="4340225"/>
            <a:ext cx="722313" cy="487363"/>
            <a:chOff x="2949" y="196"/>
            <a:chExt cx="941" cy="598"/>
          </a:xfrm>
        </p:grpSpPr>
        <p:sp>
          <p:nvSpPr>
            <p:cNvPr id="58410" name="椭圆 328748"/>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1" name="椭圆 328749"/>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2" name="椭圆 328750"/>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3" name="椭圆 328751"/>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4" name="椭圆 328752"/>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5" name="椭圆 328753"/>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6" name="椭圆 328754"/>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7" name="椭圆 328755"/>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18" name="任意多边形 328756"/>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58419" name="任意多边形 328757"/>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58420" name="任意多边形 328758"/>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58421" name="组合 328759"/>
          <p:cNvGrpSpPr/>
          <p:nvPr/>
        </p:nvGrpSpPr>
        <p:grpSpPr>
          <a:xfrm rot="-448665">
            <a:off x="4314825" y="3046413"/>
            <a:ext cx="722313" cy="485775"/>
            <a:chOff x="2949" y="196"/>
            <a:chExt cx="941" cy="598"/>
          </a:xfrm>
        </p:grpSpPr>
        <p:sp>
          <p:nvSpPr>
            <p:cNvPr id="58422" name="椭圆 328760"/>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3" name="椭圆 328761"/>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4" name="椭圆 328762"/>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5" name="椭圆 328763"/>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6" name="椭圆 328764"/>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7" name="椭圆 328765"/>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8" name="椭圆 328766"/>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29" name="椭圆 328767"/>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8430" name="任意多边形 32876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58431" name="任意多边形 32876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58432" name="任意多边形 32877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pic>
        <p:nvPicPr>
          <p:cNvPr id="58433" name="图片 328771"/>
          <p:cNvPicPr/>
          <p:nvPr/>
        </p:nvPicPr>
        <p:blipFill>
          <a:blip r:embed="rId2"/>
          <a:stretch>
            <a:fillRect/>
          </a:stretch>
        </p:blipFill>
        <p:spPr>
          <a:xfrm>
            <a:off x="2774950" y="4179888"/>
            <a:ext cx="493713" cy="347662"/>
          </a:xfrm>
          <a:prstGeom prst="rect">
            <a:avLst/>
          </a:prstGeom>
          <a:noFill/>
          <a:ln w="12699">
            <a:noFill/>
          </a:ln>
        </p:spPr>
      </p:pic>
      <p:pic>
        <p:nvPicPr>
          <p:cNvPr id="58434" name="图片 328772"/>
          <p:cNvPicPr/>
          <p:nvPr/>
        </p:nvPicPr>
        <p:blipFill>
          <a:blip r:embed="rId2"/>
          <a:stretch>
            <a:fillRect/>
          </a:stretch>
        </p:blipFill>
        <p:spPr>
          <a:xfrm>
            <a:off x="4624388" y="4502150"/>
            <a:ext cx="493712" cy="347663"/>
          </a:xfrm>
          <a:prstGeom prst="rect">
            <a:avLst/>
          </a:prstGeom>
          <a:noFill/>
          <a:ln w="12699">
            <a:noFill/>
          </a:ln>
        </p:spPr>
      </p:pic>
      <p:pic>
        <p:nvPicPr>
          <p:cNvPr id="58435" name="图片 328773"/>
          <p:cNvPicPr/>
          <p:nvPr/>
        </p:nvPicPr>
        <p:blipFill>
          <a:blip r:embed="rId2"/>
          <a:stretch>
            <a:fillRect/>
          </a:stretch>
        </p:blipFill>
        <p:spPr>
          <a:xfrm>
            <a:off x="6323013" y="4154488"/>
            <a:ext cx="493712" cy="347662"/>
          </a:xfrm>
          <a:prstGeom prst="rect">
            <a:avLst/>
          </a:prstGeom>
          <a:noFill/>
          <a:ln w="12699">
            <a:noFill/>
          </a:ln>
        </p:spPr>
      </p:pic>
      <p:pic>
        <p:nvPicPr>
          <p:cNvPr id="58436" name="图片 328774"/>
          <p:cNvPicPr/>
          <p:nvPr/>
        </p:nvPicPr>
        <p:blipFill>
          <a:blip r:embed="rId2"/>
          <a:stretch>
            <a:fillRect/>
          </a:stretch>
        </p:blipFill>
        <p:spPr>
          <a:xfrm>
            <a:off x="5508625" y="3184525"/>
            <a:ext cx="493713" cy="347663"/>
          </a:xfrm>
          <a:prstGeom prst="rect">
            <a:avLst/>
          </a:prstGeom>
          <a:noFill/>
          <a:ln w="12699">
            <a:noFill/>
          </a:ln>
        </p:spPr>
      </p:pic>
      <p:pic>
        <p:nvPicPr>
          <p:cNvPr id="58437" name="图片 328775"/>
          <p:cNvPicPr/>
          <p:nvPr/>
        </p:nvPicPr>
        <p:blipFill>
          <a:blip r:embed="rId1"/>
          <a:stretch>
            <a:fillRect/>
          </a:stretch>
        </p:blipFill>
        <p:spPr>
          <a:xfrm>
            <a:off x="6805613" y="4745038"/>
            <a:ext cx="466725" cy="465137"/>
          </a:xfrm>
          <a:prstGeom prst="rect">
            <a:avLst/>
          </a:prstGeom>
          <a:noFill/>
          <a:ln w="9525">
            <a:noFill/>
          </a:ln>
        </p:spPr>
      </p:pic>
      <p:pic>
        <p:nvPicPr>
          <p:cNvPr id="58438" name="图片 328776"/>
          <p:cNvPicPr/>
          <p:nvPr/>
        </p:nvPicPr>
        <p:blipFill>
          <a:blip r:embed="rId1"/>
          <a:stretch>
            <a:fillRect/>
          </a:stretch>
        </p:blipFill>
        <p:spPr>
          <a:xfrm>
            <a:off x="7767638" y="3632200"/>
            <a:ext cx="468312" cy="465138"/>
          </a:xfrm>
          <a:prstGeom prst="rect">
            <a:avLst/>
          </a:prstGeom>
          <a:noFill/>
          <a:ln w="9525">
            <a:noFill/>
          </a:ln>
        </p:spPr>
      </p:pic>
      <p:pic>
        <p:nvPicPr>
          <p:cNvPr id="58439" name="图片 328777"/>
          <p:cNvPicPr/>
          <p:nvPr/>
        </p:nvPicPr>
        <p:blipFill>
          <a:blip r:embed="rId1"/>
          <a:stretch>
            <a:fillRect/>
          </a:stretch>
        </p:blipFill>
        <p:spPr>
          <a:xfrm>
            <a:off x="6818313" y="2481263"/>
            <a:ext cx="468312" cy="465137"/>
          </a:xfrm>
          <a:prstGeom prst="rect">
            <a:avLst/>
          </a:prstGeom>
          <a:noFill/>
          <a:ln w="9525">
            <a:noFill/>
          </a:ln>
        </p:spPr>
      </p:pic>
      <p:pic>
        <p:nvPicPr>
          <p:cNvPr id="58440" name="图片 328778"/>
          <p:cNvPicPr/>
          <p:nvPr/>
        </p:nvPicPr>
        <p:blipFill>
          <a:blip r:embed="rId1"/>
          <a:stretch>
            <a:fillRect/>
          </a:stretch>
        </p:blipFill>
        <p:spPr>
          <a:xfrm>
            <a:off x="4008438" y="5251450"/>
            <a:ext cx="466725" cy="465138"/>
          </a:xfrm>
          <a:prstGeom prst="rect">
            <a:avLst/>
          </a:prstGeom>
          <a:noFill/>
          <a:ln w="9525">
            <a:noFill/>
          </a:ln>
        </p:spPr>
      </p:pic>
      <p:pic>
        <p:nvPicPr>
          <p:cNvPr id="58441" name="图片 328779"/>
          <p:cNvPicPr/>
          <p:nvPr/>
        </p:nvPicPr>
        <p:blipFill>
          <a:blip r:embed="rId1"/>
          <a:stretch>
            <a:fillRect/>
          </a:stretch>
        </p:blipFill>
        <p:spPr>
          <a:xfrm>
            <a:off x="1903413" y="4664075"/>
            <a:ext cx="468312" cy="466725"/>
          </a:xfrm>
          <a:prstGeom prst="rect">
            <a:avLst/>
          </a:prstGeom>
          <a:noFill/>
          <a:ln w="9525">
            <a:noFill/>
          </a:ln>
        </p:spPr>
      </p:pic>
      <p:pic>
        <p:nvPicPr>
          <p:cNvPr id="58442" name="图片 328780"/>
          <p:cNvPicPr/>
          <p:nvPr/>
        </p:nvPicPr>
        <p:blipFill>
          <a:blip r:embed="rId1"/>
          <a:stretch>
            <a:fillRect/>
          </a:stretch>
        </p:blipFill>
        <p:spPr>
          <a:xfrm>
            <a:off x="793750" y="3471863"/>
            <a:ext cx="466725" cy="465137"/>
          </a:xfrm>
          <a:prstGeom prst="rect">
            <a:avLst/>
          </a:prstGeom>
          <a:noFill/>
          <a:ln w="9525">
            <a:noFill/>
          </a:ln>
        </p:spPr>
      </p:pic>
      <p:sp>
        <p:nvSpPr>
          <p:cNvPr id="58443" name="文本框 328781"/>
          <p:cNvSpPr txBox="1"/>
          <p:nvPr/>
        </p:nvSpPr>
        <p:spPr>
          <a:xfrm>
            <a:off x="3492500" y="3692525"/>
            <a:ext cx="26225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因特网的核心部分</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44" name="文本框 328782"/>
          <p:cNvSpPr txBox="1"/>
          <p:nvPr/>
        </p:nvSpPr>
        <p:spPr>
          <a:xfrm>
            <a:off x="3276600" y="2052638"/>
            <a:ext cx="2632075" cy="468312"/>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因特网的边缘部分</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45" name="文本框 328783"/>
          <p:cNvSpPr txBox="1"/>
          <p:nvPr/>
        </p:nvSpPr>
        <p:spPr>
          <a:xfrm>
            <a:off x="1903413" y="2455863"/>
            <a:ext cx="793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主机</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46" name="文本框 328784"/>
          <p:cNvSpPr txBox="1"/>
          <p:nvPr/>
        </p:nvSpPr>
        <p:spPr>
          <a:xfrm>
            <a:off x="2144713" y="3213100"/>
            <a:ext cx="793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网络</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47" name="文本框 328785"/>
          <p:cNvSpPr txBox="1"/>
          <p:nvPr/>
        </p:nvSpPr>
        <p:spPr>
          <a:xfrm>
            <a:off x="2949575" y="2860675"/>
            <a:ext cx="10985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路由器</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48" name="文本框 328787"/>
          <p:cNvSpPr txBox="1"/>
          <p:nvPr/>
        </p:nvSpPr>
        <p:spPr>
          <a:xfrm>
            <a:off x="1403350" y="457200"/>
            <a:ext cx="6127750" cy="641350"/>
          </a:xfrm>
          <a:prstGeom prst="rect">
            <a:avLst/>
          </a:prstGeom>
          <a:noFill/>
          <a:ln w="9525">
            <a:noFill/>
          </a:ln>
        </p:spPr>
        <p:txBody>
          <a:bodyPr wrap="none" anchor="t">
            <a:spAutoFit/>
          </a:bodyPr>
          <a:p>
            <a:r>
              <a:rPr lang="zh-CN" altLang="en-US" sz="3600" dirty="0">
                <a:solidFill>
                  <a:srgbClr val="333399"/>
                </a:solidFill>
                <a:latin typeface="Arial" panose="020B0604020202020204" pitchFamily="34" charset="0"/>
                <a:ea typeface="黑体" panose="02010609060101010101" pitchFamily="2" charset="-122"/>
              </a:rPr>
              <a:t>因特网的边缘部分与核心部分</a:t>
            </a:r>
            <a:endParaRPr lang="zh-CN" altLang="en-US" sz="36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60418" name="标题 330753"/>
          <p:cNvSpPr>
            <a:spLocks noGrp="1"/>
          </p:cNvSpPr>
          <p:nvPr>
            <p:ph type="title"/>
          </p:nvPr>
        </p:nvSpPr>
        <p:spPr>
          <a:xfrm>
            <a:off x="1150938" y="214313"/>
            <a:ext cx="7021512" cy="1462087"/>
          </a:xfrm>
          <a:ln/>
        </p:spPr>
        <p:txBody>
          <a:bodyPr anchor="b"/>
          <a:p>
            <a:pPr algn="ctr"/>
            <a:r>
              <a:rPr lang="en-US" altLang="zh-CN" dirty="0"/>
              <a:t>1.3.1  </a:t>
            </a:r>
            <a:r>
              <a:rPr lang="zh-CN" altLang="en-US" dirty="0"/>
              <a:t>因特网的边缘部分</a:t>
            </a:r>
            <a:endParaRPr lang="zh-CN" altLang="en-US" dirty="0"/>
          </a:p>
        </p:txBody>
      </p:sp>
      <p:sp>
        <p:nvSpPr>
          <p:cNvPr id="60419" name="文本占位符 330754"/>
          <p:cNvSpPr>
            <a:spLocks noGrp="1"/>
          </p:cNvSpPr>
          <p:nvPr>
            <p:ph idx="1"/>
          </p:nvPr>
        </p:nvSpPr>
        <p:spPr>
          <a:xfrm>
            <a:off x="1042988" y="1773238"/>
            <a:ext cx="7772400" cy="4679950"/>
          </a:xfrm>
          <a:ln/>
        </p:spPr>
        <p:txBody>
          <a:bodyPr anchor="t"/>
          <a:p>
            <a:r>
              <a:rPr lang="zh-CN" altLang="en-US" dirty="0"/>
              <a:t>处在因特网边缘的部分就是连接在因特网上的所有的主机。这些主机又称为</a:t>
            </a:r>
            <a:r>
              <a:rPr lang="zh-CN" altLang="en-US" dirty="0">
                <a:solidFill>
                  <a:srgbClr val="CC0000"/>
                </a:solidFill>
              </a:rPr>
              <a:t>端系统</a:t>
            </a:r>
            <a:r>
              <a:rPr lang="en-US" altLang="zh-CN" dirty="0"/>
              <a:t>(end system)</a:t>
            </a:r>
            <a:r>
              <a:rPr lang="zh-CN" altLang="en-US" dirty="0"/>
              <a:t>。</a:t>
            </a:r>
            <a:endParaRPr lang="zh-CN" altLang="en-US" dirty="0"/>
          </a:p>
          <a:p>
            <a:r>
              <a:rPr lang="zh-CN" altLang="en-US" dirty="0"/>
              <a:t> “主机 </a:t>
            </a:r>
            <a:r>
              <a:rPr lang="en-US" altLang="zh-CN" dirty="0"/>
              <a:t>A </a:t>
            </a:r>
            <a:r>
              <a:rPr lang="zh-CN" altLang="en-US" dirty="0"/>
              <a:t>和主机 </a:t>
            </a:r>
            <a:r>
              <a:rPr lang="en-US" altLang="zh-CN" dirty="0"/>
              <a:t>B </a:t>
            </a:r>
            <a:r>
              <a:rPr lang="zh-CN" altLang="en-US" dirty="0"/>
              <a:t>进行通信”，实际上是指：“运行在主机 </a:t>
            </a:r>
            <a:r>
              <a:rPr lang="en-US" altLang="zh-CN" dirty="0"/>
              <a:t>A </a:t>
            </a:r>
            <a:r>
              <a:rPr lang="zh-CN" altLang="en-US" dirty="0"/>
              <a:t>上的某个程序和运行在主机 </a:t>
            </a:r>
            <a:r>
              <a:rPr lang="en-US" altLang="zh-CN" dirty="0"/>
              <a:t>B </a:t>
            </a:r>
            <a:r>
              <a:rPr lang="zh-CN" altLang="en-US" dirty="0"/>
              <a:t>上的另一个程序进行通信”。</a:t>
            </a:r>
            <a:endParaRPr lang="zh-CN" altLang="en-US" dirty="0"/>
          </a:p>
          <a:p>
            <a:r>
              <a:rPr lang="zh-CN" altLang="en-US" dirty="0"/>
              <a:t>即“主机 </a:t>
            </a:r>
            <a:r>
              <a:rPr lang="en-US" altLang="zh-CN" b="1"/>
              <a:t>A </a:t>
            </a:r>
            <a:r>
              <a:rPr lang="zh-CN" altLang="en-US" dirty="0"/>
              <a:t>的某个进程和主机 </a:t>
            </a:r>
            <a:r>
              <a:rPr lang="en-US" altLang="zh-CN" dirty="0"/>
              <a:t>B </a:t>
            </a:r>
            <a:r>
              <a:rPr lang="zh-CN" altLang="en-US" dirty="0"/>
              <a:t>上的另一个进程进行通信”。或简称为“计算机之间通信”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62466" name="标题 332801"/>
          <p:cNvSpPr>
            <a:spLocks noGrp="1"/>
          </p:cNvSpPr>
          <p:nvPr>
            <p:ph type="title"/>
          </p:nvPr>
        </p:nvSpPr>
        <p:spPr>
          <a:xfrm>
            <a:off x="1150938" y="214313"/>
            <a:ext cx="6373812" cy="1462087"/>
          </a:xfrm>
          <a:ln/>
        </p:spPr>
        <p:txBody>
          <a:bodyPr anchor="b"/>
          <a:p>
            <a:pPr algn="ctr"/>
            <a:r>
              <a:rPr lang="zh-CN" altLang="en-US" dirty="0"/>
              <a:t>两种通信方式</a:t>
            </a:r>
            <a:endParaRPr lang="zh-CN" altLang="en-US" dirty="0"/>
          </a:p>
        </p:txBody>
      </p:sp>
      <p:sp>
        <p:nvSpPr>
          <p:cNvPr id="62467" name="文本占位符 332802"/>
          <p:cNvSpPr>
            <a:spLocks noGrp="1"/>
          </p:cNvSpPr>
          <p:nvPr>
            <p:ph idx="1"/>
          </p:nvPr>
        </p:nvSpPr>
        <p:spPr>
          <a:ln/>
        </p:spPr>
        <p:txBody>
          <a:bodyPr anchor="t"/>
          <a:p>
            <a:pPr>
              <a:buNone/>
            </a:pPr>
            <a:r>
              <a:rPr lang="zh-CN" altLang="en-US" dirty="0"/>
              <a:t>在网络边缘的端系统中运行的程序之间的通信方式通常可划分为两大类：</a:t>
            </a:r>
            <a:endParaRPr lang="zh-CN" altLang="en-US" dirty="0"/>
          </a:p>
          <a:p>
            <a:r>
              <a:rPr lang="zh-CN" altLang="en-US" dirty="0">
                <a:solidFill>
                  <a:srgbClr val="CC0000"/>
                </a:solidFill>
              </a:rPr>
              <a:t>客户服务器方式</a:t>
            </a:r>
            <a:r>
              <a:rPr lang="zh-CN" altLang="en-US" dirty="0"/>
              <a:t>（</a:t>
            </a:r>
            <a:r>
              <a:rPr lang="en-US" altLang="zh-CN" dirty="0"/>
              <a:t>C/S </a:t>
            </a:r>
            <a:r>
              <a:rPr lang="zh-CN" altLang="en-US" dirty="0"/>
              <a:t>方式）</a:t>
            </a:r>
            <a:endParaRPr lang="zh-CN" altLang="en-US" dirty="0"/>
          </a:p>
          <a:p>
            <a:pPr>
              <a:buNone/>
            </a:pPr>
            <a:r>
              <a:rPr lang="zh-CN" altLang="en-US" dirty="0"/>
              <a:t>   即</a:t>
            </a:r>
            <a:r>
              <a:rPr lang="en-US" altLang="zh-CN" dirty="0"/>
              <a:t>Client/Server</a:t>
            </a:r>
            <a:r>
              <a:rPr lang="zh-CN" altLang="en-US" dirty="0"/>
              <a:t>方式 </a:t>
            </a:r>
            <a:endParaRPr lang="zh-CN" altLang="en-US" dirty="0"/>
          </a:p>
          <a:p>
            <a:r>
              <a:rPr lang="zh-CN" altLang="en-US" dirty="0">
                <a:solidFill>
                  <a:srgbClr val="CC0000"/>
                </a:solidFill>
              </a:rPr>
              <a:t>对等方式</a:t>
            </a:r>
            <a:r>
              <a:rPr lang="zh-CN" altLang="en-US" dirty="0"/>
              <a:t>（</a:t>
            </a:r>
            <a:r>
              <a:rPr lang="en-US" altLang="zh-CN" dirty="0"/>
              <a:t>P2P </a:t>
            </a:r>
            <a:r>
              <a:rPr lang="zh-CN" altLang="en-US" dirty="0"/>
              <a:t>方式）</a:t>
            </a:r>
            <a:endParaRPr lang="zh-CN" altLang="en-US" dirty="0"/>
          </a:p>
          <a:p>
            <a:pPr>
              <a:buNone/>
            </a:pPr>
            <a:r>
              <a:rPr lang="zh-CN" altLang="en-US" dirty="0"/>
              <a:t>   即 </a:t>
            </a:r>
            <a:r>
              <a:rPr lang="en-US" altLang="zh-CN" dirty="0"/>
              <a:t>Peer-to-Peer</a:t>
            </a:r>
            <a:r>
              <a:rPr lang="zh-CN" altLang="en-US" dirty="0"/>
              <a:t>方式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64514" name="标题 343041"/>
          <p:cNvSpPr>
            <a:spLocks noGrp="1"/>
          </p:cNvSpPr>
          <p:nvPr>
            <p:ph type="title"/>
          </p:nvPr>
        </p:nvSpPr>
        <p:spPr>
          <a:xfrm>
            <a:off x="1150938" y="214313"/>
            <a:ext cx="6445250" cy="1462087"/>
          </a:xfrm>
          <a:ln/>
        </p:spPr>
        <p:txBody>
          <a:bodyPr anchor="b"/>
          <a:p>
            <a:pPr marL="838200" indent="-838200" algn="ctr"/>
            <a:r>
              <a:rPr lang="en-US" altLang="zh-CN" dirty="0"/>
              <a:t>1.  </a:t>
            </a:r>
            <a:r>
              <a:rPr lang="zh-CN" altLang="en-US" dirty="0"/>
              <a:t>客户服务器方式</a:t>
            </a:r>
            <a:endParaRPr lang="zh-CN" altLang="en-US" dirty="0"/>
          </a:p>
        </p:txBody>
      </p:sp>
      <p:sp>
        <p:nvSpPr>
          <p:cNvPr id="64515" name="文本占位符 343042"/>
          <p:cNvSpPr>
            <a:spLocks noGrp="1"/>
          </p:cNvSpPr>
          <p:nvPr>
            <p:ph idx="1"/>
          </p:nvPr>
        </p:nvSpPr>
        <p:spPr>
          <a:ln/>
        </p:spPr>
        <p:txBody>
          <a:bodyPr anchor="t"/>
          <a:p>
            <a:r>
              <a:rPr lang="zh-CN" altLang="en-US" dirty="0">
                <a:solidFill>
                  <a:srgbClr val="CC0000"/>
                </a:solidFill>
              </a:rPr>
              <a:t>客户</a:t>
            </a:r>
            <a:r>
              <a:rPr lang="en-US" altLang="zh-CN" dirty="0"/>
              <a:t>(client)</a:t>
            </a:r>
            <a:r>
              <a:rPr lang="zh-CN" altLang="en-US" dirty="0"/>
              <a:t>和</a:t>
            </a:r>
            <a:r>
              <a:rPr lang="zh-CN" altLang="en-US" dirty="0">
                <a:solidFill>
                  <a:srgbClr val="CC0000"/>
                </a:solidFill>
              </a:rPr>
              <a:t>服务器</a:t>
            </a:r>
            <a:r>
              <a:rPr lang="en-US" altLang="zh-CN" dirty="0"/>
              <a:t>(server)</a:t>
            </a:r>
            <a:r>
              <a:rPr lang="zh-CN" altLang="en-US" dirty="0"/>
              <a:t>都是指通信中所涉及的两个应用进程。</a:t>
            </a:r>
            <a:endParaRPr lang="zh-CN" altLang="en-US" dirty="0"/>
          </a:p>
          <a:p>
            <a:r>
              <a:rPr lang="zh-CN" altLang="en-US" dirty="0"/>
              <a:t>客户服务器方式所描述的是进程之间服务和被服务的关系。</a:t>
            </a:r>
            <a:endParaRPr lang="zh-CN" altLang="en-US" dirty="0"/>
          </a:p>
          <a:p>
            <a:r>
              <a:rPr lang="zh-CN" altLang="en-US" dirty="0"/>
              <a:t>客户是</a:t>
            </a:r>
            <a:r>
              <a:rPr lang="zh-CN" altLang="en-US" dirty="0">
                <a:solidFill>
                  <a:schemeClr val="hlink"/>
                </a:solidFill>
              </a:rPr>
              <a:t>服务的请求方</a:t>
            </a:r>
            <a:r>
              <a:rPr lang="zh-CN" altLang="en-US" dirty="0"/>
              <a:t>，服务器是</a:t>
            </a:r>
            <a:r>
              <a:rPr lang="zh-CN" altLang="en-US" dirty="0">
                <a:solidFill>
                  <a:schemeClr val="hlink"/>
                </a:solidFill>
              </a:rPr>
              <a:t>服务的提供方</a:t>
            </a:r>
            <a:r>
              <a:rPr lang="zh-CN" altLang="en-US" dirty="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椭圆 344067"/>
          <p:cNvSpPr/>
          <p:nvPr/>
        </p:nvSpPr>
        <p:spPr>
          <a:xfrm>
            <a:off x="611188" y="193675"/>
            <a:ext cx="7015162" cy="5184775"/>
          </a:xfrm>
          <a:prstGeom prst="ellipse">
            <a:avLst/>
          </a:prstGeom>
          <a:solidFill>
            <a:srgbClr val="FFCCCC"/>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6562" name="直接连接符 344068"/>
          <p:cNvSpPr/>
          <p:nvPr/>
        </p:nvSpPr>
        <p:spPr>
          <a:xfrm flipV="1">
            <a:off x="2106613" y="3417888"/>
            <a:ext cx="787400" cy="466725"/>
          </a:xfrm>
          <a:prstGeom prst="line">
            <a:avLst/>
          </a:prstGeom>
          <a:ln w="28575" cap="flat" cmpd="sng">
            <a:solidFill>
              <a:schemeClr val="tx1"/>
            </a:solidFill>
            <a:prstDash val="solid"/>
            <a:round/>
            <a:headEnd type="none" w="med" len="med"/>
            <a:tailEnd type="none" w="med" len="med"/>
          </a:ln>
        </p:spPr>
      </p:sp>
      <p:sp>
        <p:nvSpPr>
          <p:cNvPr id="66563" name="直接连接符 344069"/>
          <p:cNvSpPr/>
          <p:nvPr/>
        </p:nvSpPr>
        <p:spPr>
          <a:xfrm flipH="1" flipV="1">
            <a:off x="1731963" y="2360613"/>
            <a:ext cx="850900" cy="220662"/>
          </a:xfrm>
          <a:prstGeom prst="line">
            <a:avLst/>
          </a:prstGeom>
          <a:ln w="28575" cap="flat" cmpd="sng">
            <a:solidFill>
              <a:schemeClr val="tx1"/>
            </a:solidFill>
            <a:prstDash val="solid"/>
            <a:round/>
            <a:headEnd type="none" w="med" len="med"/>
            <a:tailEnd type="none" w="med" len="med"/>
          </a:ln>
        </p:spPr>
      </p:sp>
      <p:sp>
        <p:nvSpPr>
          <p:cNvPr id="66564" name="直接连接符 344070"/>
          <p:cNvSpPr/>
          <p:nvPr/>
        </p:nvSpPr>
        <p:spPr>
          <a:xfrm flipH="1">
            <a:off x="5667375" y="2913063"/>
            <a:ext cx="1011238" cy="0"/>
          </a:xfrm>
          <a:prstGeom prst="line">
            <a:avLst/>
          </a:prstGeom>
          <a:ln w="28575" cap="flat" cmpd="sng">
            <a:solidFill>
              <a:schemeClr val="tx1"/>
            </a:solidFill>
            <a:prstDash val="solid"/>
            <a:round/>
            <a:headEnd type="none" w="med" len="med"/>
            <a:tailEnd type="none" w="med" len="med"/>
          </a:ln>
        </p:spPr>
      </p:sp>
      <p:sp>
        <p:nvSpPr>
          <p:cNvPr id="66565" name="直接连接符 344071"/>
          <p:cNvSpPr/>
          <p:nvPr/>
        </p:nvSpPr>
        <p:spPr>
          <a:xfrm flipH="1">
            <a:off x="4921250" y="1258888"/>
            <a:ext cx="746125" cy="1101725"/>
          </a:xfrm>
          <a:prstGeom prst="line">
            <a:avLst/>
          </a:prstGeom>
          <a:ln w="28575" cap="flat" cmpd="sng">
            <a:solidFill>
              <a:schemeClr val="tx1"/>
            </a:solidFill>
            <a:prstDash val="solid"/>
            <a:round/>
            <a:headEnd type="none" w="med" len="med"/>
            <a:tailEnd type="none" w="med" len="med"/>
          </a:ln>
        </p:spPr>
      </p:sp>
      <p:sp>
        <p:nvSpPr>
          <p:cNvPr id="66566" name="直接连接符 344072"/>
          <p:cNvSpPr/>
          <p:nvPr/>
        </p:nvSpPr>
        <p:spPr>
          <a:xfrm flipH="1" flipV="1">
            <a:off x="4816475" y="3795713"/>
            <a:ext cx="561975" cy="700087"/>
          </a:xfrm>
          <a:prstGeom prst="line">
            <a:avLst/>
          </a:prstGeom>
          <a:ln w="28575" cap="flat" cmpd="sng">
            <a:solidFill>
              <a:schemeClr val="tx1"/>
            </a:solidFill>
            <a:prstDash val="solid"/>
            <a:round/>
            <a:headEnd type="none" w="med" len="med"/>
            <a:tailEnd type="none" w="med" len="med"/>
          </a:ln>
        </p:spPr>
      </p:sp>
      <p:sp>
        <p:nvSpPr>
          <p:cNvPr id="66567" name="直接连接符 344073"/>
          <p:cNvSpPr/>
          <p:nvPr/>
        </p:nvSpPr>
        <p:spPr>
          <a:xfrm>
            <a:off x="2900363" y="1368425"/>
            <a:ext cx="476250" cy="804863"/>
          </a:xfrm>
          <a:prstGeom prst="line">
            <a:avLst/>
          </a:prstGeom>
          <a:ln w="28575" cap="flat" cmpd="sng">
            <a:solidFill>
              <a:schemeClr val="tx1"/>
            </a:solidFill>
            <a:prstDash val="solid"/>
            <a:round/>
            <a:headEnd type="none" w="med" len="med"/>
            <a:tailEnd type="none" w="med" len="med"/>
          </a:ln>
        </p:spPr>
      </p:sp>
      <p:sp>
        <p:nvSpPr>
          <p:cNvPr id="66568" name="直接连接符 344074"/>
          <p:cNvSpPr/>
          <p:nvPr/>
        </p:nvSpPr>
        <p:spPr>
          <a:xfrm flipV="1">
            <a:off x="3219450" y="3686175"/>
            <a:ext cx="212725" cy="809625"/>
          </a:xfrm>
          <a:prstGeom prst="line">
            <a:avLst/>
          </a:prstGeom>
          <a:ln w="28575" cap="flat" cmpd="sng">
            <a:solidFill>
              <a:schemeClr val="tx1"/>
            </a:solidFill>
            <a:prstDash val="solid"/>
            <a:round/>
            <a:headEnd type="none" w="med" len="med"/>
            <a:tailEnd type="none" w="med" len="med"/>
          </a:ln>
        </p:spPr>
      </p:sp>
      <p:pic>
        <p:nvPicPr>
          <p:cNvPr id="66569" name="图片 344075"/>
          <p:cNvPicPr/>
          <p:nvPr/>
        </p:nvPicPr>
        <p:blipFill>
          <a:blip r:embed="rId1"/>
          <a:stretch>
            <a:fillRect/>
          </a:stretch>
        </p:blipFill>
        <p:spPr>
          <a:xfrm>
            <a:off x="5240338" y="815975"/>
            <a:ext cx="644525" cy="690563"/>
          </a:xfrm>
          <a:prstGeom prst="rect">
            <a:avLst/>
          </a:prstGeom>
          <a:noFill/>
          <a:ln w="9525">
            <a:noFill/>
          </a:ln>
        </p:spPr>
      </p:pic>
      <p:pic>
        <p:nvPicPr>
          <p:cNvPr id="66570" name="图片 344076"/>
          <p:cNvPicPr/>
          <p:nvPr/>
        </p:nvPicPr>
        <p:blipFill>
          <a:blip r:embed="rId1"/>
          <a:stretch>
            <a:fillRect/>
          </a:stretch>
        </p:blipFill>
        <p:spPr>
          <a:xfrm>
            <a:off x="2582863" y="815975"/>
            <a:ext cx="644525" cy="690563"/>
          </a:xfrm>
          <a:prstGeom prst="rect">
            <a:avLst/>
          </a:prstGeom>
          <a:noFill/>
          <a:ln w="9525">
            <a:noFill/>
          </a:ln>
        </p:spPr>
      </p:pic>
      <p:pic>
        <p:nvPicPr>
          <p:cNvPr id="66571" name="图片 344077"/>
          <p:cNvPicPr/>
          <p:nvPr/>
        </p:nvPicPr>
        <p:blipFill>
          <a:blip r:embed="rId1"/>
          <a:stretch>
            <a:fillRect/>
          </a:stretch>
        </p:blipFill>
        <p:spPr>
          <a:xfrm>
            <a:off x="5133975" y="4348163"/>
            <a:ext cx="644525" cy="690562"/>
          </a:xfrm>
          <a:prstGeom prst="rect">
            <a:avLst/>
          </a:prstGeom>
          <a:noFill/>
          <a:ln w="9525">
            <a:noFill/>
          </a:ln>
        </p:spPr>
      </p:pic>
      <p:pic>
        <p:nvPicPr>
          <p:cNvPr id="66572" name="图片 344078"/>
          <p:cNvPicPr/>
          <p:nvPr/>
        </p:nvPicPr>
        <p:blipFill>
          <a:blip r:embed="rId1"/>
          <a:stretch>
            <a:fillRect/>
          </a:stretch>
        </p:blipFill>
        <p:spPr>
          <a:xfrm>
            <a:off x="2900363" y="4348163"/>
            <a:ext cx="644525" cy="690562"/>
          </a:xfrm>
          <a:prstGeom prst="rect">
            <a:avLst/>
          </a:prstGeom>
          <a:noFill/>
          <a:ln w="9525">
            <a:noFill/>
          </a:ln>
        </p:spPr>
      </p:pic>
      <p:sp>
        <p:nvSpPr>
          <p:cNvPr id="66573" name="文本框 344079"/>
          <p:cNvSpPr txBox="1"/>
          <p:nvPr/>
        </p:nvSpPr>
        <p:spPr>
          <a:xfrm>
            <a:off x="220663" y="39688"/>
            <a:ext cx="895350" cy="1373187"/>
          </a:xfrm>
          <a:prstGeom prst="rect">
            <a:avLst/>
          </a:prstGeom>
          <a:noFill/>
          <a:ln w="9525">
            <a:noFill/>
          </a:ln>
        </p:spPr>
        <p:txBody>
          <a:bodyPr wrap="none" anchor="t">
            <a:spAutoFit/>
          </a:bodyPr>
          <a:p>
            <a:r>
              <a:rPr lang="zh-CN" altLang="en-US" sz="2800" dirty="0">
                <a:solidFill>
                  <a:schemeClr val="folHlink"/>
                </a:solidFill>
                <a:latin typeface="黑体" panose="02010609060101010101" pitchFamily="2" charset="-122"/>
                <a:ea typeface="黑体" panose="02010609060101010101" pitchFamily="2" charset="-122"/>
              </a:rPr>
              <a:t>运行</a:t>
            </a:r>
            <a:endParaRPr lang="zh-CN" altLang="en-US" sz="2800" dirty="0">
              <a:solidFill>
                <a:schemeClr val="folHlink"/>
              </a:solidFill>
              <a:latin typeface="黑体" panose="02010609060101010101" pitchFamily="2" charset="-122"/>
              <a:ea typeface="黑体" panose="02010609060101010101" pitchFamily="2" charset="-122"/>
            </a:endParaRPr>
          </a:p>
          <a:p>
            <a:r>
              <a:rPr lang="zh-CN" altLang="en-US" sz="2800" dirty="0">
                <a:solidFill>
                  <a:schemeClr val="folHlink"/>
                </a:solidFill>
                <a:latin typeface="黑体" panose="02010609060101010101" pitchFamily="2" charset="-122"/>
                <a:ea typeface="黑体" panose="02010609060101010101" pitchFamily="2" charset="-122"/>
              </a:rPr>
              <a:t>客户</a:t>
            </a:r>
            <a:endParaRPr lang="zh-CN" altLang="en-US" sz="2800" dirty="0">
              <a:solidFill>
                <a:schemeClr val="folHlink"/>
              </a:solidFill>
              <a:latin typeface="黑体" panose="02010609060101010101" pitchFamily="2" charset="-122"/>
              <a:ea typeface="黑体" panose="02010609060101010101" pitchFamily="2" charset="-122"/>
            </a:endParaRPr>
          </a:p>
          <a:p>
            <a:r>
              <a:rPr lang="zh-CN" altLang="en-US" sz="2800" dirty="0">
                <a:solidFill>
                  <a:schemeClr val="folHlink"/>
                </a:solidFill>
                <a:latin typeface="黑体" panose="02010609060101010101" pitchFamily="2" charset="-122"/>
                <a:ea typeface="黑体" panose="02010609060101010101" pitchFamily="2" charset="-122"/>
              </a:rPr>
              <a:t>程序</a:t>
            </a:r>
            <a:endParaRPr lang="zh-CN" altLang="en-US" sz="2800" dirty="0">
              <a:solidFill>
                <a:schemeClr val="folHlink"/>
              </a:solidFill>
              <a:latin typeface="黑体" panose="02010609060101010101" pitchFamily="2" charset="-122"/>
              <a:ea typeface="黑体" panose="02010609060101010101" pitchFamily="2" charset="-122"/>
            </a:endParaRPr>
          </a:p>
        </p:txBody>
      </p:sp>
      <p:pic>
        <p:nvPicPr>
          <p:cNvPr id="66574" name="图片 344080"/>
          <p:cNvPicPr/>
          <p:nvPr/>
        </p:nvPicPr>
        <p:blipFill>
          <a:blip r:embed="rId1"/>
          <a:stretch>
            <a:fillRect/>
          </a:stretch>
        </p:blipFill>
        <p:spPr>
          <a:xfrm>
            <a:off x="1198563" y="1698625"/>
            <a:ext cx="644525" cy="690563"/>
          </a:xfrm>
          <a:prstGeom prst="rect">
            <a:avLst/>
          </a:prstGeom>
          <a:noFill/>
          <a:ln w="9525">
            <a:noFill/>
          </a:ln>
        </p:spPr>
      </p:pic>
      <p:grpSp>
        <p:nvGrpSpPr>
          <p:cNvPr id="66575" name="组合 344081"/>
          <p:cNvGrpSpPr/>
          <p:nvPr/>
        </p:nvGrpSpPr>
        <p:grpSpPr>
          <a:xfrm>
            <a:off x="2157413" y="1368425"/>
            <a:ext cx="4048125" cy="3046413"/>
            <a:chOff x="1680" y="240"/>
            <a:chExt cx="2529" cy="1270"/>
          </a:xfrm>
        </p:grpSpPr>
        <p:sp>
          <p:nvSpPr>
            <p:cNvPr id="66576" name="椭圆 344082"/>
            <p:cNvSpPr/>
            <p:nvPr/>
          </p:nvSpPr>
          <p:spPr>
            <a:xfrm>
              <a:off x="2554" y="240"/>
              <a:ext cx="1088"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77" name="椭圆 344083"/>
            <p:cNvSpPr/>
            <p:nvPr/>
          </p:nvSpPr>
          <p:spPr>
            <a:xfrm>
              <a:off x="1941" y="381"/>
              <a:ext cx="827"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78" name="椭圆 344084"/>
            <p:cNvSpPr/>
            <p:nvPr/>
          </p:nvSpPr>
          <p:spPr>
            <a:xfrm>
              <a:off x="1680" y="702"/>
              <a:ext cx="552" cy="411"/>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79" name="椭圆 344085"/>
            <p:cNvSpPr/>
            <p:nvPr/>
          </p:nvSpPr>
          <p:spPr>
            <a:xfrm>
              <a:off x="1849" y="894"/>
              <a:ext cx="842" cy="450"/>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80" name="椭圆 344086"/>
            <p:cNvSpPr/>
            <p:nvPr/>
          </p:nvSpPr>
          <p:spPr>
            <a:xfrm>
              <a:off x="2462" y="971"/>
              <a:ext cx="1272" cy="539"/>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81" name="椭圆 344087"/>
            <p:cNvSpPr/>
            <p:nvPr/>
          </p:nvSpPr>
          <p:spPr>
            <a:xfrm>
              <a:off x="3289" y="394"/>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82" name="椭圆 344088"/>
            <p:cNvSpPr/>
            <p:nvPr/>
          </p:nvSpPr>
          <p:spPr>
            <a:xfrm>
              <a:off x="3412" y="663"/>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83" name="椭圆 344089"/>
            <p:cNvSpPr/>
            <p:nvPr/>
          </p:nvSpPr>
          <p:spPr>
            <a:xfrm>
              <a:off x="3335" y="753"/>
              <a:ext cx="797" cy="66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6584" name="椭圆 344090"/>
            <p:cNvSpPr/>
            <p:nvPr/>
          </p:nvSpPr>
          <p:spPr>
            <a:xfrm>
              <a:off x="2140" y="548"/>
              <a:ext cx="1640" cy="667"/>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66585" name="文本框 344091"/>
          <p:cNvSpPr txBox="1"/>
          <p:nvPr/>
        </p:nvSpPr>
        <p:spPr>
          <a:xfrm>
            <a:off x="3432175" y="327025"/>
            <a:ext cx="1616075" cy="530225"/>
          </a:xfrm>
          <a:prstGeom prst="rect">
            <a:avLst/>
          </a:prstGeom>
          <a:solidFill>
            <a:schemeClr val="bg1"/>
          </a:solidFill>
          <a:ln w="9525" cap="flat" cmpd="sng">
            <a:solidFill>
              <a:srgbClr val="000000"/>
            </a:solidFill>
            <a:prstDash val="solid"/>
            <a:miter/>
            <a:headEnd type="none" w="med" len="med"/>
            <a:tailEnd type="none" w="med" len="med"/>
          </a:ln>
        </p:spPr>
        <p:txBody>
          <a:bodyPr wrap="none" anchor="t">
            <a:spAutoFit/>
          </a:bodyPr>
          <a:p>
            <a:r>
              <a:rPr lang="zh-CN" altLang="en-US" sz="2800" dirty="0">
                <a:solidFill>
                  <a:schemeClr val="folHlink"/>
                </a:solidFill>
                <a:latin typeface="黑体" panose="02010609060101010101" pitchFamily="2" charset="-122"/>
                <a:ea typeface="黑体" panose="02010609060101010101" pitchFamily="2" charset="-122"/>
              </a:rPr>
              <a:t>网络边缘</a:t>
            </a:r>
            <a:endParaRPr lang="zh-CN" altLang="en-US" sz="2800" dirty="0">
              <a:solidFill>
                <a:schemeClr val="folHlink"/>
              </a:solidFill>
              <a:latin typeface="黑体" panose="02010609060101010101" pitchFamily="2" charset="-122"/>
              <a:ea typeface="黑体" panose="02010609060101010101" pitchFamily="2" charset="-122"/>
            </a:endParaRPr>
          </a:p>
        </p:txBody>
      </p:sp>
      <p:sp>
        <p:nvSpPr>
          <p:cNvPr id="66586" name="文本框 344092"/>
          <p:cNvSpPr txBox="1"/>
          <p:nvPr/>
        </p:nvSpPr>
        <p:spPr>
          <a:xfrm>
            <a:off x="3538538" y="3263900"/>
            <a:ext cx="1614487" cy="530225"/>
          </a:xfrm>
          <a:prstGeom prst="rect">
            <a:avLst/>
          </a:prstGeom>
          <a:solidFill>
            <a:schemeClr val="bg1"/>
          </a:solidFill>
          <a:ln w="9525" cap="flat" cmpd="sng">
            <a:solidFill>
              <a:srgbClr val="000000"/>
            </a:solidFill>
            <a:prstDash val="solid"/>
            <a:miter/>
            <a:headEnd type="none" w="med" len="med"/>
            <a:tailEnd type="none" w="med" len="med"/>
          </a:ln>
        </p:spPr>
        <p:txBody>
          <a:bodyPr wrap="none" anchor="t">
            <a:spAutoFit/>
          </a:bodyPr>
          <a:p>
            <a:r>
              <a:rPr lang="zh-CN" altLang="en-US" sz="2800" dirty="0">
                <a:solidFill>
                  <a:schemeClr val="folHlink"/>
                </a:solidFill>
                <a:latin typeface="黑体" panose="02010609060101010101" pitchFamily="2" charset="-122"/>
                <a:ea typeface="黑体" panose="02010609060101010101" pitchFamily="2" charset="-122"/>
              </a:rPr>
              <a:t>网络核心</a:t>
            </a:r>
            <a:endParaRPr lang="zh-CN" altLang="en-US" sz="2800" dirty="0">
              <a:solidFill>
                <a:schemeClr val="folHlink"/>
              </a:solidFill>
              <a:latin typeface="黑体" panose="02010609060101010101" pitchFamily="2" charset="-122"/>
              <a:ea typeface="黑体" panose="02010609060101010101" pitchFamily="2" charset="-122"/>
            </a:endParaRPr>
          </a:p>
        </p:txBody>
      </p:sp>
      <p:graphicFrame>
        <p:nvGraphicFramePr>
          <p:cNvPr id="66587" name="对象 344093">
            <a:hlinkClick r:id="" action="ppaction://ole?verb="/>
          </p:cNvPr>
          <p:cNvGraphicFramePr/>
          <p:nvPr/>
        </p:nvGraphicFramePr>
        <p:xfrm>
          <a:off x="6515100" y="2362200"/>
          <a:ext cx="749300" cy="1049338"/>
        </p:xfrm>
        <a:graphic>
          <a:graphicData uri="http://schemas.openxmlformats.org/presentationml/2006/ole">
            <mc:AlternateContent xmlns:mc="http://schemas.openxmlformats.org/markup-compatibility/2006">
              <mc:Choice xmlns:v="urn:schemas-microsoft-com:vml" Requires="v">
                <p:oleObj spid="_x0000_s3078" name="" r:id="rId2" imgW="2735580" imgH="3825875" progId="MS_ClipArt_Gallery">
                  <p:embed/>
                </p:oleObj>
              </mc:Choice>
              <mc:Fallback>
                <p:oleObj name="" r:id="rId2" imgW="2735580" imgH="3825875" progId="MS_ClipArt_Gallery">
                  <p:embed/>
                  <p:pic>
                    <p:nvPicPr>
                      <p:cNvPr id="0" name="图片 3077"/>
                      <p:cNvPicPr/>
                      <p:nvPr/>
                    </p:nvPicPr>
                    <p:blipFill>
                      <a:blip r:embed="rId3"/>
                      <a:stretch>
                        <a:fillRect/>
                      </a:stretch>
                    </p:blipFill>
                    <p:spPr>
                      <a:xfrm>
                        <a:off x="6515100" y="2362200"/>
                        <a:ext cx="749300" cy="1049338"/>
                      </a:xfrm>
                      <a:prstGeom prst="rect">
                        <a:avLst/>
                      </a:prstGeom>
                      <a:noFill/>
                      <a:ln w="38100">
                        <a:noFill/>
                        <a:miter/>
                      </a:ln>
                    </p:spPr>
                  </p:pic>
                </p:oleObj>
              </mc:Fallback>
            </mc:AlternateContent>
          </a:graphicData>
        </a:graphic>
      </p:graphicFrame>
      <p:sp>
        <p:nvSpPr>
          <p:cNvPr id="66588" name="文本框 344094"/>
          <p:cNvSpPr txBox="1"/>
          <p:nvPr/>
        </p:nvSpPr>
        <p:spPr>
          <a:xfrm>
            <a:off x="7893050" y="482600"/>
            <a:ext cx="1250950" cy="1373188"/>
          </a:xfrm>
          <a:prstGeom prst="rect">
            <a:avLst/>
          </a:prstGeom>
          <a:noFill/>
          <a:ln w="9525">
            <a:noFill/>
          </a:ln>
        </p:spPr>
        <p:txBody>
          <a:bodyPr wrap="none" anchor="t">
            <a:spAutoFit/>
          </a:bodyPr>
          <a:p>
            <a:pPr algn="ctr"/>
            <a:r>
              <a:rPr lang="zh-CN" altLang="en-US" sz="2800" dirty="0">
                <a:solidFill>
                  <a:schemeClr val="folHlink"/>
                </a:solidFill>
                <a:latin typeface="黑体" panose="02010609060101010101" pitchFamily="2" charset="-122"/>
                <a:ea typeface="黑体" panose="02010609060101010101" pitchFamily="2" charset="-122"/>
              </a:rPr>
              <a:t>运行</a:t>
            </a:r>
            <a:endParaRPr lang="zh-CN" altLang="en-US" sz="2800" dirty="0">
              <a:solidFill>
                <a:schemeClr val="folHlink"/>
              </a:solidFill>
              <a:latin typeface="黑体" panose="02010609060101010101" pitchFamily="2" charset="-122"/>
              <a:ea typeface="黑体" panose="02010609060101010101" pitchFamily="2" charset="-122"/>
            </a:endParaRPr>
          </a:p>
          <a:p>
            <a:pPr algn="ctr"/>
            <a:r>
              <a:rPr lang="zh-CN" altLang="en-US" sz="2800" dirty="0">
                <a:solidFill>
                  <a:schemeClr val="folHlink"/>
                </a:solidFill>
                <a:latin typeface="黑体" panose="02010609060101010101" pitchFamily="2" charset="-122"/>
                <a:ea typeface="黑体" panose="02010609060101010101" pitchFamily="2" charset="-122"/>
              </a:rPr>
              <a:t>服务器</a:t>
            </a:r>
            <a:endParaRPr lang="zh-CN" altLang="en-US" sz="2800" dirty="0">
              <a:solidFill>
                <a:schemeClr val="folHlink"/>
              </a:solidFill>
              <a:latin typeface="黑体" panose="02010609060101010101" pitchFamily="2" charset="-122"/>
              <a:ea typeface="黑体" panose="02010609060101010101" pitchFamily="2" charset="-122"/>
            </a:endParaRPr>
          </a:p>
          <a:p>
            <a:pPr algn="ctr"/>
            <a:r>
              <a:rPr lang="zh-CN" altLang="en-US" sz="2800" dirty="0">
                <a:solidFill>
                  <a:schemeClr val="folHlink"/>
                </a:solidFill>
                <a:latin typeface="黑体" panose="02010609060101010101" pitchFamily="2" charset="-122"/>
                <a:ea typeface="黑体" panose="02010609060101010101" pitchFamily="2" charset="-122"/>
              </a:rPr>
              <a:t>程序</a:t>
            </a:r>
            <a:endParaRPr lang="zh-CN" altLang="en-US" sz="2800" dirty="0">
              <a:solidFill>
                <a:schemeClr val="folHlink"/>
              </a:solidFill>
              <a:latin typeface="黑体" panose="02010609060101010101" pitchFamily="2" charset="-122"/>
              <a:ea typeface="黑体" panose="02010609060101010101" pitchFamily="2" charset="-122"/>
            </a:endParaRPr>
          </a:p>
        </p:txBody>
      </p:sp>
      <p:sp>
        <p:nvSpPr>
          <p:cNvPr id="66589" name="直接连接符 344096"/>
          <p:cNvSpPr/>
          <p:nvPr/>
        </p:nvSpPr>
        <p:spPr>
          <a:xfrm>
            <a:off x="827088" y="1412875"/>
            <a:ext cx="576262" cy="576263"/>
          </a:xfrm>
          <a:prstGeom prst="line">
            <a:avLst/>
          </a:prstGeom>
          <a:ln w="9525" cap="flat" cmpd="sng">
            <a:solidFill>
              <a:schemeClr val="tx1"/>
            </a:solidFill>
            <a:prstDash val="solid"/>
            <a:round/>
            <a:headEnd type="none" w="med" len="med"/>
            <a:tailEnd type="none" w="med" len="med"/>
          </a:ln>
        </p:spPr>
      </p:sp>
      <p:sp>
        <p:nvSpPr>
          <p:cNvPr id="66590" name="直接连接符 344097"/>
          <p:cNvSpPr/>
          <p:nvPr/>
        </p:nvSpPr>
        <p:spPr>
          <a:xfrm flipH="1">
            <a:off x="7258050" y="1633538"/>
            <a:ext cx="914400" cy="1169987"/>
          </a:xfrm>
          <a:prstGeom prst="line">
            <a:avLst/>
          </a:prstGeom>
          <a:ln w="9525" cap="flat" cmpd="sng">
            <a:solidFill>
              <a:schemeClr val="tx1"/>
            </a:solidFill>
            <a:prstDash val="solid"/>
            <a:round/>
            <a:headEnd type="none" w="med" len="med"/>
            <a:tailEnd type="none" w="med" len="med"/>
          </a:ln>
        </p:spPr>
      </p:sp>
      <p:sp>
        <p:nvSpPr>
          <p:cNvPr id="66591" name="文本框 344098"/>
          <p:cNvSpPr txBox="1"/>
          <p:nvPr/>
        </p:nvSpPr>
        <p:spPr>
          <a:xfrm>
            <a:off x="1412875" y="1246188"/>
            <a:ext cx="420688" cy="519112"/>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A</a:t>
            </a:r>
            <a:endParaRPr lang="en-US" altLang="zh-CN" sz="2800">
              <a:solidFill>
                <a:schemeClr val="folHlink"/>
              </a:solidFill>
              <a:latin typeface="Arial" panose="020B0604020202020204" pitchFamily="34" charset="0"/>
              <a:ea typeface="黑体" panose="02010609060101010101" pitchFamily="2" charset="-122"/>
            </a:endParaRPr>
          </a:p>
        </p:txBody>
      </p:sp>
      <p:sp>
        <p:nvSpPr>
          <p:cNvPr id="66592" name="文本框 344099"/>
          <p:cNvSpPr txBox="1"/>
          <p:nvPr/>
        </p:nvSpPr>
        <p:spPr>
          <a:xfrm>
            <a:off x="6619875" y="1906588"/>
            <a:ext cx="420688" cy="519112"/>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B</a:t>
            </a:r>
            <a:endParaRPr lang="en-US" altLang="zh-CN" sz="2800">
              <a:solidFill>
                <a:schemeClr val="folHlink"/>
              </a:solidFill>
              <a:latin typeface="Arial" panose="020B0604020202020204" pitchFamily="34" charset="0"/>
              <a:ea typeface="黑体" panose="02010609060101010101" pitchFamily="2" charset="-122"/>
            </a:endParaRPr>
          </a:p>
        </p:txBody>
      </p:sp>
      <p:pic>
        <p:nvPicPr>
          <p:cNvPr id="66593" name="图片 344100"/>
          <p:cNvPicPr/>
          <p:nvPr/>
        </p:nvPicPr>
        <p:blipFill>
          <a:blip r:embed="rId1"/>
          <a:stretch>
            <a:fillRect/>
          </a:stretch>
        </p:blipFill>
        <p:spPr>
          <a:xfrm>
            <a:off x="1624013" y="3686175"/>
            <a:ext cx="644525" cy="690563"/>
          </a:xfrm>
          <a:prstGeom prst="rect">
            <a:avLst/>
          </a:prstGeom>
          <a:noFill/>
          <a:ln w="9525">
            <a:noFill/>
          </a:ln>
        </p:spPr>
      </p:pic>
      <p:grpSp>
        <p:nvGrpSpPr>
          <p:cNvPr id="344108" name="组合 344107"/>
          <p:cNvGrpSpPr/>
          <p:nvPr/>
        </p:nvGrpSpPr>
        <p:grpSpPr>
          <a:xfrm>
            <a:off x="1836738" y="1620838"/>
            <a:ext cx="4678362" cy="850900"/>
            <a:chOff x="1157" y="1199"/>
            <a:chExt cx="2947" cy="536"/>
          </a:xfrm>
        </p:grpSpPr>
        <p:sp>
          <p:nvSpPr>
            <p:cNvPr id="66595" name="任意多边形 344095"/>
            <p:cNvSpPr/>
            <p:nvPr/>
          </p:nvSpPr>
          <p:spPr>
            <a:xfrm>
              <a:off x="1157" y="1319"/>
              <a:ext cx="2947" cy="416"/>
            </a:xfrm>
            <a:custGeom>
              <a:avLst/>
              <a:gdLst/>
              <a:ahLst/>
              <a:cxnLst/>
              <a:pathLst>
                <a:path w="2112" h="192">
                  <a:moveTo>
                    <a:pt x="0" y="0"/>
                  </a:moveTo>
                  <a:lnTo>
                    <a:pt x="2112" y="192"/>
                  </a:lnTo>
                </a:path>
              </a:pathLst>
            </a:custGeom>
            <a:noFill/>
            <a:ln w="57150" cap="flat" cmpd="sng">
              <a:solidFill>
                <a:schemeClr val="tx2">
                  <a:alpha val="56000"/>
                </a:schemeClr>
              </a:solidFill>
              <a:prstDash val="sysDot"/>
              <a:round/>
              <a:headEnd type="none" w="med" len="lg"/>
              <a:tailEnd type="triangle" w="med" len="med"/>
            </a:ln>
          </p:spPr>
          <p:txBody>
            <a:bodyPr/>
            <a:p>
              <a:endParaRPr lang="zh-CN" altLang="en-US"/>
            </a:p>
          </p:txBody>
        </p:sp>
        <p:sp>
          <p:nvSpPr>
            <p:cNvPr id="66596" name="文本框 344102"/>
            <p:cNvSpPr txBox="1"/>
            <p:nvPr/>
          </p:nvSpPr>
          <p:spPr>
            <a:xfrm rot="455053">
              <a:off x="2095" y="1199"/>
              <a:ext cx="1348" cy="326"/>
            </a:xfrm>
            <a:prstGeom prst="rect">
              <a:avLst/>
            </a:prstGeom>
            <a:noFill/>
            <a:ln w="9525">
              <a:noFill/>
            </a:ln>
          </p:spPr>
          <p:txBody>
            <a:bodyPr wrap="none" anchor="t">
              <a:spAutoFit/>
            </a:bodyPr>
            <a:p>
              <a:r>
                <a:rPr lang="en-US" altLang="zh-CN" sz="2800" dirty="0">
                  <a:solidFill>
                    <a:schemeClr val="folHlink"/>
                  </a:solidFill>
                  <a:latin typeface="黑体" panose="02010609060101010101" pitchFamily="2" charset="-122"/>
                  <a:ea typeface="黑体" panose="02010609060101010101" pitchFamily="2" charset="-122"/>
                </a:rPr>
                <a:t>① </a:t>
              </a:r>
              <a:r>
                <a:rPr lang="zh-CN" altLang="en-US" sz="2800" dirty="0">
                  <a:solidFill>
                    <a:schemeClr val="folHlink"/>
                  </a:solidFill>
                  <a:latin typeface="黑体" panose="02010609060101010101" pitchFamily="2" charset="-122"/>
                  <a:ea typeface="黑体" panose="02010609060101010101" pitchFamily="2" charset="-122"/>
                </a:rPr>
                <a:t>请求服务</a:t>
              </a:r>
              <a:endParaRPr lang="zh-CN" altLang="en-US" sz="2800" dirty="0">
                <a:solidFill>
                  <a:schemeClr val="folHlink"/>
                </a:solidFill>
                <a:latin typeface="黑体" panose="02010609060101010101" pitchFamily="2" charset="-122"/>
                <a:ea typeface="黑体" panose="02010609060101010101" pitchFamily="2" charset="-122"/>
              </a:endParaRPr>
            </a:p>
          </p:txBody>
        </p:sp>
      </p:grpSp>
      <p:grpSp>
        <p:nvGrpSpPr>
          <p:cNvPr id="344109" name="组合 344108"/>
          <p:cNvGrpSpPr/>
          <p:nvPr/>
        </p:nvGrpSpPr>
        <p:grpSpPr>
          <a:xfrm>
            <a:off x="1731963" y="2030413"/>
            <a:ext cx="4678362" cy="828675"/>
            <a:chOff x="1091" y="1457"/>
            <a:chExt cx="2947" cy="522"/>
          </a:xfrm>
        </p:grpSpPr>
        <p:sp>
          <p:nvSpPr>
            <p:cNvPr id="66598" name="任意多边形 344101"/>
            <p:cNvSpPr/>
            <p:nvPr/>
          </p:nvSpPr>
          <p:spPr>
            <a:xfrm rot="10800000">
              <a:off x="1091" y="1457"/>
              <a:ext cx="2947" cy="416"/>
            </a:xfrm>
            <a:custGeom>
              <a:avLst/>
              <a:gdLst/>
              <a:ahLst/>
              <a:cxnLst/>
              <a:pathLst>
                <a:path w="2112" h="192">
                  <a:moveTo>
                    <a:pt x="0" y="0"/>
                  </a:moveTo>
                  <a:lnTo>
                    <a:pt x="2112" y="192"/>
                  </a:lnTo>
                </a:path>
              </a:pathLst>
            </a:custGeom>
            <a:noFill/>
            <a:ln w="57150" cap="flat" cmpd="sng">
              <a:solidFill>
                <a:schemeClr val="tx2">
                  <a:alpha val="56000"/>
                </a:schemeClr>
              </a:solidFill>
              <a:prstDash val="sysDot"/>
              <a:round/>
              <a:headEnd type="none" w="med" len="lg"/>
              <a:tailEnd type="triangle" w="med" len="med"/>
            </a:ln>
          </p:spPr>
          <p:txBody>
            <a:bodyPr/>
            <a:p>
              <a:endParaRPr lang="zh-CN" altLang="en-US"/>
            </a:p>
          </p:txBody>
        </p:sp>
        <p:sp>
          <p:nvSpPr>
            <p:cNvPr id="66599" name="文本框 344103"/>
            <p:cNvSpPr txBox="1"/>
            <p:nvPr/>
          </p:nvSpPr>
          <p:spPr>
            <a:xfrm rot="499003">
              <a:off x="1975" y="1652"/>
              <a:ext cx="1348" cy="327"/>
            </a:xfrm>
            <a:prstGeom prst="rect">
              <a:avLst/>
            </a:prstGeom>
            <a:noFill/>
            <a:ln w="9525">
              <a:noFill/>
            </a:ln>
          </p:spPr>
          <p:txBody>
            <a:bodyPr wrap="none" anchor="t">
              <a:spAutoFit/>
            </a:bodyPr>
            <a:p>
              <a:r>
                <a:rPr lang="en-US" altLang="zh-CN" sz="2800" dirty="0">
                  <a:solidFill>
                    <a:schemeClr val="folHlink"/>
                  </a:solidFill>
                  <a:latin typeface="黑体" panose="02010609060101010101" pitchFamily="2" charset="-122"/>
                  <a:ea typeface="黑体" panose="02010609060101010101" pitchFamily="2" charset="-122"/>
                </a:rPr>
                <a:t>② </a:t>
              </a:r>
              <a:r>
                <a:rPr lang="zh-CN" altLang="en-US" sz="2800" dirty="0">
                  <a:solidFill>
                    <a:schemeClr val="folHlink"/>
                  </a:solidFill>
                  <a:latin typeface="黑体" panose="02010609060101010101" pitchFamily="2" charset="-122"/>
                  <a:ea typeface="黑体" panose="02010609060101010101" pitchFamily="2" charset="-122"/>
                </a:rPr>
                <a:t>得到服务</a:t>
              </a:r>
              <a:endParaRPr lang="zh-CN" altLang="en-US" sz="2800" dirty="0">
                <a:solidFill>
                  <a:schemeClr val="folHlink"/>
                </a:solidFill>
                <a:latin typeface="黑体" panose="02010609060101010101" pitchFamily="2" charset="-122"/>
                <a:ea typeface="黑体" panose="02010609060101010101" pitchFamily="2" charset="-122"/>
              </a:endParaRPr>
            </a:p>
          </p:txBody>
        </p:sp>
      </p:grpSp>
      <p:sp>
        <p:nvSpPr>
          <p:cNvPr id="66600" name="文本框 344104"/>
          <p:cNvSpPr txBox="1"/>
          <p:nvPr/>
        </p:nvSpPr>
        <p:spPr>
          <a:xfrm>
            <a:off x="1093788" y="2351088"/>
            <a:ext cx="895350" cy="520700"/>
          </a:xfrm>
          <a:prstGeom prst="rect">
            <a:avLst/>
          </a:prstGeom>
          <a:noFill/>
          <a:ln w="9525">
            <a:noFill/>
          </a:ln>
        </p:spPr>
        <p:txBody>
          <a:bodyPr wrap="none" anchor="t">
            <a:spAutoFit/>
          </a:bodyPr>
          <a:p>
            <a:r>
              <a:rPr lang="zh-CN" altLang="en-US" sz="2800" dirty="0">
                <a:solidFill>
                  <a:schemeClr val="folHlink"/>
                </a:solidFill>
                <a:latin typeface="黑体" panose="02010609060101010101" pitchFamily="2" charset="-122"/>
                <a:ea typeface="黑体" panose="02010609060101010101" pitchFamily="2" charset="-122"/>
              </a:rPr>
              <a:t>客户</a:t>
            </a:r>
            <a:endParaRPr lang="zh-CN" altLang="en-US" sz="2800" dirty="0">
              <a:solidFill>
                <a:schemeClr val="folHlink"/>
              </a:solidFill>
              <a:latin typeface="黑体" panose="02010609060101010101" pitchFamily="2" charset="-122"/>
              <a:ea typeface="黑体" panose="02010609060101010101" pitchFamily="2" charset="-122"/>
            </a:endParaRPr>
          </a:p>
        </p:txBody>
      </p:sp>
      <p:sp>
        <p:nvSpPr>
          <p:cNvPr id="66601" name="文本框 344105"/>
          <p:cNvSpPr txBox="1"/>
          <p:nvPr/>
        </p:nvSpPr>
        <p:spPr>
          <a:xfrm>
            <a:off x="6302375" y="3348038"/>
            <a:ext cx="1250950" cy="519112"/>
          </a:xfrm>
          <a:prstGeom prst="rect">
            <a:avLst/>
          </a:prstGeom>
          <a:noFill/>
          <a:ln w="9525">
            <a:noFill/>
          </a:ln>
        </p:spPr>
        <p:txBody>
          <a:bodyPr wrap="none" anchor="t">
            <a:spAutoFit/>
          </a:bodyPr>
          <a:p>
            <a:r>
              <a:rPr lang="zh-CN" altLang="en-US" sz="2800" dirty="0">
                <a:solidFill>
                  <a:schemeClr val="folHlink"/>
                </a:solidFill>
                <a:latin typeface="黑体" panose="02010609060101010101" pitchFamily="2" charset="-122"/>
                <a:ea typeface="黑体" panose="02010609060101010101" pitchFamily="2" charset="-122"/>
              </a:rPr>
              <a:t>服务器</a:t>
            </a:r>
            <a:endParaRPr lang="zh-CN" altLang="en-US" sz="2800" dirty="0">
              <a:solidFill>
                <a:schemeClr val="folHlink"/>
              </a:solidFill>
              <a:latin typeface="黑体" panose="02010609060101010101" pitchFamily="2" charset="-122"/>
              <a:ea typeface="黑体" panose="02010609060101010101" pitchFamily="2" charset="-122"/>
            </a:endParaRPr>
          </a:p>
        </p:txBody>
      </p:sp>
      <p:sp>
        <p:nvSpPr>
          <p:cNvPr id="66602" name="文本框 344109"/>
          <p:cNvSpPr txBox="1"/>
          <p:nvPr/>
        </p:nvSpPr>
        <p:spPr>
          <a:xfrm>
            <a:off x="1639888" y="5435600"/>
            <a:ext cx="6461125" cy="1066800"/>
          </a:xfrm>
          <a:prstGeom prst="rect">
            <a:avLst/>
          </a:prstGeom>
          <a:noFill/>
          <a:ln w="9525">
            <a:noFill/>
          </a:ln>
        </p:spPr>
        <p:txBody>
          <a:bodyPr wrap="none" anchor="t">
            <a:spAutoFit/>
          </a:bodyPr>
          <a:p>
            <a:r>
              <a:rPr lang="zh-CN" altLang="en-US" sz="3200" dirty="0">
                <a:solidFill>
                  <a:srgbClr val="333399"/>
                </a:solidFill>
                <a:latin typeface="Arial" panose="020B0604020202020204" pitchFamily="34" charset="0"/>
                <a:ea typeface="黑体" panose="02010609060101010101" pitchFamily="2" charset="-122"/>
              </a:rPr>
              <a:t>客户 </a:t>
            </a:r>
            <a:r>
              <a:rPr lang="en-US" altLang="zh-CN" sz="3200" dirty="0">
                <a:solidFill>
                  <a:srgbClr val="333399"/>
                </a:solidFill>
                <a:latin typeface="Arial" panose="020B0604020202020204" pitchFamily="34" charset="0"/>
                <a:ea typeface="黑体" panose="02010609060101010101" pitchFamily="2" charset="-122"/>
              </a:rPr>
              <a:t>A </a:t>
            </a:r>
            <a:r>
              <a:rPr lang="zh-CN" altLang="en-US" sz="3200" dirty="0">
                <a:solidFill>
                  <a:srgbClr val="333399"/>
                </a:solidFill>
                <a:latin typeface="Arial" panose="020B0604020202020204" pitchFamily="34" charset="0"/>
                <a:ea typeface="黑体" panose="02010609060101010101" pitchFamily="2" charset="-122"/>
              </a:rPr>
              <a:t>向服务器 </a:t>
            </a:r>
            <a:r>
              <a:rPr lang="en-US" altLang="zh-CN" sz="3200" dirty="0">
                <a:solidFill>
                  <a:srgbClr val="333399"/>
                </a:solidFill>
                <a:latin typeface="Arial" panose="020B0604020202020204" pitchFamily="34" charset="0"/>
                <a:ea typeface="黑体" panose="02010609060101010101" pitchFamily="2" charset="-122"/>
              </a:rPr>
              <a:t>B </a:t>
            </a:r>
            <a:r>
              <a:rPr lang="zh-CN" altLang="en-US" sz="3200" dirty="0">
                <a:solidFill>
                  <a:srgbClr val="333399"/>
                </a:solidFill>
                <a:latin typeface="Arial" panose="020B0604020202020204" pitchFamily="34" charset="0"/>
                <a:ea typeface="黑体" panose="02010609060101010101" pitchFamily="2" charset="-122"/>
              </a:rPr>
              <a:t>发出请求服务，</a:t>
            </a:r>
            <a:endParaRPr lang="zh-CN" altLang="en-US" sz="3200" dirty="0">
              <a:solidFill>
                <a:srgbClr val="333399"/>
              </a:solidFill>
              <a:latin typeface="Arial" panose="020B0604020202020204" pitchFamily="34" charset="0"/>
              <a:ea typeface="黑体" panose="02010609060101010101" pitchFamily="2" charset="-122"/>
            </a:endParaRPr>
          </a:p>
          <a:p>
            <a:r>
              <a:rPr lang="zh-CN" altLang="en-US" sz="3200" dirty="0">
                <a:solidFill>
                  <a:srgbClr val="333399"/>
                </a:solidFill>
                <a:latin typeface="Arial" panose="020B0604020202020204" pitchFamily="34" charset="0"/>
                <a:ea typeface="黑体" panose="02010609060101010101" pitchFamily="2" charset="-122"/>
              </a:rPr>
              <a:t>而服务器 </a:t>
            </a:r>
            <a:r>
              <a:rPr lang="en-US" altLang="zh-CN" sz="3200" dirty="0">
                <a:solidFill>
                  <a:srgbClr val="333399"/>
                </a:solidFill>
                <a:latin typeface="Arial" panose="020B0604020202020204" pitchFamily="34" charset="0"/>
                <a:ea typeface="黑体" panose="02010609060101010101" pitchFamily="2" charset="-122"/>
              </a:rPr>
              <a:t>B </a:t>
            </a:r>
            <a:r>
              <a:rPr lang="zh-CN" altLang="en-US" sz="3200" dirty="0">
                <a:solidFill>
                  <a:srgbClr val="333399"/>
                </a:solidFill>
                <a:latin typeface="Arial" panose="020B0604020202020204" pitchFamily="34" charset="0"/>
                <a:ea typeface="黑体" panose="02010609060101010101" pitchFamily="2" charset="-122"/>
              </a:rPr>
              <a:t>向客户 </a:t>
            </a:r>
            <a:r>
              <a:rPr lang="en-US" altLang="zh-CN" sz="3200" dirty="0">
                <a:solidFill>
                  <a:srgbClr val="333399"/>
                </a:solidFill>
                <a:latin typeface="Arial" panose="020B0604020202020204" pitchFamily="34" charset="0"/>
                <a:ea typeface="黑体" panose="02010609060101010101" pitchFamily="2" charset="-122"/>
              </a:rPr>
              <a:t>A </a:t>
            </a:r>
            <a:r>
              <a:rPr lang="zh-CN" altLang="en-US" sz="3200" dirty="0">
                <a:solidFill>
                  <a:srgbClr val="333399"/>
                </a:solidFill>
                <a:latin typeface="Arial" panose="020B0604020202020204" pitchFamily="34" charset="0"/>
                <a:ea typeface="黑体" panose="02010609060101010101" pitchFamily="2" charset="-122"/>
              </a:rPr>
              <a:t>提供服务。</a:t>
            </a:r>
            <a:endParaRPr lang="zh-CN" altLang="en-US" sz="32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68610" name="标题 338945"/>
          <p:cNvSpPr>
            <a:spLocks noGrp="1"/>
          </p:cNvSpPr>
          <p:nvPr>
            <p:ph type="title"/>
          </p:nvPr>
        </p:nvSpPr>
        <p:spPr>
          <a:xfrm>
            <a:off x="1114425" y="214313"/>
            <a:ext cx="7778750" cy="1462087"/>
          </a:xfrm>
          <a:ln/>
        </p:spPr>
        <p:txBody>
          <a:bodyPr anchor="b"/>
          <a:p>
            <a:pPr algn="ctr"/>
            <a:r>
              <a:rPr lang="zh-CN" altLang="en-US" dirty="0"/>
              <a:t>客户软件的特点 </a:t>
            </a:r>
            <a:endParaRPr lang="zh-CN" altLang="en-US" dirty="0"/>
          </a:p>
        </p:txBody>
      </p:sp>
      <p:sp>
        <p:nvSpPr>
          <p:cNvPr id="338947" name="内容占位符 338946"/>
          <p:cNvSpPr>
            <a:spLocks noGrp="1"/>
          </p:cNvSpPr>
          <p:nvPr>
            <p:ph idx="1"/>
          </p:nvPr>
        </p:nvSpPr>
        <p:spPr>
          <a:xfrm>
            <a:off x="827088" y="2051050"/>
            <a:ext cx="7921625" cy="3898900"/>
          </a:xfrm>
          <a:ln/>
        </p:spPr>
        <p:txBody>
          <a:bodyPr anchor="t"/>
          <a:p>
            <a:r>
              <a:rPr lang="zh-CN" altLang="en-US" dirty="0"/>
              <a:t>被用户调用后运行，在打算通信时主动向远地服务器发起通信（请求服务）。因此，客户程序必须知道服务器程序的地址。</a:t>
            </a:r>
            <a:endParaRPr lang="zh-CN" altLang="en-US" dirty="0"/>
          </a:p>
          <a:p>
            <a:r>
              <a:rPr lang="zh-CN" altLang="en-US" dirty="0"/>
              <a:t>不需要特殊的硬件和很复杂的操作系统。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charRg st="5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70658" name="标题 340993"/>
          <p:cNvSpPr>
            <a:spLocks noGrp="1"/>
          </p:cNvSpPr>
          <p:nvPr>
            <p:ph type="title"/>
          </p:nvPr>
        </p:nvSpPr>
        <p:spPr>
          <a:xfrm>
            <a:off x="1114425" y="214313"/>
            <a:ext cx="7778750" cy="1462087"/>
          </a:xfrm>
          <a:ln/>
        </p:spPr>
        <p:txBody>
          <a:bodyPr anchor="b"/>
          <a:p>
            <a:pPr algn="ctr"/>
            <a:r>
              <a:rPr lang="zh-CN" altLang="en-US" dirty="0"/>
              <a:t>服务器软件的特点 </a:t>
            </a:r>
            <a:endParaRPr lang="zh-CN" altLang="en-US" dirty="0"/>
          </a:p>
        </p:txBody>
      </p:sp>
      <p:sp>
        <p:nvSpPr>
          <p:cNvPr id="340995" name="内容占位符 340994"/>
          <p:cNvSpPr>
            <a:spLocks noGrp="1"/>
          </p:cNvSpPr>
          <p:nvPr>
            <p:ph idx="1"/>
          </p:nvPr>
        </p:nvSpPr>
        <p:spPr>
          <a:xfrm>
            <a:off x="971550" y="1978025"/>
            <a:ext cx="7777163" cy="4546600"/>
          </a:xfrm>
          <a:ln/>
        </p:spPr>
        <p:txBody>
          <a:bodyPr anchor="t"/>
          <a:p>
            <a:r>
              <a:rPr lang="zh-CN" altLang="en-US" dirty="0"/>
              <a:t>一种专门用来提供某种服务的程序，可同时处理多个远地或本地客户的请求。</a:t>
            </a:r>
            <a:endParaRPr lang="zh-CN" altLang="en-US" dirty="0"/>
          </a:p>
          <a:p>
            <a:r>
              <a:rPr lang="zh-CN" altLang="en-US" dirty="0"/>
              <a:t>系统启动后即自动调用并</a:t>
            </a:r>
            <a:r>
              <a:rPr lang="zh-CN" altLang="en-US" dirty="0">
                <a:solidFill>
                  <a:srgbClr val="CC0000"/>
                </a:solidFill>
              </a:rPr>
              <a:t>一直不断地运行着</a:t>
            </a:r>
            <a:r>
              <a:rPr lang="zh-CN" altLang="en-US" dirty="0"/>
              <a:t>，</a:t>
            </a:r>
            <a:r>
              <a:rPr lang="zh-CN" altLang="en-US" dirty="0">
                <a:solidFill>
                  <a:srgbClr val="CC0000"/>
                </a:solidFill>
              </a:rPr>
              <a:t>被动地等待</a:t>
            </a:r>
            <a:r>
              <a:rPr lang="zh-CN" altLang="en-US" dirty="0"/>
              <a:t>并接受来自各地的客户的通信请求。因此，服务器程序不需要知道客户程序的地址。</a:t>
            </a:r>
            <a:endParaRPr lang="zh-CN" altLang="en-US" dirty="0"/>
          </a:p>
          <a:p>
            <a:r>
              <a:rPr lang="zh-CN" altLang="en-US" dirty="0"/>
              <a:t>一般需要强大的硬件和高级的操作系统支持。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charRg st="35" end="9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charRg st="98" end="1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1266" name="标题 151553"/>
          <p:cNvSpPr>
            <a:spLocks noGrp="1"/>
          </p:cNvSpPr>
          <p:nvPr>
            <p:ph type="title"/>
          </p:nvPr>
        </p:nvSpPr>
        <p:spPr>
          <a:ln/>
        </p:spPr>
        <p:txBody>
          <a:bodyPr anchor="b"/>
          <a:p>
            <a:pPr algn="ctr"/>
            <a:r>
              <a:rPr lang="zh-CN" altLang="en-US" dirty="0"/>
              <a:t>第</a:t>
            </a:r>
            <a:r>
              <a:rPr lang="zh-CN" altLang="en-US" sz="3200" dirty="0"/>
              <a:t> </a:t>
            </a:r>
            <a:r>
              <a:rPr lang="en-US" altLang="zh-CN"/>
              <a:t>1</a:t>
            </a:r>
            <a:r>
              <a:rPr lang="en-US" altLang="zh-CN" sz="3200"/>
              <a:t> </a:t>
            </a:r>
            <a:r>
              <a:rPr lang="zh-CN" altLang="en-US" dirty="0"/>
              <a:t>章   概述（续）</a:t>
            </a:r>
            <a:endParaRPr lang="zh-CN" altLang="en-US" dirty="0"/>
          </a:p>
        </p:txBody>
      </p:sp>
      <p:sp>
        <p:nvSpPr>
          <p:cNvPr id="11267" name="文本占位符 151554"/>
          <p:cNvSpPr>
            <a:spLocks noGrp="1"/>
          </p:cNvSpPr>
          <p:nvPr>
            <p:ph idx="1"/>
          </p:nvPr>
        </p:nvSpPr>
        <p:spPr>
          <a:xfrm>
            <a:off x="1042988" y="1917700"/>
            <a:ext cx="7772400" cy="4751388"/>
          </a:xfrm>
          <a:ln/>
        </p:spPr>
        <p:txBody>
          <a:bodyPr anchor="t"/>
          <a:p>
            <a:pPr>
              <a:buNone/>
            </a:pPr>
            <a:r>
              <a:rPr lang="en-US" altLang="zh-CN" sz="2800" dirty="0"/>
              <a:t>1.4  </a:t>
            </a:r>
            <a:r>
              <a:rPr lang="zh-CN" altLang="en-US" sz="2800" dirty="0"/>
              <a:t>计算机网络在我国的发展</a:t>
            </a:r>
            <a:endParaRPr lang="zh-CN" altLang="en-US" sz="2800" dirty="0"/>
          </a:p>
          <a:p>
            <a:pPr>
              <a:buNone/>
            </a:pPr>
            <a:r>
              <a:rPr lang="en-US" altLang="zh-CN" sz="2800" dirty="0"/>
              <a:t>1.5  </a:t>
            </a:r>
            <a:r>
              <a:rPr lang="zh-CN" altLang="en-US" sz="2800" dirty="0"/>
              <a:t>计算机网络的类别</a:t>
            </a:r>
            <a:endParaRPr lang="zh-CN" altLang="en-US" sz="2800" dirty="0"/>
          </a:p>
          <a:p>
            <a:pPr>
              <a:buNone/>
            </a:pPr>
            <a:r>
              <a:rPr lang="zh-CN" altLang="en-US" sz="2800" dirty="0"/>
              <a:t>        </a:t>
            </a:r>
            <a:r>
              <a:rPr lang="en-US" altLang="zh-CN" sz="2800" dirty="0"/>
              <a:t>1.5.1  </a:t>
            </a:r>
            <a:r>
              <a:rPr lang="zh-CN" altLang="en-US" sz="2800" dirty="0"/>
              <a:t>计算机网络的定义</a:t>
            </a:r>
            <a:endParaRPr lang="zh-CN" altLang="en-US" sz="2800" dirty="0"/>
          </a:p>
          <a:p>
            <a:pPr>
              <a:buNone/>
            </a:pPr>
            <a:r>
              <a:rPr lang="zh-CN" altLang="en-US" sz="2800" dirty="0"/>
              <a:t>        </a:t>
            </a:r>
            <a:r>
              <a:rPr lang="en-US" altLang="zh-CN" sz="2800" dirty="0"/>
              <a:t>1.5.2  </a:t>
            </a:r>
            <a:r>
              <a:rPr lang="zh-CN" altLang="en-US" sz="2800" dirty="0"/>
              <a:t>几种不同类别的网络</a:t>
            </a:r>
            <a:endParaRPr lang="zh-CN" altLang="en-US" sz="2800" dirty="0"/>
          </a:p>
          <a:p>
            <a:pPr>
              <a:buNone/>
            </a:pPr>
            <a:r>
              <a:rPr lang="en-US" altLang="zh-CN" sz="2800" dirty="0"/>
              <a:t>1.6  </a:t>
            </a:r>
            <a:r>
              <a:rPr lang="zh-CN" altLang="en-US" sz="2800" dirty="0"/>
              <a:t>计算机网络的性能</a:t>
            </a:r>
            <a:endParaRPr lang="zh-CN" altLang="en-US" sz="2800" dirty="0"/>
          </a:p>
          <a:p>
            <a:pPr>
              <a:buNone/>
            </a:pPr>
            <a:r>
              <a:rPr lang="zh-CN" altLang="en-US" sz="2800" dirty="0"/>
              <a:t>		</a:t>
            </a:r>
            <a:r>
              <a:rPr lang="en-US" altLang="zh-CN" sz="2800" dirty="0"/>
              <a:t>1.6.1  </a:t>
            </a:r>
            <a:r>
              <a:rPr lang="zh-CN" altLang="en-US" sz="2800" dirty="0"/>
              <a:t>计算机网络的性能指标</a:t>
            </a:r>
            <a:endParaRPr lang="zh-CN" altLang="en-US" sz="2800" dirty="0"/>
          </a:p>
          <a:p>
            <a:pPr>
              <a:buNone/>
            </a:pPr>
            <a:r>
              <a:rPr lang="zh-CN" altLang="en-US" sz="2800" dirty="0"/>
              <a:t>		</a:t>
            </a:r>
            <a:r>
              <a:rPr lang="en-US" altLang="zh-CN" sz="2800" dirty="0"/>
              <a:t>1.6.2  </a:t>
            </a:r>
            <a:r>
              <a:rPr lang="zh-CN" altLang="en-US" sz="2800" dirty="0"/>
              <a:t>计算机网络的非性能特征</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72706" name="标题 347137"/>
          <p:cNvSpPr>
            <a:spLocks noGrp="1"/>
          </p:cNvSpPr>
          <p:nvPr>
            <p:ph type="title"/>
          </p:nvPr>
        </p:nvSpPr>
        <p:spPr>
          <a:xfrm>
            <a:off x="1150938" y="214313"/>
            <a:ext cx="6805612" cy="1462087"/>
          </a:xfrm>
          <a:ln/>
        </p:spPr>
        <p:txBody>
          <a:bodyPr anchor="b"/>
          <a:p>
            <a:pPr algn="ctr"/>
            <a:r>
              <a:rPr lang="en-US" altLang="zh-CN" dirty="0"/>
              <a:t>2. </a:t>
            </a:r>
            <a:r>
              <a:rPr lang="zh-CN" altLang="en-US" dirty="0"/>
              <a:t>对等连接方式 </a:t>
            </a:r>
            <a:endParaRPr lang="zh-CN" altLang="en-US" dirty="0"/>
          </a:p>
        </p:txBody>
      </p:sp>
      <p:sp>
        <p:nvSpPr>
          <p:cNvPr id="72707" name="文本占位符 347138"/>
          <p:cNvSpPr>
            <a:spLocks noGrp="1"/>
          </p:cNvSpPr>
          <p:nvPr>
            <p:ph idx="1"/>
          </p:nvPr>
        </p:nvSpPr>
        <p:spPr>
          <a:ln/>
        </p:spPr>
        <p:txBody>
          <a:bodyPr anchor="t"/>
          <a:p>
            <a:pPr>
              <a:lnSpc>
                <a:spcPct val="90000"/>
              </a:lnSpc>
            </a:pPr>
            <a:r>
              <a:rPr lang="zh-CN" altLang="en-US" dirty="0">
                <a:solidFill>
                  <a:srgbClr val="CC0000"/>
                </a:solidFill>
              </a:rPr>
              <a:t>对等连接</a:t>
            </a:r>
            <a:r>
              <a:rPr lang="en-US" altLang="zh-CN" dirty="0"/>
              <a:t>(peer-to-peer</a:t>
            </a:r>
            <a:r>
              <a:rPr lang="zh-CN" altLang="en-US" dirty="0"/>
              <a:t>，简写为 </a:t>
            </a:r>
            <a:r>
              <a:rPr lang="en-US" altLang="zh-CN">
                <a:solidFill>
                  <a:srgbClr val="CC0000"/>
                </a:solidFill>
              </a:rPr>
              <a:t>P2P</a:t>
            </a:r>
            <a:r>
              <a:rPr lang="en-US" altLang="zh-CN" dirty="0"/>
              <a:t>)</a:t>
            </a:r>
            <a:r>
              <a:rPr lang="zh-CN" altLang="en-US" dirty="0"/>
              <a:t>是指两个主机在通信时并不区分哪一个是服务请求方还是服务提供方。</a:t>
            </a:r>
            <a:endParaRPr lang="zh-CN" altLang="en-US" dirty="0"/>
          </a:p>
          <a:p>
            <a:pPr>
              <a:lnSpc>
                <a:spcPct val="90000"/>
              </a:lnSpc>
            </a:pPr>
            <a:r>
              <a:rPr lang="zh-CN" altLang="en-US" dirty="0"/>
              <a:t>只要两个主机都运行了对等连接软件（</a:t>
            </a:r>
            <a:r>
              <a:rPr lang="en-US" altLang="zh-CN" dirty="0"/>
              <a:t>P2P </a:t>
            </a:r>
            <a:r>
              <a:rPr lang="zh-CN" altLang="en-US" dirty="0"/>
              <a:t>软件），它们就可以进行</a:t>
            </a:r>
            <a:r>
              <a:rPr lang="zh-CN" altLang="en-US" dirty="0">
                <a:solidFill>
                  <a:srgbClr val="CC0000"/>
                </a:solidFill>
              </a:rPr>
              <a:t>平等的、对等连接通信</a:t>
            </a:r>
            <a:r>
              <a:rPr lang="zh-CN" altLang="en-US" dirty="0"/>
              <a:t>。</a:t>
            </a:r>
            <a:endParaRPr lang="zh-CN" altLang="en-US" dirty="0"/>
          </a:p>
          <a:p>
            <a:pPr>
              <a:lnSpc>
                <a:spcPct val="90000"/>
              </a:lnSpc>
            </a:pPr>
            <a:r>
              <a:rPr lang="zh-CN" altLang="en-US" dirty="0"/>
              <a:t>双方都可以下载对方已经存储在硬盘中的共享文档。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74754" name="标题 349185"/>
          <p:cNvSpPr>
            <a:spLocks noGrp="1"/>
          </p:cNvSpPr>
          <p:nvPr>
            <p:ph type="title"/>
          </p:nvPr>
        </p:nvSpPr>
        <p:spPr>
          <a:xfrm>
            <a:off x="1150938" y="214313"/>
            <a:ext cx="7237412" cy="1462087"/>
          </a:xfrm>
          <a:ln/>
        </p:spPr>
        <p:txBody>
          <a:bodyPr anchor="b"/>
          <a:p>
            <a:pPr algn="ctr"/>
            <a:r>
              <a:rPr lang="zh-CN" altLang="en-US" dirty="0"/>
              <a:t>对等连接方式的特点</a:t>
            </a:r>
            <a:endParaRPr lang="zh-CN" altLang="en-US" dirty="0"/>
          </a:p>
        </p:txBody>
      </p:sp>
      <p:sp>
        <p:nvSpPr>
          <p:cNvPr id="74755" name="文本占位符 349186"/>
          <p:cNvSpPr>
            <a:spLocks noGrp="1"/>
          </p:cNvSpPr>
          <p:nvPr>
            <p:ph idx="1"/>
          </p:nvPr>
        </p:nvSpPr>
        <p:spPr>
          <a:ln/>
        </p:spPr>
        <p:txBody>
          <a:bodyPr anchor="t"/>
          <a:p>
            <a:r>
              <a:rPr lang="zh-CN" altLang="en-US" dirty="0"/>
              <a:t>对等连接方式从本质上看仍然是使用客户服务器方式，只是对等连接中的每一个主机既是客户又同时是服务器。</a:t>
            </a:r>
            <a:endParaRPr lang="zh-CN" altLang="en-US" dirty="0"/>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1" name="椭圆 348163"/>
          <p:cNvSpPr/>
          <p:nvPr/>
        </p:nvSpPr>
        <p:spPr>
          <a:xfrm>
            <a:off x="1279525" y="334963"/>
            <a:ext cx="6115050" cy="4246562"/>
          </a:xfrm>
          <a:prstGeom prst="ellipse">
            <a:avLst/>
          </a:prstGeom>
          <a:solidFill>
            <a:srgbClr val="FFCCFF"/>
          </a:solidFill>
          <a:ln w="9525" cap="flat" cmpd="sng">
            <a:solidFill>
              <a:schemeClr val="tx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6802" name="直接连接符 348164"/>
          <p:cNvSpPr/>
          <p:nvPr/>
        </p:nvSpPr>
        <p:spPr>
          <a:xfrm flipV="1">
            <a:off x="2625725" y="2916238"/>
            <a:ext cx="687388" cy="382587"/>
          </a:xfrm>
          <a:prstGeom prst="line">
            <a:avLst/>
          </a:prstGeom>
          <a:ln w="28575" cap="flat" cmpd="sng">
            <a:solidFill>
              <a:schemeClr val="tx1"/>
            </a:solidFill>
            <a:prstDash val="solid"/>
            <a:round/>
            <a:headEnd type="none" w="med" len="med"/>
            <a:tailEnd type="none" w="med" len="med"/>
          </a:ln>
        </p:spPr>
      </p:sp>
      <p:sp>
        <p:nvSpPr>
          <p:cNvPr id="76803" name="直接连接符 348165"/>
          <p:cNvSpPr/>
          <p:nvPr/>
        </p:nvSpPr>
        <p:spPr>
          <a:xfrm flipH="1" flipV="1">
            <a:off x="2298700" y="2049463"/>
            <a:ext cx="741363" cy="182562"/>
          </a:xfrm>
          <a:prstGeom prst="line">
            <a:avLst/>
          </a:prstGeom>
          <a:ln w="28575" cap="flat" cmpd="sng">
            <a:solidFill>
              <a:schemeClr val="tx1"/>
            </a:solidFill>
            <a:prstDash val="solid"/>
            <a:round/>
            <a:headEnd type="none" w="med" len="med"/>
            <a:tailEnd type="none" w="med" len="med"/>
          </a:ln>
        </p:spPr>
      </p:sp>
      <p:sp>
        <p:nvSpPr>
          <p:cNvPr id="76804" name="直接连接符 348166"/>
          <p:cNvSpPr/>
          <p:nvPr/>
        </p:nvSpPr>
        <p:spPr>
          <a:xfrm flipH="1">
            <a:off x="5729288" y="2501900"/>
            <a:ext cx="882650" cy="0"/>
          </a:xfrm>
          <a:prstGeom prst="line">
            <a:avLst/>
          </a:prstGeom>
          <a:ln w="28575" cap="flat" cmpd="sng">
            <a:solidFill>
              <a:schemeClr val="tx1"/>
            </a:solidFill>
            <a:prstDash val="solid"/>
            <a:round/>
            <a:headEnd type="none" w="med" len="med"/>
            <a:tailEnd type="none" w="med" len="med"/>
          </a:ln>
        </p:spPr>
      </p:sp>
      <p:sp>
        <p:nvSpPr>
          <p:cNvPr id="76805" name="直接连接符 348167"/>
          <p:cNvSpPr/>
          <p:nvPr/>
        </p:nvSpPr>
        <p:spPr>
          <a:xfrm flipH="1">
            <a:off x="4986338" y="1147763"/>
            <a:ext cx="649287" cy="901700"/>
          </a:xfrm>
          <a:prstGeom prst="line">
            <a:avLst/>
          </a:prstGeom>
          <a:ln w="28575" cap="flat" cmpd="sng">
            <a:solidFill>
              <a:schemeClr val="tx1"/>
            </a:solidFill>
            <a:prstDash val="solid"/>
            <a:round/>
            <a:headEnd type="none" w="med" len="med"/>
            <a:tailEnd type="none" w="med" len="med"/>
          </a:ln>
        </p:spPr>
      </p:sp>
      <p:sp>
        <p:nvSpPr>
          <p:cNvPr id="76806" name="直接连接符 348168"/>
          <p:cNvSpPr/>
          <p:nvPr/>
        </p:nvSpPr>
        <p:spPr>
          <a:xfrm flipH="1" flipV="1">
            <a:off x="4987925" y="3225800"/>
            <a:ext cx="490538" cy="573088"/>
          </a:xfrm>
          <a:prstGeom prst="line">
            <a:avLst/>
          </a:prstGeom>
          <a:ln w="28575" cap="flat" cmpd="sng">
            <a:solidFill>
              <a:schemeClr val="tx1"/>
            </a:solidFill>
            <a:prstDash val="solid"/>
            <a:round/>
            <a:headEnd type="none" w="med" len="med"/>
            <a:tailEnd type="none" w="med" len="med"/>
          </a:ln>
        </p:spPr>
      </p:sp>
      <p:sp>
        <p:nvSpPr>
          <p:cNvPr id="76807" name="直接连接符 348169"/>
          <p:cNvSpPr/>
          <p:nvPr/>
        </p:nvSpPr>
        <p:spPr>
          <a:xfrm>
            <a:off x="3317875" y="1238250"/>
            <a:ext cx="415925" cy="658813"/>
          </a:xfrm>
          <a:prstGeom prst="line">
            <a:avLst/>
          </a:prstGeom>
          <a:ln w="28575" cap="flat" cmpd="sng">
            <a:solidFill>
              <a:schemeClr val="tx1"/>
            </a:solidFill>
            <a:prstDash val="solid"/>
            <a:round/>
            <a:headEnd type="none" w="med" len="med"/>
            <a:tailEnd type="none" w="med" len="med"/>
          </a:ln>
        </p:spPr>
      </p:sp>
      <p:sp>
        <p:nvSpPr>
          <p:cNvPr id="76808" name="直接连接符 348170"/>
          <p:cNvSpPr/>
          <p:nvPr/>
        </p:nvSpPr>
        <p:spPr>
          <a:xfrm flipV="1">
            <a:off x="3595688" y="3135313"/>
            <a:ext cx="187325" cy="663575"/>
          </a:xfrm>
          <a:prstGeom prst="line">
            <a:avLst/>
          </a:prstGeom>
          <a:ln w="28575" cap="flat" cmpd="sng">
            <a:solidFill>
              <a:schemeClr val="tx1"/>
            </a:solidFill>
            <a:prstDash val="solid"/>
            <a:round/>
            <a:headEnd type="none" w="med" len="med"/>
            <a:tailEnd type="none" w="med" len="med"/>
          </a:ln>
        </p:spPr>
      </p:sp>
      <p:pic>
        <p:nvPicPr>
          <p:cNvPr id="76809" name="图片 348171"/>
          <p:cNvPicPr/>
          <p:nvPr/>
        </p:nvPicPr>
        <p:blipFill>
          <a:blip r:embed="rId1"/>
          <a:stretch>
            <a:fillRect/>
          </a:stretch>
        </p:blipFill>
        <p:spPr>
          <a:xfrm>
            <a:off x="5357813" y="785813"/>
            <a:ext cx="561975" cy="565150"/>
          </a:xfrm>
          <a:prstGeom prst="rect">
            <a:avLst/>
          </a:prstGeom>
          <a:noFill/>
          <a:ln w="9525">
            <a:noFill/>
          </a:ln>
        </p:spPr>
      </p:pic>
      <p:pic>
        <p:nvPicPr>
          <p:cNvPr id="76810" name="图片 348172"/>
          <p:cNvPicPr/>
          <p:nvPr/>
        </p:nvPicPr>
        <p:blipFill>
          <a:blip r:embed="rId1"/>
          <a:stretch>
            <a:fillRect/>
          </a:stretch>
        </p:blipFill>
        <p:spPr>
          <a:xfrm>
            <a:off x="3040063" y="785813"/>
            <a:ext cx="561975" cy="565150"/>
          </a:xfrm>
          <a:prstGeom prst="rect">
            <a:avLst/>
          </a:prstGeom>
          <a:noFill/>
          <a:ln w="9525">
            <a:noFill/>
          </a:ln>
        </p:spPr>
      </p:pic>
      <p:pic>
        <p:nvPicPr>
          <p:cNvPr id="76811" name="图片 348173"/>
          <p:cNvPicPr/>
          <p:nvPr/>
        </p:nvPicPr>
        <p:blipFill>
          <a:blip r:embed="rId1"/>
          <a:stretch>
            <a:fillRect/>
          </a:stretch>
        </p:blipFill>
        <p:spPr>
          <a:xfrm>
            <a:off x="5265738" y="3676650"/>
            <a:ext cx="561975" cy="566738"/>
          </a:xfrm>
          <a:prstGeom prst="rect">
            <a:avLst/>
          </a:prstGeom>
          <a:noFill/>
          <a:ln w="9525">
            <a:noFill/>
          </a:ln>
        </p:spPr>
      </p:pic>
      <p:pic>
        <p:nvPicPr>
          <p:cNvPr id="76812" name="图片 348174"/>
          <p:cNvPicPr/>
          <p:nvPr/>
        </p:nvPicPr>
        <p:blipFill>
          <a:blip r:embed="rId1"/>
          <a:stretch>
            <a:fillRect/>
          </a:stretch>
        </p:blipFill>
        <p:spPr>
          <a:xfrm>
            <a:off x="3317875" y="3676650"/>
            <a:ext cx="561975" cy="566738"/>
          </a:xfrm>
          <a:prstGeom prst="rect">
            <a:avLst/>
          </a:prstGeom>
          <a:noFill/>
          <a:ln w="9525">
            <a:noFill/>
          </a:ln>
        </p:spPr>
      </p:pic>
      <p:pic>
        <p:nvPicPr>
          <p:cNvPr id="76813" name="图片 348175"/>
          <p:cNvPicPr/>
          <p:nvPr/>
        </p:nvPicPr>
        <p:blipFill>
          <a:blip r:embed="rId1"/>
          <a:stretch>
            <a:fillRect/>
          </a:stretch>
        </p:blipFill>
        <p:spPr>
          <a:xfrm>
            <a:off x="1835150" y="1508125"/>
            <a:ext cx="561975" cy="566738"/>
          </a:xfrm>
          <a:prstGeom prst="rect">
            <a:avLst/>
          </a:prstGeom>
          <a:noFill/>
          <a:ln w="9525">
            <a:noFill/>
          </a:ln>
        </p:spPr>
      </p:pic>
      <p:grpSp>
        <p:nvGrpSpPr>
          <p:cNvPr id="76814" name="组合 348176"/>
          <p:cNvGrpSpPr/>
          <p:nvPr/>
        </p:nvGrpSpPr>
        <p:grpSpPr>
          <a:xfrm>
            <a:off x="2670175" y="1238250"/>
            <a:ext cx="3529013" cy="2495550"/>
            <a:chOff x="1680" y="240"/>
            <a:chExt cx="2529" cy="1270"/>
          </a:xfrm>
        </p:grpSpPr>
        <p:sp>
          <p:nvSpPr>
            <p:cNvPr id="76815" name="椭圆 348177"/>
            <p:cNvSpPr/>
            <p:nvPr/>
          </p:nvSpPr>
          <p:spPr>
            <a:xfrm>
              <a:off x="2554" y="240"/>
              <a:ext cx="1088"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16" name="椭圆 348178"/>
            <p:cNvSpPr/>
            <p:nvPr/>
          </p:nvSpPr>
          <p:spPr>
            <a:xfrm>
              <a:off x="1941" y="381"/>
              <a:ext cx="827" cy="513"/>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17" name="椭圆 348179"/>
            <p:cNvSpPr/>
            <p:nvPr/>
          </p:nvSpPr>
          <p:spPr>
            <a:xfrm>
              <a:off x="1680" y="702"/>
              <a:ext cx="552" cy="411"/>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18" name="椭圆 348180"/>
            <p:cNvSpPr/>
            <p:nvPr/>
          </p:nvSpPr>
          <p:spPr>
            <a:xfrm>
              <a:off x="1849" y="894"/>
              <a:ext cx="842" cy="450"/>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19" name="椭圆 348181"/>
            <p:cNvSpPr/>
            <p:nvPr/>
          </p:nvSpPr>
          <p:spPr>
            <a:xfrm>
              <a:off x="2462" y="971"/>
              <a:ext cx="1272" cy="539"/>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20" name="椭圆 348182"/>
            <p:cNvSpPr/>
            <p:nvPr/>
          </p:nvSpPr>
          <p:spPr>
            <a:xfrm>
              <a:off x="3289" y="394"/>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21" name="椭圆 348183"/>
            <p:cNvSpPr/>
            <p:nvPr/>
          </p:nvSpPr>
          <p:spPr>
            <a:xfrm>
              <a:off x="3412" y="663"/>
              <a:ext cx="797" cy="39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22" name="椭圆 348184"/>
            <p:cNvSpPr/>
            <p:nvPr/>
          </p:nvSpPr>
          <p:spPr>
            <a:xfrm>
              <a:off x="3335" y="753"/>
              <a:ext cx="797" cy="668"/>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6823" name="椭圆 348185"/>
            <p:cNvSpPr/>
            <p:nvPr/>
          </p:nvSpPr>
          <p:spPr>
            <a:xfrm>
              <a:off x="2140" y="548"/>
              <a:ext cx="1640" cy="667"/>
            </a:xfrm>
            <a:prstGeom prst="ellipse">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76824" name="文本框 348186"/>
          <p:cNvSpPr txBox="1"/>
          <p:nvPr/>
        </p:nvSpPr>
        <p:spPr>
          <a:xfrm>
            <a:off x="3635375" y="523875"/>
            <a:ext cx="1616075" cy="528638"/>
          </a:xfrm>
          <a:prstGeom prst="rect">
            <a:avLst/>
          </a:prstGeom>
          <a:solidFill>
            <a:schemeClr val="bg1"/>
          </a:solidFill>
          <a:ln w="9525" cap="flat" cmpd="sng">
            <a:solidFill>
              <a:srgbClr val="000000"/>
            </a:solidFill>
            <a:prstDash val="solid"/>
            <a:miter/>
            <a:headEnd type="none" w="med" len="med"/>
            <a:tailEnd type="none" w="med" len="med"/>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2" charset="-122"/>
              </a:rPr>
              <a:t>网络边缘</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76825" name="文本框 348187"/>
          <p:cNvSpPr txBox="1"/>
          <p:nvPr/>
        </p:nvSpPr>
        <p:spPr>
          <a:xfrm>
            <a:off x="3635375" y="2684463"/>
            <a:ext cx="1616075" cy="528637"/>
          </a:xfrm>
          <a:prstGeom prst="rect">
            <a:avLst/>
          </a:prstGeom>
          <a:solidFill>
            <a:schemeClr val="bg1"/>
          </a:solidFill>
          <a:ln w="9525" cap="flat" cmpd="sng">
            <a:solidFill>
              <a:srgbClr val="000000"/>
            </a:solidFill>
            <a:prstDash val="solid"/>
            <a:miter/>
            <a:headEnd type="none" w="med" len="med"/>
            <a:tailEnd type="none" w="med" len="med"/>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2" charset="-122"/>
              </a:rPr>
              <a:t>网络核心</a:t>
            </a:r>
            <a:endParaRPr lang="zh-CN" altLang="en-US" sz="2800" dirty="0">
              <a:solidFill>
                <a:schemeClr val="folHlink"/>
              </a:solidFill>
              <a:latin typeface="Arial" panose="020B0604020202020204" pitchFamily="34" charset="0"/>
              <a:ea typeface="黑体" panose="02010609060101010101" pitchFamily="2" charset="-122"/>
            </a:endParaRPr>
          </a:p>
        </p:txBody>
      </p:sp>
      <p:graphicFrame>
        <p:nvGraphicFramePr>
          <p:cNvPr id="76826" name="对象 348188">
            <a:hlinkClick r:id="" action="ppaction://ole?verb="/>
          </p:cNvPr>
          <p:cNvGraphicFramePr/>
          <p:nvPr/>
        </p:nvGraphicFramePr>
        <p:xfrm>
          <a:off x="6469063" y="2052638"/>
          <a:ext cx="654050" cy="857250"/>
        </p:xfrm>
        <a:graphic>
          <a:graphicData uri="http://schemas.openxmlformats.org/presentationml/2006/ole">
            <mc:AlternateContent xmlns:mc="http://schemas.openxmlformats.org/markup-compatibility/2006">
              <mc:Choice xmlns:v="urn:schemas-microsoft-com:vml" Requires="v">
                <p:oleObj spid="_x0000_s3079" name="" r:id="rId2" imgW="2735580" imgH="3825875" progId="MS_ClipArt_Gallery">
                  <p:embed/>
                </p:oleObj>
              </mc:Choice>
              <mc:Fallback>
                <p:oleObj name="" r:id="rId2" imgW="2735580" imgH="3825875" progId="MS_ClipArt_Gallery">
                  <p:embed/>
                  <p:pic>
                    <p:nvPicPr>
                      <p:cNvPr id="0" name="图片 3078"/>
                      <p:cNvPicPr/>
                      <p:nvPr/>
                    </p:nvPicPr>
                    <p:blipFill>
                      <a:blip r:embed="rId3"/>
                      <a:stretch>
                        <a:fillRect/>
                      </a:stretch>
                    </p:blipFill>
                    <p:spPr>
                      <a:xfrm>
                        <a:off x="6469063" y="2052638"/>
                        <a:ext cx="654050" cy="857250"/>
                      </a:xfrm>
                      <a:prstGeom prst="rect">
                        <a:avLst/>
                      </a:prstGeom>
                      <a:noFill/>
                      <a:ln w="38100">
                        <a:noFill/>
                        <a:miter/>
                      </a:ln>
                    </p:spPr>
                  </p:pic>
                </p:oleObj>
              </mc:Fallback>
            </mc:AlternateContent>
          </a:graphicData>
        </a:graphic>
      </p:graphicFrame>
      <p:sp>
        <p:nvSpPr>
          <p:cNvPr id="76827" name="文本框 348189"/>
          <p:cNvSpPr txBox="1"/>
          <p:nvPr/>
        </p:nvSpPr>
        <p:spPr>
          <a:xfrm>
            <a:off x="6723063" y="179388"/>
            <a:ext cx="1665287" cy="946150"/>
          </a:xfrm>
          <a:prstGeom prst="rect">
            <a:avLst/>
          </a:prstGeom>
          <a:noFill/>
          <a:ln w="9525">
            <a:noFill/>
          </a:ln>
        </p:spPr>
        <p:txBody>
          <a:bodyPr wrap="none" anchor="t">
            <a:spAutoFit/>
          </a:bodyPr>
          <a:p>
            <a:pPr algn="ctr"/>
            <a:r>
              <a:rPr lang="zh-CN" altLang="en-US" sz="2800" dirty="0">
                <a:solidFill>
                  <a:schemeClr val="folHlink"/>
                </a:solidFill>
                <a:latin typeface="Arial" panose="020B0604020202020204" pitchFamily="34" charset="0"/>
                <a:ea typeface="黑体" panose="02010609060101010101" pitchFamily="2" charset="-122"/>
              </a:rPr>
              <a:t>运行</a:t>
            </a:r>
            <a:endParaRPr lang="zh-CN" altLang="en-US" sz="2800" dirty="0">
              <a:solidFill>
                <a:schemeClr val="folHlink"/>
              </a:solidFill>
              <a:latin typeface="Arial" panose="020B0604020202020204" pitchFamily="34" charset="0"/>
              <a:ea typeface="黑体" panose="02010609060101010101" pitchFamily="2" charset="-122"/>
            </a:endParaRPr>
          </a:p>
          <a:p>
            <a:pPr algn="ctr"/>
            <a:r>
              <a:rPr lang="en-US" altLang="zh-CN" sz="2800" dirty="0">
                <a:solidFill>
                  <a:schemeClr val="folHlink"/>
                </a:solidFill>
                <a:latin typeface="Arial" panose="020B0604020202020204" pitchFamily="34" charset="0"/>
                <a:ea typeface="黑体" panose="02010609060101010101" pitchFamily="2" charset="-122"/>
              </a:rPr>
              <a:t>P2P </a:t>
            </a:r>
            <a:r>
              <a:rPr lang="zh-CN" altLang="en-US" sz="2800" dirty="0">
                <a:solidFill>
                  <a:schemeClr val="folHlink"/>
                </a:solidFill>
                <a:latin typeface="Arial" panose="020B0604020202020204" pitchFamily="34" charset="0"/>
                <a:ea typeface="黑体" panose="02010609060101010101" pitchFamily="2" charset="-122"/>
              </a:rPr>
              <a:t>程序</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76828" name="文本框 348190"/>
          <p:cNvSpPr txBox="1"/>
          <p:nvPr/>
        </p:nvSpPr>
        <p:spPr>
          <a:xfrm>
            <a:off x="7227888" y="3506788"/>
            <a:ext cx="1665287" cy="946150"/>
          </a:xfrm>
          <a:prstGeom prst="rect">
            <a:avLst/>
          </a:prstGeom>
          <a:noFill/>
          <a:ln w="9525">
            <a:noFill/>
          </a:ln>
        </p:spPr>
        <p:txBody>
          <a:bodyPr wrap="none" anchor="t">
            <a:spAutoFit/>
          </a:bodyPr>
          <a:p>
            <a:pPr algn="ctr"/>
            <a:r>
              <a:rPr lang="zh-CN" altLang="en-US" sz="2800" dirty="0">
                <a:solidFill>
                  <a:schemeClr val="folHlink"/>
                </a:solidFill>
                <a:latin typeface="Arial" panose="020B0604020202020204" pitchFamily="34" charset="0"/>
                <a:ea typeface="黑体" panose="02010609060101010101" pitchFamily="2" charset="-122"/>
              </a:rPr>
              <a:t>运行</a:t>
            </a:r>
            <a:endParaRPr lang="zh-CN" altLang="en-US" sz="2800" dirty="0">
              <a:solidFill>
                <a:schemeClr val="folHlink"/>
              </a:solidFill>
              <a:latin typeface="Arial" panose="020B0604020202020204" pitchFamily="34" charset="0"/>
              <a:ea typeface="黑体" panose="02010609060101010101" pitchFamily="2" charset="-122"/>
            </a:endParaRPr>
          </a:p>
          <a:p>
            <a:pPr algn="ctr"/>
            <a:r>
              <a:rPr lang="en-US" altLang="zh-CN" sz="2800" dirty="0">
                <a:solidFill>
                  <a:schemeClr val="folHlink"/>
                </a:solidFill>
                <a:latin typeface="Arial" panose="020B0604020202020204" pitchFamily="34" charset="0"/>
                <a:ea typeface="黑体" panose="02010609060101010101" pitchFamily="2" charset="-122"/>
              </a:rPr>
              <a:t>P2P </a:t>
            </a:r>
            <a:r>
              <a:rPr lang="zh-CN" altLang="en-US" sz="2800" dirty="0">
                <a:solidFill>
                  <a:schemeClr val="folHlink"/>
                </a:solidFill>
                <a:latin typeface="Arial" panose="020B0604020202020204" pitchFamily="34" charset="0"/>
                <a:ea typeface="黑体" panose="02010609060101010101" pitchFamily="2" charset="-122"/>
              </a:rPr>
              <a:t>程序</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348192" name="直接连接符 348191"/>
          <p:cNvSpPr/>
          <p:nvPr/>
        </p:nvSpPr>
        <p:spPr>
          <a:xfrm flipH="1">
            <a:off x="5541963" y="966788"/>
            <a:ext cx="93662" cy="2981325"/>
          </a:xfrm>
          <a:prstGeom prst="line">
            <a:avLst/>
          </a:prstGeom>
          <a:ln w="76200" cap="flat" cmpd="sng">
            <a:solidFill>
              <a:schemeClr val="folHlink">
                <a:alpha val="56000"/>
              </a:schemeClr>
            </a:solidFill>
            <a:prstDash val="dash"/>
            <a:round/>
            <a:headEnd type="triangle" w="med" len="lg"/>
            <a:tailEnd type="triangle" w="med" len="lg"/>
          </a:ln>
        </p:spPr>
      </p:sp>
      <p:sp>
        <p:nvSpPr>
          <p:cNvPr id="76830" name="直接连接符 348192"/>
          <p:cNvSpPr/>
          <p:nvPr/>
        </p:nvSpPr>
        <p:spPr>
          <a:xfrm flipH="1">
            <a:off x="5819775" y="695325"/>
            <a:ext cx="835025" cy="271463"/>
          </a:xfrm>
          <a:prstGeom prst="line">
            <a:avLst/>
          </a:prstGeom>
          <a:ln w="9525" cap="flat" cmpd="sng">
            <a:solidFill>
              <a:schemeClr val="tx1"/>
            </a:solidFill>
            <a:prstDash val="solid"/>
            <a:round/>
            <a:headEnd type="none" w="med" len="med"/>
            <a:tailEnd type="none" w="med" len="med"/>
          </a:ln>
        </p:spPr>
      </p:sp>
      <p:sp>
        <p:nvSpPr>
          <p:cNvPr id="76831" name="直接连接符 348193"/>
          <p:cNvSpPr/>
          <p:nvPr/>
        </p:nvSpPr>
        <p:spPr>
          <a:xfrm flipH="1" flipV="1">
            <a:off x="5727700" y="3859213"/>
            <a:ext cx="1868488" cy="74612"/>
          </a:xfrm>
          <a:prstGeom prst="line">
            <a:avLst/>
          </a:prstGeom>
          <a:ln w="9525" cap="flat" cmpd="sng">
            <a:solidFill>
              <a:schemeClr val="tx1"/>
            </a:solidFill>
            <a:prstDash val="solid"/>
            <a:round/>
            <a:headEnd type="none" w="med" len="med"/>
            <a:tailEnd type="none" w="med" len="med"/>
          </a:ln>
        </p:spPr>
      </p:sp>
      <p:sp>
        <p:nvSpPr>
          <p:cNvPr id="76832" name="文本框 348194"/>
          <p:cNvSpPr txBox="1"/>
          <p:nvPr/>
        </p:nvSpPr>
        <p:spPr>
          <a:xfrm>
            <a:off x="4983163" y="3527425"/>
            <a:ext cx="441325" cy="519113"/>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D</a:t>
            </a:r>
            <a:endParaRPr lang="en-US" altLang="zh-CN" sz="2800">
              <a:solidFill>
                <a:schemeClr val="folHlink"/>
              </a:solidFill>
              <a:latin typeface="Arial" panose="020B0604020202020204" pitchFamily="34" charset="0"/>
              <a:ea typeface="黑体" panose="02010609060101010101" pitchFamily="2" charset="-122"/>
            </a:endParaRPr>
          </a:p>
        </p:txBody>
      </p:sp>
      <p:sp>
        <p:nvSpPr>
          <p:cNvPr id="76833" name="文本框 348195"/>
          <p:cNvSpPr txBox="1"/>
          <p:nvPr/>
        </p:nvSpPr>
        <p:spPr>
          <a:xfrm>
            <a:off x="5357813" y="303213"/>
            <a:ext cx="441325" cy="517525"/>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C</a:t>
            </a:r>
            <a:endParaRPr lang="en-US" altLang="zh-CN" sz="2800">
              <a:solidFill>
                <a:schemeClr val="folHlink"/>
              </a:solidFill>
              <a:latin typeface="Arial" panose="020B0604020202020204" pitchFamily="34" charset="0"/>
              <a:ea typeface="黑体" panose="02010609060101010101" pitchFamily="2" charset="-122"/>
            </a:endParaRPr>
          </a:p>
        </p:txBody>
      </p:sp>
      <p:pic>
        <p:nvPicPr>
          <p:cNvPr id="76834" name="图片 348196"/>
          <p:cNvPicPr/>
          <p:nvPr/>
        </p:nvPicPr>
        <p:blipFill>
          <a:blip r:embed="rId1"/>
          <a:stretch>
            <a:fillRect/>
          </a:stretch>
        </p:blipFill>
        <p:spPr>
          <a:xfrm>
            <a:off x="2205038" y="3135313"/>
            <a:ext cx="561975" cy="565150"/>
          </a:xfrm>
          <a:prstGeom prst="rect">
            <a:avLst/>
          </a:prstGeom>
          <a:noFill/>
          <a:ln w="9525">
            <a:noFill/>
          </a:ln>
        </p:spPr>
      </p:pic>
      <p:sp>
        <p:nvSpPr>
          <p:cNvPr id="348198" name="直接连接符 348197"/>
          <p:cNvSpPr/>
          <p:nvPr/>
        </p:nvSpPr>
        <p:spPr>
          <a:xfrm flipH="1">
            <a:off x="2482850" y="966788"/>
            <a:ext cx="835025" cy="2439987"/>
          </a:xfrm>
          <a:prstGeom prst="line">
            <a:avLst/>
          </a:prstGeom>
          <a:ln w="76200" cap="flat" cmpd="sng">
            <a:solidFill>
              <a:schemeClr val="folHlink">
                <a:alpha val="56000"/>
              </a:schemeClr>
            </a:solidFill>
            <a:prstDash val="dash"/>
            <a:round/>
            <a:headEnd type="triangle" w="med" len="lg"/>
            <a:tailEnd type="triangle" w="med" len="lg"/>
          </a:ln>
        </p:spPr>
      </p:sp>
      <p:sp>
        <p:nvSpPr>
          <p:cNvPr id="76836" name="文本框 348198"/>
          <p:cNvSpPr txBox="1"/>
          <p:nvPr/>
        </p:nvSpPr>
        <p:spPr>
          <a:xfrm>
            <a:off x="3106738" y="273050"/>
            <a:ext cx="420687" cy="519113"/>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E</a:t>
            </a:r>
            <a:endParaRPr lang="en-US" altLang="zh-CN" sz="2800">
              <a:solidFill>
                <a:schemeClr val="folHlink"/>
              </a:solidFill>
              <a:latin typeface="Arial" panose="020B0604020202020204" pitchFamily="34" charset="0"/>
              <a:ea typeface="黑体" panose="02010609060101010101" pitchFamily="2" charset="-122"/>
            </a:endParaRPr>
          </a:p>
        </p:txBody>
      </p:sp>
      <p:sp>
        <p:nvSpPr>
          <p:cNvPr id="76837" name="文本框 348199"/>
          <p:cNvSpPr txBox="1"/>
          <p:nvPr/>
        </p:nvSpPr>
        <p:spPr>
          <a:xfrm>
            <a:off x="1873250" y="2894013"/>
            <a:ext cx="401638" cy="519112"/>
          </a:xfrm>
          <a:prstGeom prst="rect">
            <a:avLst/>
          </a:prstGeom>
          <a:noFill/>
          <a:ln w="9525">
            <a:noFill/>
          </a:ln>
        </p:spPr>
        <p:txBody>
          <a:bodyPr wrap="none" anchor="t">
            <a:spAutoFit/>
          </a:bodyPr>
          <a:p>
            <a:r>
              <a:rPr lang="en-US" altLang="zh-CN" sz="2800">
                <a:solidFill>
                  <a:schemeClr val="folHlink"/>
                </a:solidFill>
                <a:latin typeface="Arial" panose="020B0604020202020204" pitchFamily="34" charset="0"/>
                <a:ea typeface="黑体" panose="02010609060101010101" pitchFamily="2" charset="-122"/>
              </a:rPr>
              <a:t>F</a:t>
            </a:r>
            <a:endParaRPr lang="en-US" altLang="zh-CN" sz="2800">
              <a:solidFill>
                <a:schemeClr val="folHlink"/>
              </a:solidFill>
              <a:latin typeface="Arial" panose="020B0604020202020204" pitchFamily="34" charset="0"/>
              <a:ea typeface="黑体" panose="02010609060101010101" pitchFamily="2" charset="-122"/>
            </a:endParaRPr>
          </a:p>
        </p:txBody>
      </p:sp>
      <p:sp>
        <p:nvSpPr>
          <p:cNvPr id="76838" name="文本框 348200"/>
          <p:cNvSpPr txBox="1"/>
          <p:nvPr/>
        </p:nvSpPr>
        <p:spPr>
          <a:xfrm>
            <a:off x="179388" y="252413"/>
            <a:ext cx="1665287" cy="946150"/>
          </a:xfrm>
          <a:prstGeom prst="rect">
            <a:avLst/>
          </a:prstGeom>
          <a:noFill/>
          <a:ln w="9525">
            <a:noFill/>
          </a:ln>
        </p:spPr>
        <p:txBody>
          <a:bodyPr wrap="none" anchor="t">
            <a:spAutoFit/>
          </a:bodyPr>
          <a:p>
            <a:pPr algn="ctr"/>
            <a:r>
              <a:rPr lang="zh-CN" altLang="en-US" sz="2800" dirty="0">
                <a:solidFill>
                  <a:schemeClr val="folHlink"/>
                </a:solidFill>
                <a:latin typeface="Arial" panose="020B0604020202020204" pitchFamily="34" charset="0"/>
                <a:ea typeface="黑体" panose="02010609060101010101" pitchFamily="2" charset="-122"/>
              </a:rPr>
              <a:t>运行</a:t>
            </a:r>
            <a:endParaRPr lang="zh-CN" altLang="en-US" sz="2800" dirty="0">
              <a:solidFill>
                <a:schemeClr val="folHlink"/>
              </a:solidFill>
              <a:latin typeface="Arial" panose="020B0604020202020204" pitchFamily="34" charset="0"/>
              <a:ea typeface="黑体" panose="02010609060101010101" pitchFamily="2" charset="-122"/>
            </a:endParaRPr>
          </a:p>
          <a:p>
            <a:pPr algn="ctr"/>
            <a:r>
              <a:rPr lang="en-US" altLang="zh-CN" sz="2800" dirty="0">
                <a:solidFill>
                  <a:schemeClr val="folHlink"/>
                </a:solidFill>
                <a:latin typeface="Arial" panose="020B0604020202020204" pitchFamily="34" charset="0"/>
                <a:ea typeface="黑体" panose="02010609060101010101" pitchFamily="2" charset="-122"/>
              </a:rPr>
              <a:t>P2P </a:t>
            </a:r>
            <a:r>
              <a:rPr lang="zh-CN" altLang="en-US" sz="2800" dirty="0">
                <a:solidFill>
                  <a:schemeClr val="folHlink"/>
                </a:solidFill>
                <a:latin typeface="Arial" panose="020B0604020202020204" pitchFamily="34" charset="0"/>
                <a:ea typeface="黑体" panose="02010609060101010101" pitchFamily="2" charset="-122"/>
              </a:rPr>
              <a:t>程序</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76839" name="文本框 348201"/>
          <p:cNvSpPr txBox="1"/>
          <p:nvPr/>
        </p:nvSpPr>
        <p:spPr>
          <a:xfrm>
            <a:off x="385763" y="3562350"/>
            <a:ext cx="1665287" cy="946150"/>
          </a:xfrm>
          <a:prstGeom prst="rect">
            <a:avLst/>
          </a:prstGeom>
          <a:noFill/>
          <a:ln w="9525">
            <a:noFill/>
          </a:ln>
        </p:spPr>
        <p:txBody>
          <a:bodyPr wrap="none" anchor="t">
            <a:spAutoFit/>
          </a:bodyPr>
          <a:p>
            <a:pPr algn="ctr"/>
            <a:r>
              <a:rPr lang="zh-CN" altLang="en-US" sz="2800" dirty="0">
                <a:solidFill>
                  <a:schemeClr val="folHlink"/>
                </a:solidFill>
                <a:latin typeface="Arial" panose="020B0604020202020204" pitchFamily="34" charset="0"/>
                <a:ea typeface="黑体" panose="02010609060101010101" pitchFamily="2" charset="-122"/>
              </a:rPr>
              <a:t>运行</a:t>
            </a:r>
            <a:endParaRPr lang="zh-CN" altLang="en-US" sz="2800" dirty="0">
              <a:solidFill>
                <a:schemeClr val="folHlink"/>
              </a:solidFill>
              <a:latin typeface="Arial" panose="020B0604020202020204" pitchFamily="34" charset="0"/>
              <a:ea typeface="黑体" panose="02010609060101010101" pitchFamily="2" charset="-122"/>
            </a:endParaRPr>
          </a:p>
          <a:p>
            <a:pPr algn="ctr"/>
            <a:r>
              <a:rPr lang="en-US" altLang="zh-CN" sz="2800" dirty="0">
                <a:solidFill>
                  <a:schemeClr val="folHlink"/>
                </a:solidFill>
                <a:latin typeface="Arial" panose="020B0604020202020204" pitchFamily="34" charset="0"/>
                <a:ea typeface="黑体" panose="02010609060101010101" pitchFamily="2" charset="-122"/>
              </a:rPr>
              <a:t>P2P </a:t>
            </a:r>
            <a:r>
              <a:rPr lang="zh-CN" altLang="en-US" sz="2800" dirty="0">
                <a:solidFill>
                  <a:schemeClr val="folHlink"/>
                </a:solidFill>
                <a:latin typeface="Arial" panose="020B0604020202020204" pitchFamily="34" charset="0"/>
                <a:ea typeface="黑体" panose="02010609060101010101" pitchFamily="2" charset="-122"/>
              </a:rPr>
              <a:t>程序</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76840" name="直接连接符 348202"/>
          <p:cNvSpPr/>
          <p:nvPr/>
        </p:nvSpPr>
        <p:spPr>
          <a:xfrm>
            <a:off x="1403350" y="692150"/>
            <a:ext cx="1728788" cy="274638"/>
          </a:xfrm>
          <a:prstGeom prst="line">
            <a:avLst/>
          </a:prstGeom>
          <a:ln w="9525" cap="flat" cmpd="sng">
            <a:solidFill>
              <a:schemeClr val="tx1"/>
            </a:solidFill>
            <a:prstDash val="solid"/>
            <a:round/>
            <a:headEnd type="none" w="med" len="med"/>
            <a:tailEnd type="none" w="med" len="med"/>
          </a:ln>
        </p:spPr>
      </p:sp>
      <p:sp>
        <p:nvSpPr>
          <p:cNvPr id="76841" name="直接连接符 348203"/>
          <p:cNvSpPr/>
          <p:nvPr/>
        </p:nvSpPr>
        <p:spPr>
          <a:xfrm flipV="1">
            <a:off x="1743075" y="3676650"/>
            <a:ext cx="555625" cy="182563"/>
          </a:xfrm>
          <a:prstGeom prst="line">
            <a:avLst/>
          </a:prstGeom>
          <a:ln w="9525" cap="flat" cmpd="sng">
            <a:solidFill>
              <a:schemeClr val="tx1"/>
            </a:solidFill>
            <a:prstDash val="solid"/>
            <a:round/>
            <a:headEnd type="none" w="med" len="med"/>
            <a:tailEnd type="none" w="med" len="med"/>
          </a:ln>
        </p:spPr>
      </p:sp>
      <p:sp>
        <p:nvSpPr>
          <p:cNvPr id="348205" name="直接连接符 348204"/>
          <p:cNvSpPr/>
          <p:nvPr/>
        </p:nvSpPr>
        <p:spPr>
          <a:xfrm flipH="1">
            <a:off x="2760663" y="966788"/>
            <a:ext cx="2781300" cy="2528887"/>
          </a:xfrm>
          <a:prstGeom prst="line">
            <a:avLst/>
          </a:prstGeom>
          <a:ln w="76200" cap="flat" cmpd="sng">
            <a:solidFill>
              <a:schemeClr val="folHlink">
                <a:alpha val="56000"/>
              </a:schemeClr>
            </a:solidFill>
            <a:prstDash val="dash"/>
            <a:round/>
            <a:headEnd type="triangle" w="med" len="lg"/>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78850" name="标题 353281"/>
          <p:cNvSpPr>
            <a:spLocks noGrp="1"/>
          </p:cNvSpPr>
          <p:nvPr>
            <p:ph type="title"/>
          </p:nvPr>
        </p:nvSpPr>
        <p:spPr>
          <a:ln/>
        </p:spPr>
        <p:txBody>
          <a:bodyPr anchor="b"/>
          <a:p>
            <a:r>
              <a:rPr lang="en-US" altLang="zh-CN" dirty="0"/>
              <a:t>1.3.2  </a:t>
            </a:r>
            <a:r>
              <a:rPr lang="zh-CN" altLang="en-US" dirty="0"/>
              <a:t>因特网的核心部分</a:t>
            </a:r>
            <a:endParaRPr lang="zh-CN" altLang="en-US" dirty="0"/>
          </a:p>
        </p:txBody>
      </p:sp>
      <p:sp>
        <p:nvSpPr>
          <p:cNvPr id="78851" name="文本占位符 353282"/>
          <p:cNvSpPr>
            <a:spLocks noGrp="1"/>
          </p:cNvSpPr>
          <p:nvPr>
            <p:ph idx="1"/>
          </p:nvPr>
        </p:nvSpPr>
        <p:spPr>
          <a:xfrm>
            <a:off x="755650" y="1773238"/>
            <a:ext cx="8059738" cy="5084762"/>
          </a:xfrm>
          <a:ln/>
        </p:spPr>
        <p:txBody>
          <a:bodyPr anchor="t"/>
          <a:p>
            <a:pPr>
              <a:lnSpc>
                <a:spcPct val="90000"/>
              </a:lnSpc>
            </a:pPr>
            <a:r>
              <a:rPr lang="zh-CN" altLang="en-US" dirty="0"/>
              <a:t>网络核心部分是因特网中最复杂的部分。</a:t>
            </a:r>
            <a:endParaRPr lang="zh-CN" altLang="en-US" dirty="0"/>
          </a:p>
          <a:p>
            <a:pPr>
              <a:lnSpc>
                <a:spcPct val="90000"/>
              </a:lnSpc>
            </a:pPr>
            <a:r>
              <a:rPr lang="zh-CN" altLang="en-US" dirty="0"/>
              <a:t>网络中的核心部分要向网络边缘中的大量主机提供连通性，使边缘部分中的任何一个主机都能够向其他主机通信（即传送或接收各种形式的数据）。</a:t>
            </a:r>
            <a:endParaRPr lang="zh-CN" altLang="en-US" dirty="0"/>
          </a:p>
          <a:p>
            <a:pPr>
              <a:lnSpc>
                <a:spcPct val="90000"/>
              </a:lnSpc>
            </a:pPr>
            <a:r>
              <a:rPr lang="zh-CN" altLang="en-US" dirty="0"/>
              <a:t>在网络核心部分起特殊作用的是</a:t>
            </a:r>
            <a:r>
              <a:rPr lang="zh-CN" altLang="en-US" dirty="0">
                <a:solidFill>
                  <a:srgbClr val="CC0000"/>
                </a:solidFill>
              </a:rPr>
              <a:t>路由器</a:t>
            </a:r>
            <a:r>
              <a:rPr lang="en-US" altLang="zh-CN" dirty="0"/>
              <a:t>(router)</a:t>
            </a:r>
            <a:r>
              <a:rPr lang="zh-CN" altLang="en-US" dirty="0"/>
              <a:t>。</a:t>
            </a:r>
            <a:endParaRPr lang="zh-CN" altLang="en-US" dirty="0"/>
          </a:p>
          <a:p>
            <a:pPr>
              <a:lnSpc>
                <a:spcPct val="90000"/>
              </a:lnSpc>
            </a:pPr>
            <a:r>
              <a:rPr lang="zh-CN" altLang="en-US" dirty="0"/>
              <a:t>路由器是实现</a:t>
            </a:r>
            <a:r>
              <a:rPr lang="zh-CN" altLang="en-US" dirty="0">
                <a:solidFill>
                  <a:srgbClr val="CC0000"/>
                </a:solidFill>
              </a:rPr>
              <a:t>分组交换</a:t>
            </a:r>
            <a:r>
              <a:rPr lang="en-US" altLang="zh-CN" dirty="0"/>
              <a:t>(packet switching)</a:t>
            </a:r>
            <a:r>
              <a:rPr lang="zh-CN" altLang="en-US" dirty="0"/>
              <a:t>的关键构件，其任务是转发收到的分组，这是网络核心部分最重要的功能。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80898" name="标题 355329"/>
          <p:cNvSpPr>
            <a:spLocks noGrp="1"/>
          </p:cNvSpPr>
          <p:nvPr>
            <p:ph type="title"/>
          </p:nvPr>
        </p:nvSpPr>
        <p:spPr>
          <a:xfrm>
            <a:off x="1150938" y="214313"/>
            <a:ext cx="6950075" cy="1462087"/>
          </a:xfrm>
          <a:ln/>
        </p:spPr>
        <p:txBody>
          <a:bodyPr anchor="b"/>
          <a:p>
            <a:pPr algn="ctr"/>
            <a:r>
              <a:rPr lang="zh-CN" altLang="en-US" dirty="0"/>
              <a:t>路由器的重要任务</a:t>
            </a:r>
            <a:endParaRPr lang="zh-CN" altLang="en-US" dirty="0"/>
          </a:p>
        </p:txBody>
      </p:sp>
      <p:sp>
        <p:nvSpPr>
          <p:cNvPr id="80899" name="文本占位符 355330"/>
          <p:cNvSpPr>
            <a:spLocks noGrp="1"/>
          </p:cNvSpPr>
          <p:nvPr>
            <p:ph idx="1"/>
          </p:nvPr>
        </p:nvSpPr>
        <p:spPr>
          <a:ln/>
        </p:spPr>
        <p:txBody>
          <a:bodyPr anchor="t"/>
          <a:p>
            <a:r>
              <a:rPr lang="zh-CN" altLang="en-US" dirty="0"/>
              <a:t>路由器是实现</a:t>
            </a:r>
            <a:r>
              <a:rPr lang="zh-CN" altLang="en-US" dirty="0">
                <a:solidFill>
                  <a:srgbClr val="CC0000"/>
                </a:solidFill>
              </a:rPr>
              <a:t>分组交换</a:t>
            </a:r>
            <a:r>
              <a:rPr lang="en-US" altLang="zh-CN" dirty="0"/>
              <a:t>(packet switching)</a:t>
            </a:r>
            <a:r>
              <a:rPr lang="zh-CN" altLang="en-US" dirty="0"/>
              <a:t>的关键构件，其任务是转发收到的分组，这是网络核心部分最重要的功能。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82946" name="标题 33793"/>
          <p:cNvSpPr>
            <a:spLocks noGrp="1"/>
          </p:cNvSpPr>
          <p:nvPr>
            <p:ph type="title"/>
          </p:nvPr>
        </p:nvSpPr>
        <p:spPr>
          <a:ln/>
        </p:spPr>
        <p:txBody>
          <a:bodyPr anchor="b"/>
          <a:p>
            <a:pPr algn="ctr"/>
            <a:r>
              <a:rPr lang="en-US" altLang="zh-CN" dirty="0"/>
              <a:t>1. </a:t>
            </a:r>
            <a:r>
              <a:rPr lang="zh-CN" altLang="en-US" dirty="0"/>
              <a:t>电路交换的主要特点</a:t>
            </a:r>
            <a:endParaRPr lang="zh-CN" altLang="en-US" dirty="0"/>
          </a:p>
        </p:txBody>
      </p:sp>
      <p:sp>
        <p:nvSpPr>
          <p:cNvPr id="82947" name="文本占位符 33794"/>
          <p:cNvSpPr>
            <a:spLocks noGrp="1"/>
          </p:cNvSpPr>
          <p:nvPr>
            <p:ph idx="1"/>
          </p:nvPr>
        </p:nvSpPr>
        <p:spPr>
          <a:xfrm>
            <a:off x="1042988" y="2017713"/>
            <a:ext cx="7772400" cy="1339850"/>
          </a:xfrm>
          <a:ln/>
        </p:spPr>
        <p:txBody>
          <a:bodyPr anchor="t"/>
          <a:p>
            <a:r>
              <a:rPr lang="zh-CN" altLang="en-US" dirty="0"/>
              <a:t>两部电话机只需要用一对电线就能够互相连接起来。 </a:t>
            </a:r>
            <a:endParaRPr lang="zh-CN" altLang="en-US" dirty="0"/>
          </a:p>
        </p:txBody>
      </p:sp>
      <p:sp>
        <p:nvSpPr>
          <p:cNvPr id="82948" name="文本框 33795"/>
          <p:cNvSpPr txBox="1"/>
          <p:nvPr/>
        </p:nvSpPr>
        <p:spPr>
          <a:xfrm>
            <a:off x="5603875" y="3590925"/>
            <a:ext cx="862013" cy="701675"/>
          </a:xfrm>
          <a:prstGeom prst="rect">
            <a:avLst/>
          </a:prstGeom>
          <a:noFill/>
          <a:ln w="9525">
            <a:noFill/>
          </a:ln>
        </p:spPr>
        <p:txBody>
          <a:bodyPr wrap="none" anchor="t">
            <a:spAutoFit/>
          </a:bodyPr>
          <a:p>
            <a:r>
              <a:rPr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lang="en-US"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p:txBody>
      </p:sp>
      <p:sp>
        <p:nvSpPr>
          <p:cNvPr id="82949" name="文本框 33796"/>
          <p:cNvSpPr txBox="1"/>
          <p:nvPr/>
        </p:nvSpPr>
        <p:spPr>
          <a:xfrm>
            <a:off x="3132138" y="3590925"/>
            <a:ext cx="862012" cy="701675"/>
          </a:xfrm>
          <a:prstGeom prst="rect">
            <a:avLst/>
          </a:prstGeom>
          <a:noFill/>
          <a:ln w="9525">
            <a:noFill/>
          </a:ln>
        </p:spPr>
        <p:txBody>
          <a:bodyPr wrap="none" anchor="t">
            <a:spAutoFit/>
          </a:bodyPr>
          <a:p>
            <a:r>
              <a:rPr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lang="en-US"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p:txBody>
      </p:sp>
      <p:sp>
        <p:nvSpPr>
          <p:cNvPr id="82950" name="直接连接符 33797"/>
          <p:cNvSpPr/>
          <p:nvPr/>
        </p:nvSpPr>
        <p:spPr>
          <a:xfrm flipV="1">
            <a:off x="3436938" y="4041775"/>
            <a:ext cx="2454275" cy="1588"/>
          </a:xfrm>
          <a:prstGeom prst="line">
            <a:avLst/>
          </a:prstGeom>
          <a:ln w="28575" cap="flat" cmpd="sng">
            <a:solidFill>
              <a:schemeClr val="tx1"/>
            </a:solidFill>
            <a:prstDash val="solid"/>
            <a:round/>
            <a:headEnd type="none" w="med" len="med"/>
            <a:tailEnd type="non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84994" name="标题 34817"/>
          <p:cNvSpPr>
            <a:spLocks noGrp="1"/>
          </p:cNvSpPr>
          <p:nvPr>
            <p:ph type="title"/>
          </p:nvPr>
        </p:nvSpPr>
        <p:spPr>
          <a:ln/>
        </p:spPr>
        <p:txBody>
          <a:bodyPr anchor="b"/>
          <a:p>
            <a:pPr algn="ctr"/>
            <a:r>
              <a:rPr lang="zh-CN" altLang="en-US" dirty="0"/>
              <a:t>更多的电话机互相连通</a:t>
            </a:r>
            <a:endParaRPr lang="zh-CN" altLang="en-US" dirty="0"/>
          </a:p>
        </p:txBody>
      </p:sp>
      <p:sp>
        <p:nvSpPr>
          <p:cNvPr id="34819" name="内容占位符 34818"/>
          <p:cNvSpPr>
            <a:spLocks noGrp="1"/>
          </p:cNvSpPr>
          <p:nvPr>
            <p:ph idx="1"/>
          </p:nvPr>
        </p:nvSpPr>
        <p:spPr>
          <a:xfrm>
            <a:off x="539750" y="2017713"/>
            <a:ext cx="8604250" cy="4840287"/>
          </a:xfrm>
          <a:ln/>
        </p:spPr>
        <p:txBody>
          <a:bodyPr anchor="t"/>
          <a:p>
            <a:r>
              <a:rPr lang="en-US" altLang="zh-CN" sz="2800" dirty="0"/>
              <a:t>5 </a:t>
            </a:r>
            <a:r>
              <a:rPr lang="zh-CN" altLang="en-US" sz="2800" dirty="0"/>
              <a:t>部电话机两两相连，需 </a:t>
            </a:r>
            <a:r>
              <a:rPr lang="en-US" altLang="zh-CN" sz="2800" dirty="0"/>
              <a:t>10 </a:t>
            </a:r>
            <a:r>
              <a:rPr lang="zh-CN" altLang="en-US" sz="2800" dirty="0"/>
              <a:t>对电线。</a:t>
            </a:r>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a:p>
            <a:pPr>
              <a:spcBef>
                <a:spcPct val="0"/>
              </a:spcBef>
            </a:pPr>
            <a:r>
              <a:rPr lang="en-US" altLang="zh-CN" sz="2800" i="1"/>
              <a:t>N </a:t>
            </a:r>
            <a:r>
              <a:rPr lang="zh-CN" altLang="en-US" sz="2800" dirty="0"/>
              <a:t>部电话机两两相连，需 </a:t>
            </a:r>
            <a:r>
              <a:rPr lang="en-US" altLang="zh-CN" sz="2800" i="1"/>
              <a:t>N</a:t>
            </a:r>
            <a:r>
              <a:rPr lang="en-US" altLang="zh-CN" sz="2800"/>
              <a:t>(</a:t>
            </a:r>
            <a:r>
              <a:rPr lang="en-US" altLang="zh-CN" sz="2800" i="1"/>
              <a:t>N</a:t>
            </a:r>
            <a:r>
              <a:rPr lang="en-US" altLang="zh-CN" sz="2800" dirty="0"/>
              <a:t> – 1)/2 </a:t>
            </a:r>
            <a:r>
              <a:rPr lang="zh-CN" altLang="en-US" sz="2800" dirty="0"/>
              <a:t>对电线。</a:t>
            </a:r>
            <a:endParaRPr lang="zh-CN" altLang="en-US" sz="2800" dirty="0"/>
          </a:p>
          <a:p>
            <a:r>
              <a:rPr lang="zh-CN" altLang="en-US" sz="2800" dirty="0"/>
              <a:t>当电话机的数量很大时，这种连接方法需要的电线对的数量与电话机数的平方成正比。</a:t>
            </a:r>
            <a:endParaRPr lang="zh-CN" altLang="en-US" sz="2800" dirty="0"/>
          </a:p>
        </p:txBody>
      </p:sp>
      <p:grpSp>
        <p:nvGrpSpPr>
          <p:cNvPr id="34836" name="组合 34835"/>
          <p:cNvGrpSpPr/>
          <p:nvPr/>
        </p:nvGrpSpPr>
        <p:grpSpPr>
          <a:xfrm>
            <a:off x="2895600" y="2492375"/>
            <a:ext cx="3968750" cy="2411413"/>
            <a:chOff x="1824" y="1570"/>
            <a:chExt cx="2500" cy="1519"/>
          </a:xfrm>
        </p:grpSpPr>
        <p:sp>
          <p:nvSpPr>
            <p:cNvPr id="84997" name="文本框 34819"/>
            <p:cNvSpPr txBox="1"/>
            <p:nvPr/>
          </p:nvSpPr>
          <p:spPr>
            <a:xfrm>
              <a:off x="2792" y="1570"/>
              <a:ext cx="500" cy="404"/>
            </a:xfrm>
            <a:prstGeom prst="rect">
              <a:avLst/>
            </a:prstGeom>
            <a:noFill/>
            <a:ln w="2857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4998" name="文本框 34820"/>
            <p:cNvSpPr txBox="1"/>
            <p:nvPr/>
          </p:nvSpPr>
          <p:spPr>
            <a:xfrm>
              <a:off x="1824" y="2058"/>
              <a:ext cx="500" cy="404"/>
            </a:xfrm>
            <a:prstGeom prst="rect">
              <a:avLst/>
            </a:prstGeom>
            <a:noFill/>
            <a:ln w="2857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4999" name="文本框 34821"/>
            <p:cNvSpPr txBox="1"/>
            <p:nvPr/>
          </p:nvSpPr>
          <p:spPr>
            <a:xfrm>
              <a:off x="2405" y="2685"/>
              <a:ext cx="500" cy="404"/>
            </a:xfrm>
            <a:prstGeom prst="rect">
              <a:avLst/>
            </a:prstGeom>
            <a:noFill/>
            <a:ln w="2857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5000" name="文本框 34822"/>
            <p:cNvSpPr txBox="1"/>
            <p:nvPr/>
          </p:nvSpPr>
          <p:spPr>
            <a:xfrm>
              <a:off x="3824" y="2058"/>
              <a:ext cx="500" cy="404"/>
            </a:xfrm>
            <a:prstGeom prst="rect">
              <a:avLst/>
            </a:prstGeom>
            <a:noFill/>
            <a:ln w="2857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5001" name="文本框 34823"/>
            <p:cNvSpPr txBox="1"/>
            <p:nvPr/>
          </p:nvSpPr>
          <p:spPr>
            <a:xfrm>
              <a:off x="3244" y="2685"/>
              <a:ext cx="500" cy="404"/>
            </a:xfrm>
            <a:prstGeom prst="rect">
              <a:avLst/>
            </a:prstGeom>
            <a:noFill/>
            <a:ln w="2857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grpSp>
      <p:sp>
        <p:nvSpPr>
          <p:cNvPr id="34825" name="直接连接符 34824"/>
          <p:cNvSpPr/>
          <p:nvPr/>
        </p:nvSpPr>
        <p:spPr>
          <a:xfrm flipV="1">
            <a:off x="3373438" y="2895600"/>
            <a:ext cx="1384300" cy="733425"/>
          </a:xfrm>
          <a:prstGeom prst="line">
            <a:avLst/>
          </a:prstGeom>
          <a:ln w="28575" cap="flat" cmpd="sng">
            <a:solidFill>
              <a:srgbClr val="333399"/>
            </a:solidFill>
            <a:prstDash val="solid"/>
            <a:round/>
            <a:headEnd type="none" w="med" len="med"/>
            <a:tailEnd type="none" w="med" len="med"/>
          </a:ln>
        </p:spPr>
      </p:sp>
      <p:sp>
        <p:nvSpPr>
          <p:cNvPr id="34826" name="直接连接符 34825"/>
          <p:cNvSpPr/>
          <p:nvPr/>
        </p:nvSpPr>
        <p:spPr>
          <a:xfrm>
            <a:off x="4895850" y="2933700"/>
            <a:ext cx="1536700" cy="773113"/>
          </a:xfrm>
          <a:prstGeom prst="line">
            <a:avLst/>
          </a:prstGeom>
          <a:ln w="28575" cap="flat" cmpd="sng">
            <a:solidFill>
              <a:srgbClr val="333399"/>
            </a:solidFill>
            <a:prstDash val="solid"/>
            <a:round/>
            <a:headEnd type="none" w="med" len="med"/>
            <a:tailEnd type="none" w="med" len="med"/>
          </a:ln>
        </p:spPr>
      </p:sp>
      <p:sp>
        <p:nvSpPr>
          <p:cNvPr id="34827" name="直接连接符 34826"/>
          <p:cNvSpPr/>
          <p:nvPr/>
        </p:nvSpPr>
        <p:spPr>
          <a:xfrm>
            <a:off x="3232150" y="3678238"/>
            <a:ext cx="857250" cy="954087"/>
          </a:xfrm>
          <a:prstGeom prst="line">
            <a:avLst/>
          </a:prstGeom>
          <a:ln w="28575" cap="flat" cmpd="sng">
            <a:solidFill>
              <a:srgbClr val="333399"/>
            </a:solidFill>
            <a:prstDash val="solid"/>
            <a:round/>
            <a:headEnd type="none" w="med" len="med"/>
            <a:tailEnd type="none" w="med" len="med"/>
          </a:ln>
        </p:spPr>
      </p:sp>
      <p:sp>
        <p:nvSpPr>
          <p:cNvPr id="34828" name="直接连接符 34827"/>
          <p:cNvSpPr/>
          <p:nvPr/>
        </p:nvSpPr>
        <p:spPr>
          <a:xfrm flipV="1">
            <a:off x="4203700" y="4702175"/>
            <a:ext cx="1254125" cy="0"/>
          </a:xfrm>
          <a:prstGeom prst="line">
            <a:avLst/>
          </a:prstGeom>
          <a:ln w="28575" cap="flat" cmpd="sng">
            <a:solidFill>
              <a:srgbClr val="333399"/>
            </a:solidFill>
            <a:prstDash val="solid"/>
            <a:round/>
            <a:headEnd type="none" w="med" len="med"/>
            <a:tailEnd type="none" w="med" len="med"/>
          </a:ln>
        </p:spPr>
      </p:sp>
      <p:sp>
        <p:nvSpPr>
          <p:cNvPr id="34829" name="直接连接符 34828"/>
          <p:cNvSpPr/>
          <p:nvPr/>
        </p:nvSpPr>
        <p:spPr>
          <a:xfrm flipV="1">
            <a:off x="5540375" y="3673475"/>
            <a:ext cx="895350" cy="939800"/>
          </a:xfrm>
          <a:prstGeom prst="line">
            <a:avLst/>
          </a:prstGeom>
          <a:ln w="28575" cap="flat" cmpd="sng">
            <a:solidFill>
              <a:srgbClr val="333399"/>
            </a:solidFill>
            <a:prstDash val="solid"/>
            <a:round/>
            <a:headEnd type="none" w="med" len="med"/>
            <a:tailEnd type="none" w="med" len="med"/>
          </a:ln>
        </p:spPr>
      </p:sp>
      <p:sp>
        <p:nvSpPr>
          <p:cNvPr id="34830" name="直接连接符 34829"/>
          <p:cNvSpPr/>
          <p:nvPr/>
        </p:nvSpPr>
        <p:spPr>
          <a:xfrm>
            <a:off x="4810125" y="2932113"/>
            <a:ext cx="627063" cy="1770062"/>
          </a:xfrm>
          <a:prstGeom prst="line">
            <a:avLst/>
          </a:prstGeom>
          <a:ln w="28575" cap="flat" cmpd="sng">
            <a:solidFill>
              <a:srgbClr val="333399"/>
            </a:solidFill>
            <a:prstDash val="solid"/>
            <a:round/>
            <a:headEnd type="none" w="med" len="med"/>
            <a:tailEnd type="none" w="med" len="med"/>
          </a:ln>
        </p:spPr>
      </p:sp>
      <p:sp>
        <p:nvSpPr>
          <p:cNvPr id="34831" name="直接连接符 34830"/>
          <p:cNvSpPr/>
          <p:nvPr/>
        </p:nvSpPr>
        <p:spPr>
          <a:xfrm flipH="1">
            <a:off x="4187825" y="2949575"/>
            <a:ext cx="487363" cy="1741488"/>
          </a:xfrm>
          <a:prstGeom prst="line">
            <a:avLst/>
          </a:prstGeom>
          <a:ln w="28575" cap="flat" cmpd="sng">
            <a:solidFill>
              <a:srgbClr val="333399"/>
            </a:solidFill>
            <a:prstDash val="solid"/>
            <a:round/>
            <a:headEnd type="none" w="med" len="med"/>
            <a:tailEnd type="none" w="med" len="med"/>
          </a:ln>
        </p:spPr>
      </p:sp>
      <p:sp>
        <p:nvSpPr>
          <p:cNvPr id="34832" name="直接连接符 34831"/>
          <p:cNvSpPr/>
          <p:nvPr/>
        </p:nvSpPr>
        <p:spPr>
          <a:xfrm>
            <a:off x="3400425" y="3670300"/>
            <a:ext cx="2982913" cy="0"/>
          </a:xfrm>
          <a:prstGeom prst="line">
            <a:avLst/>
          </a:prstGeom>
          <a:ln w="28575" cap="flat" cmpd="sng">
            <a:solidFill>
              <a:srgbClr val="333399"/>
            </a:solidFill>
            <a:prstDash val="solid"/>
            <a:round/>
            <a:headEnd type="none" w="med" len="med"/>
            <a:tailEnd type="none" w="med" len="med"/>
          </a:ln>
        </p:spPr>
      </p:sp>
      <p:sp>
        <p:nvSpPr>
          <p:cNvPr id="34833" name="直接连接符 34832"/>
          <p:cNvSpPr/>
          <p:nvPr/>
        </p:nvSpPr>
        <p:spPr>
          <a:xfrm>
            <a:off x="3233738" y="3673475"/>
            <a:ext cx="2203450" cy="1009650"/>
          </a:xfrm>
          <a:prstGeom prst="line">
            <a:avLst/>
          </a:prstGeom>
          <a:ln w="28575" cap="flat" cmpd="sng">
            <a:solidFill>
              <a:srgbClr val="333399"/>
            </a:solidFill>
            <a:prstDash val="solid"/>
            <a:round/>
            <a:headEnd type="none" w="med" len="med"/>
            <a:tailEnd type="none" w="med" len="med"/>
          </a:ln>
        </p:spPr>
      </p:sp>
      <p:sp>
        <p:nvSpPr>
          <p:cNvPr id="34834" name="直接连接符 34833"/>
          <p:cNvSpPr/>
          <p:nvPr/>
        </p:nvSpPr>
        <p:spPr>
          <a:xfrm flipV="1">
            <a:off x="4235450" y="3721100"/>
            <a:ext cx="2125663" cy="966788"/>
          </a:xfrm>
          <a:prstGeom prst="line">
            <a:avLst/>
          </a:prstGeom>
          <a:ln w="28575" cap="flat" cmpd="sng">
            <a:solidFill>
              <a:srgbClr val="333399"/>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300"/>
                                  </p:stCondLst>
                                  <p:childTnLst>
                                    <p:set>
                                      <p:cBhvr>
                                        <p:cTn id="13" dur="1" fill="hold">
                                          <p:stCondLst>
                                            <p:cond delay="0"/>
                                          </p:stCondLst>
                                        </p:cTn>
                                        <p:tgtEl>
                                          <p:spTgt spid="34825"/>
                                        </p:tgtEl>
                                        <p:attrNameLst>
                                          <p:attrName>style.visibility</p:attrName>
                                        </p:attrNameLst>
                                      </p:cBhvr>
                                      <p:to>
                                        <p:strVal val="visible"/>
                                      </p:to>
                                    </p:set>
                                  </p:childTnLst>
                                </p:cTn>
                              </p:par>
                            </p:childTnLst>
                          </p:cTn>
                        </p:par>
                        <p:par>
                          <p:cTn id="14" fill="hold">
                            <p:stCondLst>
                              <p:cond delay="300"/>
                            </p:stCondLst>
                            <p:childTnLst>
                              <p:par>
                                <p:cTn id="15" presetID="1" presetClass="entr" presetSubtype="0" fill="hold" nodeType="afterEffect">
                                  <p:stCondLst>
                                    <p:cond delay="300"/>
                                  </p:stCondLst>
                                  <p:childTnLst>
                                    <p:set>
                                      <p:cBhvr>
                                        <p:cTn id="16" dur="1" fill="hold">
                                          <p:stCondLst>
                                            <p:cond delay="0"/>
                                          </p:stCondLst>
                                        </p:cTn>
                                        <p:tgtEl>
                                          <p:spTgt spid="34832"/>
                                        </p:tgtEl>
                                        <p:attrNameLst>
                                          <p:attrName>style.visibility</p:attrName>
                                        </p:attrNameLst>
                                      </p:cBhvr>
                                      <p:to>
                                        <p:strVal val="visible"/>
                                      </p:to>
                                    </p:set>
                                  </p:childTnLst>
                                </p:cTn>
                              </p:par>
                            </p:childTnLst>
                          </p:cTn>
                        </p:par>
                        <p:par>
                          <p:cTn id="17" fill="hold">
                            <p:stCondLst>
                              <p:cond delay="600"/>
                            </p:stCondLst>
                            <p:childTnLst>
                              <p:par>
                                <p:cTn id="18" presetID="1" presetClass="entr" presetSubtype="0" fill="hold" nodeType="afterEffect">
                                  <p:stCondLst>
                                    <p:cond delay="300"/>
                                  </p:stCondLst>
                                  <p:childTnLst>
                                    <p:set>
                                      <p:cBhvr>
                                        <p:cTn id="19" dur="1" fill="hold">
                                          <p:stCondLst>
                                            <p:cond delay="0"/>
                                          </p:stCondLst>
                                        </p:cTn>
                                        <p:tgtEl>
                                          <p:spTgt spid="34833"/>
                                        </p:tgtEl>
                                        <p:attrNameLst>
                                          <p:attrName>style.visibility</p:attrName>
                                        </p:attrNameLst>
                                      </p:cBhvr>
                                      <p:to>
                                        <p:strVal val="visible"/>
                                      </p:to>
                                    </p:set>
                                  </p:childTnLst>
                                </p:cTn>
                              </p:par>
                            </p:childTnLst>
                          </p:cTn>
                        </p:par>
                        <p:par>
                          <p:cTn id="20" fill="hold">
                            <p:stCondLst>
                              <p:cond delay="900"/>
                            </p:stCondLst>
                            <p:childTnLst>
                              <p:par>
                                <p:cTn id="21" presetID="1" presetClass="entr" presetSubtype="0" fill="hold" nodeType="afterEffect">
                                  <p:stCondLst>
                                    <p:cond delay="300"/>
                                  </p:stCondLst>
                                  <p:childTnLst>
                                    <p:set>
                                      <p:cBhvr>
                                        <p:cTn id="22" dur="1" fill="hold">
                                          <p:stCondLst>
                                            <p:cond delay="0"/>
                                          </p:stCondLst>
                                        </p:cTn>
                                        <p:tgtEl>
                                          <p:spTgt spid="34827"/>
                                        </p:tgtEl>
                                        <p:attrNameLst>
                                          <p:attrName>style.visibility</p:attrName>
                                        </p:attrNameLst>
                                      </p:cBhvr>
                                      <p:to>
                                        <p:strVal val="visible"/>
                                      </p:to>
                                    </p:set>
                                  </p:childTnLst>
                                </p:cTn>
                              </p:par>
                            </p:childTnLst>
                          </p:cTn>
                        </p:par>
                        <p:par>
                          <p:cTn id="23" fill="hold">
                            <p:stCondLst>
                              <p:cond delay="1200"/>
                            </p:stCondLst>
                            <p:childTnLst>
                              <p:par>
                                <p:cTn id="24" presetID="1" presetClass="entr" presetSubtype="0" fill="hold" nodeType="afterEffect">
                                  <p:stCondLst>
                                    <p:cond delay="300"/>
                                  </p:stCondLst>
                                  <p:childTnLst>
                                    <p:set>
                                      <p:cBhvr>
                                        <p:cTn id="25" dur="1" fill="hold">
                                          <p:stCondLst>
                                            <p:cond delay="0"/>
                                          </p:stCondLst>
                                        </p:cTn>
                                        <p:tgtEl>
                                          <p:spTgt spid="34831"/>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nodeType="afterEffect">
                                  <p:stCondLst>
                                    <p:cond delay="300"/>
                                  </p:stCondLst>
                                  <p:childTnLst>
                                    <p:set>
                                      <p:cBhvr>
                                        <p:cTn id="28" dur="1" fill="hold">
                                          <p:stCondLst>
                                            <p:cond delay="0"/>
                                          </p:stCondLst>
                                        </p:cTn>
                                        <p:tgtEl>
                                          <p:spTgt spid="34830"/>
                                        </p:tgtEl>
                                        <p:attrNameLst>
                                          <p:attrName>style.visibility</p:attrName>
                                        </p:attrNameLst>
                                      </p:cBhvr>
                                      <p:to>
                                        <p:strVal val="visible"/>
                                      </p:to>
                                    </p:set>
                                  </p:childTnLst>
                                </p:cTn>
                              </p:par>
                            </p:childTnLst>
                          </p:cTn>
                        </p:par>
                        <p:par>
                          <p:cTn id="29" fill="hold">
                            <p:stCondLst>
                              <p:cond delay="1800"/>
                            </p:stCondLst>
                            <p:childTnLst>
                              <p:par>
                                <p:cTn id="30" presetID="1" presetClass="entr" presetSubtype="0" fill="hold" nodeType="afterEffect">
                                  <p:stCondLst>
                                    <p:cond delay="300"/>
                                  </p:stCondLst>
                                  <p:childTnLst>
                                    <p:set>
                                      <p:cBhvr>
                                        <p:cTn id="31" dur="1" fill="hold">
                                          <p:stCondLst>
                                            <p:cond delay="0"/>
                                          </p:stCondLst>
                                        </p:cTn>
                                        <p:tgtEl>
                                          <p:spTgt spid="34826"/>
                                        </p:tgtEl>
                                        <p:attrNameLst>
                                          <p:attrName>style.visibility</p:attrName>
                                        </p:attrNameLst>
                                      </p:cBhvr>
                                      <p:to>
                                        <p:strVal val="visible"/>
                                      </p:to>
                                    </p:set>
                                  </p:childTnLst>
                                </p:cTn>
                              </p:par>
                            </p:childTnLst>
                          </p:cTn>
                        </p:par>
                        <p:par>
                          <p:cTn id="32" fill="hold">
                            <p:stCondLst>
                              <p:cond delay="2100"/>
                            </p:stCondLst>
                            <p:childTnLst>
                              <p:par>
                                <p:cTn id="33" presetID="1" presetClass="entr" presetSubtype="0" fill="hold" nodeType="afterEffect">
                                  <p:stCondLst>
                                    <p:cond delay="300"/>
                                  </p:stCondLst>
                                  <p:childTnLst>
                                    <p:set>
                                      <p:cBhvr>
                                        <p:cTn id="34" dur="1" fill="hold">
                                          <p:stCondLst>
                                            <p:cond delay="0"/>
                                          </p:stCondLst>
                                        </p:cTn>
                                        <p:tgtEl>
                                          <p:spTgt spid="34834"/>
                                        </p:tgtEl>
                                        <p:attrNameLst>
                                          <p:attrName>style.visibility</p:attrName>
                                        </p:attrNameLst>
                                      </p:cBhvr>
                                      <p:to>
                                        <p:strVal val="visible"/>
                                      </p:to>
                                    </p:set>
                                  </p:childTnLst>
                                </p:cTn>
                              </p:par>
                            </p:childTnLst>
                          </p:cTn>
                        </p:par>
                        <p:par>
                          <p:cTn id="35" fill="hold">
                            <p:stCondLst>
                              <p:cond delay="2400"/>
                            </p:stCondLst>
                            <p:childTnLst>
                              <p:par>
                                <p:cTn id="36" presetID="1" presetClass="entr" presetSubtype="0" fill="hold" nodeType="afterEffect">
                                  <p:stCondLst>
                                    <p:cond delay="300"/>
                                  </p:stCondLst>
                                  <p:childTnLst>
                                    <p:set>
                                      <p:cBhvr>
                                        <p:cTn id="37" dur="1" fill="hold">
                                          <p:stCondLst>
                                            <p:cond delay="0"/>
                                          </p:stCondLst>
                                        </p:cTn>
                                        <p:tgtEl>
                                          <p:spTgt spid="34828"/>
                                        </p:tgtEl>
                                        <p:attrNameLst>
                                          <p:attrName>style.visibility</p:attrName>
                                        </p:attrNameLst>
                                      </p:cBhvr>
                                      <p:to>
                                        <p:strVal val="visible"/>
                                      </p:to>
                                    </p:set>
                                  </p:childTnLst>
                                </p:cTn>
                              </p:par>
                            </p:childTnLst>
                          </p:cTn>
                        </p:par>
                        <p:par>
                          <p:cTn id="38" fill="hold">
                            <p:stCondLst>
                              <p:cond delay="2700"/>
                            </p:stCondLst>
                            <p:childTnLst>
                              <p:par>
                                <p:cTn id="39" presetID="1" presetClass="entr" presetSubtype="0" fill="hold" nodeType="afterEffect">
                                  <p:stCondLst>
                                    <p:cond delay="300"/>
                                  </p:stCondLst>
                                  <p:childTnLst>
                                    <p:set>
                                      <p:cBhvr>
                                        <p:cTn id="40" dur="1" fill="hold">
                                          <p:stCondLst>
                                            <p:cond delay="0"/>
                                          </p:stCondLst>
                                        </p:cTn>
                                        <p:tgtEl>
                                          <p:spTgt spid="348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819">
                                            <p:txEl>
                                              <p:charRg st="26" end="5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819">
                                            <p:txEl>
                                              <p:charRg st="55" end="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87042" name="标题 35841"/>
          <p:cNvSpPr>
            <a:spLocks noGrp="1"/>
          </p:cNvSpPr>
          <p:nvPr>
            <p:ph type="title"/>
          </p:nvPr>
        </p:nvSpPr>
        <p:spPr>
          <a:ln/>
        </p:spPr>
        <p:txBody>
          <a:bodyPr anchor="b"/>
          <a:p>
            <a:pPr algn="ctr"/>
            <a:r>
              <a:rPr lang="zh-CN" altLang="en-US" dirty="0"/>
              <a:t>使用交换机</a:t>
            </a:r>
            <a:endParaRPr lang="zh-CN" altLang="en-US" dirty="0"/>
          </a:p>
        </p:txBody>
      </p:sp>
      <p:sp>
        <p:nvSpPr>
          <p:cNvPr id="87043" name="文本占位符 35842"/>
          <p:cNvSpPr>
            <a:spLocks noGrp="1"/>
          </p:cNvSpPr>
          <p:nvPr>
            <p:ph idx="1"/>
          </p:nvPr>
        </p:nvSpPr>
        <p:spPr>
          <a:xfrm>
            <a:off x="1042988" y="1978025"/>
            <a:ext cx="7772400" cy="4114800"/>
          </a:xfrm>
          <a:ln/>
        </p:spPr>
        <p:txBody>
          <a:bodyPr anchor="t"/>
          <a:p>
            <a:r>
              <a:rPr lang="zh-CN" altLang="en-US" dirty="0"/>
              <a:t>当电话机的数量增多时，就要使用交换机来完成全网的交换任务。 </a:t>
            </a:r>
            <a:endParaRPr lang="zh-CN" altLang="en-US" dirty="0"/>
          </a:p>
        </p:txBody>
      </p:sp>
      <p:sp>
        <p:nvSpPr>
          <p:cNvPr id="87044" name="文本框 35858"/>
          <p:cNvSpPr txBox="1"/>
          <p:nvPr/>
        </p:nvSpPr>
        <p:spPr>
          <a:xfrm rot="1458061">
            <a:off x="5221288" y="3213100"/>
            <a:ext cx="792162" cy="825500"/>
          </a:xfrm>
          <a:prstGeom prst="rect">
            <a:avLst/>
          </a:prstGeom>
          <a:noFill/>
          <a:ln w="9525">
            <a:noFill/>
          </a:ln>
        </p:spPr>
        <p:txBody>
          <a:bodyPr wrap="none" anchor="t">
            <a:spAutoFit/>
          </a:bodyPr>
          <a:p>
            <a:r>
              <a:rPr lang="en-US" altLang="zh-CN" sz="4800" b="1">
                <a:solidFill>
                  <a:srgbClr val="333399"/>
                </a:solidFill>
                <a:latin typeface="Times New Roman" panose="02020603050405020304" pitchFamily="18" charset="0"/>
                <a:ea typeface="宋体" panose="02010600030101010101" pitchFamily="2" charset="-122"/>
              </a:rPr>
              <a:t>…</a:t>
            </a:r>
            <a:endParaRPr lang="en-US" altLang="zh-CN" sz="4800" b="1">
              <a:solidFill>
                <a:srgbClr val="333399"/>
              </a:solidFill>
              <a:latin typeface="Times New Roman" panose="02020603050405020304" pitchFamily="18" charset="0"/>
              <a:ea typeface="宋体" panose="02010600030101010101" pitchFamily="2" charset="-122"/>
            </a:endParaRPr>
          </a:p>
        </p:txBody>
      </p:sp>
      <p:sp>
        <p:nvSpPr>
          <p:cNvPr id="35844" name="直接连接符 35843"/>
          <p:cNvSpPr/>
          <p:nvPr/>
        </p:nvSpPr>
        <p:spPr>
          <a:xfrm flipH="1" flipV="1">
            <a:off x="4787900" y="4868863"/>
            <a:ext cx="1265238" cy="493712"/>
          </a:xfrm>
          <a:prstGeom prst="line">
            <a:avLst/>
          </a:prstGeom>
          <a:ln w="28575" cap="flat" cmpd="sng">
            <a:solidFill>
              <a:schemeClr val="tx1"/>
            </a:solidFill>
            <a:prstDash val="solid"/>
            <a:round/>
            <a:headEnd type="none" w="med" len="med"/>
            <a:tailEnd type="none" w="med" len="med"/>
          </a:ln>
        </p:spPr>
      </p:sp>
      <p:sp>
        <p:nvSpPr>
          <p:cNvPr id="35845" name="直接连接符 35844"/>
          <p:cNvSpPr/>
          <p:nvPr/>
        </p:nvSpPr>
        <p:spPr>
          <a:xfrm flipV="1">
            <a:off x="4427538" y="4868863"/>
            <a:ext cx="73025" cy="1006475"/>
          </a:xfrm>
          <a:prstGeom prst="line">
            <a:avLst/>
          </a:prstGeom>
          <a:ln w="28575" cap="flat" cmpd="sng">
            <a:solidFill>
              <a:schemeClr val="tx1"/>
            </a:solidFill>
            <a:prstDash val="solid"/>
            <a:round/>
            <a:headEnd type="none" w="med" len="med"/>
            <a:tailEnd type="none" w="med" len="med"/>
          </a:ln>
        </p:spPr>
      </p:sp>
      <p:sp>
        <p:nvSpPr>
          <p:cNvPr id="35846" name="直接连接符 35845"/>
          <p:cNvSpPr/>
          <p:nvPr/>
        </p:nvSpPr>
        <p:spPr>
          <a:xfrm flipV="1">
            <a:off x="2700338" y="4868863"/>
            <a:ext cx="1584325" cy="260350"/>
          </a:xfrm>
          <a:prstGeom prst="line">
            <a:avLst/>
          </a:prstGeom>
          <a:ln w="28575" cap="flat" cmpd="sng">
            <a:solidFill>
              <a:schemeClr val="tx1"/>
            </a:solidFill>
            <a:prstDash val="solid"/>
            <a:round/>
            <a:headEnd type="none" w="med" len="med"/>
            <a:tailEnd type="none" w="med" len="med"/>
          </a:ln>
        </p:spPr>
      </p:sp>
      <p:sp>
        <p:nvSpPr>
          <p:cNvPr id="35847" name="直接连接符 35846"/>
          <p:cNvSpPr/>
          <p:nvPr/>
        </p:nvSpPr>
        <p:spPr>
          <a:xfrm>
            <a:off x="3563938" y="3573463"/>
            <a:ext cx="615950" cy="908050"/>
          </a:xfrm>
          <a:prstGeom prst="line">
            <a:avLst/>
          </a:prstGeom>
          <a:ln w="28575" cap="flat" cmpd="sng">
            <a:solidFill>
              <a:schemeClr val="tx1"/>
            </a:solidFill>
            <a:prstDash val="solid"/>
            <a:round/>
            <a:headEnd type="none" w="med" len="med"/>
            <a:tailEnd type="none" w="med" len="med"/>
          </a:ln>
        </p:spPr>
      </p:sp>
      <p:sp>
        <p:nvSpPr>
          <p:cNvPr id="87049" name="文本框 35847"/>
          <p:cNvSpPr txBox="1"/>
          <p:nvPr/>
        </p:nvSpPr>
        <p:spPr>
          <a:xfrm>
            <a:off x="4246563" y="3086100"/>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50" name="文本框 35848"/>
          <p:cNvSpPr txBox="1"/>
          <p:nvPr/>
        </p:nvSpPr>
        <p:spPr>
          <a:xfrm>
            <a:off x="2381250" y="3789363"/>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51" name="文本框 35849"/>
          <p:cNvSpPr txBox="1"/>
          <p:nvPr/>
        </p:nvSpPr>
        <p:spPr>
          <a:xfrm>
            <a:off x="3044825" y="5372100"/>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52" name="文本框 35850"/>
          <p:cNvSpPr txBox="1"/>
          <p:nvPr/>
        </p:nvSpPr>
        <p:spPr>
          <a:xfrm>
            <a:off x="6018213" y="4068763"/>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53" name="文本框 35851"/>
          <p:cNvSpPr txBox="1"/>
          <p:nvPr/>
        </p:nvSpPr>
        <p:spPr>
          <a:xfrm>
            <a:off x="5003800" y="5308600"/>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35853" name="直接连接符 35852"/>
          <p:cNvSpPr/>
          <p:nvPr/>
        </p:nvSpPr>
        <p:spPr>
          <a:xfrm flipH="1" flipV="1">
            <a:off x="4572000" y="3429000"/>
            <a:ext cx="12700" cy="1155700"/>
          </a:xfrm>
          <a:prstGeom prst="line">
            <a:avLst/>
          </a:prstGeom>
          <a:ln w="28575" cap="flat" cmpd="sng">
            <a:solidFill>
              <a:schemeClr val="tx1"/>
            </a:solidFill>
            <a:prstDash val="solid"/>
            <a:round/>
            <a:headEnd type="none" w="med" len="med"/>
            <a:tailEnd type="none" w="med" len="med"/>
          </a:ln>
        </p:spPr>
      </p:sp>
      <p:sp>
        <p:nvSpPr>
          <p:cNvPr id="35854" name="直接连接符 35853"/>
          <p:cNvSpPr/>
          <p:nvPr/>
        </p:nvSpPr>
        <p:spPr>
          <a:xfrm flipV="1">
            <a:off x="4932363" y="4437063"/>
            <a:ext cx="1425575" cy="257175"/>
          </a:xfrm>
          <a:prstGeom prst="line">
            <a:avLst/>
          </a:prstGeom>
          <a:ln w="28575" cap="flat" cmpd="sng">
            <a:solidFill>
              <a:schemeClr val="tx1"/>
            </a:solidFill>
            <a:prstDash val="solid"/>
            <a:round/>
            <a:headEnd type="none" w="med" len="med"/>
            <a:tailEnd type="none" w="med" len="med"/>
          </a:ln>
        </p:spPr>
      </p:sp>
      <p:sp>
        <p:nvSpPr>
          <p:cNvPr id="35855" name="直接连接符 35854"/>
          <p:cNvSpPr/>
          <p:nvPr/>
        </p:nvSpPr>
        <p:spPr>
          <a:xfrm>
            <a:off x="2771775" y="4221163"/>
            <a:ext cx="1466850" cy="461962"/>
          </a:xfrm>
          <a:prstGeom prst="line">
            <a:avLst/>
          </a:prstGeom>
          <a:ln w="28575" cap="flat" cmpd="sng">
            <a:solidFill>
              <a:schemeClr val="tx1"/>
            </a:solidFill>
            <a:prstDash val="solid"/>
            <a:round/>
            <a:headEnd type="none" w="med" len="med"/>
            <a:tailEnd type="none" w="med" len="med"/>
          </a:ln>
        </p:spPr>
      </p:sp>
      <p:sp>
        <p:nvSpPr>
          <p:cNvPr id="35856" name="直接连接符 35855"/>
          <p:cNvSpPr/>
          <p:nvPr/>
        </p:nvSpPr>
        <p:spPr>
          <a:xfrm flipV="1">
            <a:off x="3419475" y="4941888"/>
            <a:ext cx="936625" cy="863600"/>
          </a:xfrm>
          <a:prstGeom prst="line">
            <a:avLst/>
          </a:prstGeom>
          <a:ln w="28575" cap="flat" cmpd="sng">
            <a:solidFill>
              <a:schemeClr val="tx1"/>
            </a:solidFill>
            <a:prstDash val="solid"/>
            <a:round/>
            <a:headEnd type="none" w="med" len="med"/>
            <a:tailEnd type="none" w="med" len="med"/>
          </a:ln>
        </p:spPr>
      </p:sp>
      <p:sp>
        <p:nvSpPr>
          <p:cNvPr id="35857" name="直接连接符 35856"/>
          <p:cNvSpPr/>
          <p:nvPr/>
        </p:nvSpPr>
        <p:spPr>
          <a:xfrm flipH="1" flipV="1">
            <a:off x="4500563" y="4724400"/>
            <a:ext cx="850900" cy="935038"/>
          </a:xfrm>
          <a:prstGeom prst="line">
            <a:avLst/>
          </a:prstGeom>
          <a:ln w="28575" cap="flat" cmpd="sng">
            <a:solidFill>
              <a:schemeClr val="tx1"/>
            </a:solidFill>
            <a:prstDash val="solid"/>
            <a:round/>
            <a:headEnd type="none" w="med" len="med"/>
            <a:tailEnd type="none" w="med" len="med"/>
          </a:ln>
        </p:spPr>
      </p:sp>
      <p:sp>
        <p:nvSpPr>
          <p:cNvPr id="87059" name="文本框 35859"/>
          <p:cNvSpPr txBox="1"/>
          <p:nvPr/>
        </p:nvSpPr>
        <p:spPr>
          <a:xfrm>
            <a:off x="2268538" y="4708525"/>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60" name="文本框 35860"/>
          <p:cNvSpPr txBox="1"/>
          <p:nvPr/>
        </p:nvSpPr>
        <p:spPr>
          <a:xfrm>
            <a:off x="3249613" y="3227388"/>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61" name="文本框 35861"/>
          <p:cNvSpPr txBox="1"/>
          <p:nvPr/>
        </p:nvSpPr>
        <p:spPr>
          <a:xfrm>
            <a:off x="4057650" y="5497513"/>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62" name="文本框 35862"/>
          <p:cNvSpPr txBox="1"/>
          <p:nvPr/>
        </p:nvSpPr>
        <p:spPr>
          <a:xfrm>
            <a:off x="5686425" y="4973638"/>
            <a:ext cx="793750" cy="641350"/>
          </a:xfrm>
          <a:prstGeom prst="rect">
            <a:avLst/>
          </a:prstGeom>
          <a:noFill/>
          <a:ln w="9525">
            <a:noFill/>
          </a:ln>
        </p:spPr>
        <p:txBody>
          <a:bodyPr wrap="none" anchor="t">
            <a:spAutoFit/>
          </a:bodyPr>
          <a:p>
            <a:r>
              <a:rPr lang="en-US" altLang="zh-CN" sz="3600" dirty="0">
                <a:latin typeface="Times New Roman" panose="02020603050405020304" pitchFamily="18" charset="0"/>
                <a:ea typeface="宋体" panose="02010600030101010101" pitchFamily="2" charset="-122"/>
                <a:sym typeface="Wingdings" panose="05000000000000000000" pitchFamily="2" charset="2"/>
              </a:rPr>
              <a:t></a:t>
            </a:r>
            <a:r>
              <a:rPr lang="en-US" altLang="zh-CN" sz="3600"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87063" name="立方体 35857"/>
          <p:cNvSpPr/>
          <p:nvPr/>
        </p:nvSpPr>
        <p:spPr>
          <a:xfrm>
            <a:off x="4033838" y="4292600"/>
            <a:ext cx="1185862" cy="730250"/>
          </a:xfrm>
          <a:prstGeom prst="cube">
            <a:avLst>
              <a:gd name="adj" fmla="val 25000"/>
            </a:avLst>
          </a:prstGeom>
          <a:solidFill>
            <a:schemeClr val="accent2"/>
          </a:solidFill>
          <a:ln w="9525" cap="flat" cmpd="sng">
            <a:solidFill>
              <a:schemeClr val="tx1"/>
            </a:solidFill>
            <a:prstDash val="solid"/>
            <a:miter/>
            <a:headEnd type="none" w="med" len="med"/>
            <a:tailEnd type="none" w="med" len="med"/>
          </a:ln>
        </p:spPr>
        <p:txBody>
          <a:bodyPr wrap="none" anchor="ctr"/>
          <a:p>
            <a:pPr algn="ctr"/>
            <a:endParaRPr lang="zh-CN" sz="2400" dirty="0">
              <a:solidFill>
                <a:srgbClr val="333399"/>
              </a:solidFill>
              <a:latin typeface="Times New Roman" panose="02020603050405020304" pitchFamily="18" charset="0"/>
              <a:ea typeface="宋体" panose="02010600030101010101" pitchFamily="2" charset="-122"/>
            </a:endParaRPr>
          </a:p>
        </p:txBody>
      </p:sp>
      <p:sp>
        <p:nvSpPr>
          <p:cNvPr id="87064" name="文本框 35863"/>
          <p:cNvSpPr txBox="1"/>
          <p:nvPr/>
        </p:nvSpPr>
        <p:spPr>
          <a:xfrm>
            <a:off x="4021138" y="4486275"/>
            <a:ext cx="1098550" cy="457200"/>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交换机</a:t>
            </a:r>
            <a:endParaRPr lang="zh-CN" altLang="en-US" sz="2400" dirty="0">
              <a:solidFill>
                <a:srgbClr val="333399"/>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89090" name="标题 40961"/>
          <p:cNvSpPr>
            <a:spLocks noGrp="1"/>
          </p:cNvSpPr>
          <p:nvPr>
            <p:ph type="title"/>
          </p:nvPr>
        </p:nvSpPr>
        <p:spPr>
          <a:ln/>
        </p:spPr>
        <p:txBody>
          <a:bodyPr anchor="b"/>
          <a:p>
            <a:pPr algn="ctr"/>
            <a:r>
              <a:rPr lang="en-US" altLang="zh-CN" dirty="0"/>
              <a:t>“</a:t>
            </a:r>
            <a:r>
              <a:rPr lang="zh-CN" altLang="en-US" dirty="0"/>
              <a:t>交换”的含义</a:t>
            </a:r>
            <a:endParaRPr lang="zh-CN" altLang="en-US" dirty="0"/>
          </a:p>
        </p:txBody>
      </p:sp>
      <p:sp>
        <p:nvSpPr>
          <p:cNvPr id="40963" name="内容占位符 40962"/>
          <p:cNvSpPr>
            <a:spLocks noGrp="1"/>
          </p:cNvSpPr>
          <p:nvPr>
            <p:ph idx="1"/>
          </p:nvPr>
        </p:nvSpPr>
        <p:spPr>
          <a:xfrm>
            <a:off x="1116013" y="2133600"/>
            <a:ext cx="7772400" cy="4114800"/>
          </a:xfrm>
          <a:ln/>
        </p:spPr>
        <p:txBody>
          <a:bodyPr anchor="t"/>
          <a:p>
            <a:r>
              <a:rPr lang="zh-CN" altLang="en-US" dirty="0"/>
              <a:t>在这里，“</a:t>
            </a:r>
            <a:r>
              <a:rPr lang="zh-CN" altLang="en-US" dirty="0">
                <a:solidFill>
                  <a:schemeClr val="hlink"/>
                </a:solidFill>
              </a:rPr>
              <a:t>交换</a:t>
            </a:r>
            <a:r>
              <a:rPr lang="zh-CN" altLang="en-US" dirty="0"/>
              <a:t>”</a:t>
            </a:r>
            <a:r>
              <a:rPr lang="en-US" altLang="zh-CN" dirty="0"/>
              <a:t>(switching)</a:t>
            </a:r>
            <a:r>
              <a:rPr lang="zh-CN" altLang="en-US" dirty="0"/>
              <a:t>的含义就是</a:t>
            </a:r>
            <a:r>
              <a:rPr lang="zh-CN" altLang="en-US" dirty="0">
                <a:solidFill>
                  <a:schemeClr val="hlink"/>
                </a:solidFill>
              </a:rPr>
              <a:t>转接</a:t>
            </a:r>
            <a:r>
              <a:rPr lang="en-US" altLang="zh-CN"/>
              <a:t>——</a:t>
            </a:r>
            <a:r>
              <a:rPr lang="zh-CN" altLang="en-US" dirty="0"/>
              <a:t>把一条电话线转接到另一条电话线，使它们连通起来。</a:t>
            </a:r>
            <a:endParaRPr lang="zh-CN" altLang="en-US" dirty="0"/>
          </a:p>
          <a:p>
            <a:r>
              <a:rPr lang="zh-CN" altLang="en-US" dirty="0"/>
              <a:t>从通信资源的分配角度来看，“交换”就是按照某种方式</a:t>
            </a:r>
            <a:r>
              <a:rPr lang="zh-CN" altLang="en-US" dirty="0">
                <a:solidFill>
                  <a:schemeClr val="hlink"/>
                </a:solidFill>
              </a:rPr>
              <a:t>动态地分配</a:t>
            </a:r>
            <a:r>
              <a:rPr lang="zh-CN" altLang="en-US" dirty="0"/>
              <a:t>传输线路的资源。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charRg st="0" end="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charRg st="53"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1138" name="标题 41985"/>
          <p:cNvSpPr>
            <a:spLocks noGrp="1"/>
          </p:cNvSpPr>
          <p:nvPr>
            <p:ph type="title"/>
          </p:nvPr>
        </p:nvSpPr>
        <p:spPr>
          <a:ln/>
        </p:spPr>
        <p:txBody>
          <a:bodyPr anchor="b"/>
          <a:p>
            <a:pPr algn="ctr"/>
            <a:r>
              <a:rPr lang="zh-CN" altLang="en-US" dirty="0"/>
              <a:t>电路交换的特点</a:t>
            </a:r>
            <a:endParaRPr lang="zh-CN" altLang="en-US" dirty="0"/>
          </a:p>
        </p:txBody>
      </p:sp>
      <p:sp>
        <p:nvSpPr>
          <p:cNvPr id="41987" name="内容占位符 41986"/>
          <p:cNvSpPr>
            <a:spLocks noGrp="1"/>
          </p:cNvSpPr>
          <p:nvPr>
            <p:ph idx="1"/>
          </p:nvPr>
        </p:nvSpPr>
        <p:spPr>
          <a:ln/>
        </p:spPr>
        <p:txBody>
          <a:bodyPr anchor="t"/>
          <a:p>
            <a:r>
              <a:rPr lang="zh-CN" altLang="en-US" dirty="0"/>
              <a:t>电路交换必定是面向连接的。 </a:t>
            </a:r>
            <a:endParaRPr lang="zh-CN" altLang="en-US" dirty="0"/>
          </a:p>
          <a:p>
            <a:r>
              <a:rPr lang="zh-CN" altLang="en-US" dirty="0"/>
              <a:t>电路交换的三个阶段：</a:t>
            </a:r>
            <a:endParaRPr lang="zh-CN" altLang="en-US" dirty="0"/>
          </a:p>
          <a:p>
            <a:pPr lvl="1"/>
            <a:r>
              <a:rPr lang="zh-CN" altLang="en-US" dirty="0">
                <a:solidFill>
                  <a:srgbClr val="333399"/>
                </a:solidFill>
                <a:ea typeface="黑体" panose="02010609060101010101" pitchFamily="2" charset="-122"/>
              </a:rPr>
              <a:t>建立连接</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通信</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释放连接</a:t>
            </a:r>
            <a:endParaRPr lang="zh-CN" altLang="en-US" dirty="0">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charRg st="15" end="2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charRg st="26" end="3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charRg st="31" end="3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charRg st="34" end="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314" name="标题 174081"/>
          <p:cNvSpPr>
            <a:spLocks noGrp="1"/>
          </p:cNvSpPr>
          <p:nvPr>
            <p:ph type="title"/>
          </p:nvPr>
        </p:nvSpPr>
        <p:spPr>
          <a:ln/>
        </p:spPr>
        <p:txBody>
          <a:bodyPr anchor="b"/>
          <a:p>
            <a:pPr algn="ctr"/>
            <a:r>
              <a:rPr lang="zh-CN" altLang="en-US" dirty="0"/>
              <a:t>第</a:t>
            </a:r>
            <a:r>
              <a:rPr lang="zh-CN" altLang="en-US" sz="3200" dirty="0"/>
              <a:t> </a:t>
            </a:r>
            <a:r>
              <a:rPr lang="en-US" altLang="zh-CN"/>
              <a:t>1</a:t>
            </a:r>
            <a:r>
              <a:rPr lang="en-US" altLang="zh-CN" sz="3200"/>
              <a:t> </a:t>
            </a:r>
            <a:r>
              <a:rPr lang="zh-CN" altLang="en-US" dirty="0"/>
              <a:t>章   概述（续）</a:t>
            </a:r>
            <a:endParaRPr lang="zh-CN" altLang="en-US" dirty="0"/>
          </a:p>
        </p:txBody>
      </p:sp>
      <p:sp>
        <p:nvSpPr>
          <p:cNvPr id="13315" name="文本占位符 174082"/>
          <p:cNvSpPr>
            <a:spLocks noGrp="1"/>
          </p:cNvSpPr>
          <p:nvPr>
            <p:ph idx="1"/>
          </p:nvPr>
        </p:nvSpPr>
        <p:spPr>
          <a:xfrm>
            <a:off x="755650" y="1990725"/>
            <a:ext cx="8059738" cy="4751388"/>
          </a:xfrm>
          <a:ln/>
        </p:spPr>
        <p:txBody>
          <a:bodyPr anchor="t"/>
          <a:p>
            <a:pPr>
              <a:buNone/>
            </a:pPr>
            <a:r>
              <a:rPr lang="en-US" altLang="zh-CN" dirty="0"/>
              <a:t>1.7  </a:t>
            </a:r>
            <a:r>
              <a:rPr lang="zh-CN" altLang="en-US" dirty="0"/>
              <a:t>计算机网络的体系结构</a:t>
            </a:r>
            <a:endParaRPr lang="zh-CN" altLang="en-US" dirty="0"/>
          </a:p>
          <a:p>
            <a:pPr>
              <a:buNone/>
            </a:pPr>
            <a:r>
              <a:rPr lang="zh-CN" altLang="en-US" dirty="0"/>
              <a:t>		</a:t>
            </a:r>
            <a:r>
              <a:rPr lang="en-US" altLang="zh-CN" dirty="0"/>
              <a:t>1.7.1  </a:t>
            </a:r>
            <a:r>
              <a:rPr lang="zh-CN" altLang="en-US" dirty="0"/>
              <a:t>计算机网络体系结构的形成</a:t>
            </a:r>
            <a:endParaRPr lang="zh-CN" altLang="en-US" dirty="0"/>
          </a:p>
          <a:p>
            <a:pPr>
              <a:buNone/>
            </a:pPr>
            <a:r>
              <a:rPr lang="zh-CN" altLang="en-US" dirty="0"/>
              <a:t>		</a:t>
            </a:r>
            <a:r>
              <a:rPr lang="en-US" altLang="zh-CN" dirty="0"/>
              <a:t>1.7.2  </a:t>
            </a:r>
            <a:r>
              <a:rPr lang="zh-CN" altLang="en-US" dirty="0"/>
              <a:t>协议与划分层次</a:t>
            </a:r>
            <a:endParaRPr lang="zh-CN" altLang="en-US" dirty="0"/>
          </a:p>
          <a:p>
            <a:pPr>
              <a:buNone/>
            </a:pPr>
            <a:r>
              <a:rPr lang="zh-CN" altLang="en-US" dirty="0"/>
              <a:t>		</a:t>
            </a:r>
            <a:r>
              <a:rPr lang="en-US" altLang="zh-CN" dirty="0"/>
              <a:t>1.7.3  </a:t>
            </a:r>
            <a:r>
              <a:rPr lang="zh-CN" altLang="en-US" dirty="0"/>
              <a:t>具有五层协议的体系结构</a:t>
            </a:r>
            <a:endParaRPr lang="zh-CN" altLang="en-US" dirty="0"/>
          </a:p>
          <a:p>
            <a:pPr>
              <a:buNone/>
            </a:pPr>
            <a:r>
              <a:rPr lang="zh-CN" altLang="en-US" dirty="0"/>
              <a:t>		</a:t>
            </a:r>
            <a:r>
              <a:rPr lang="en-US" altLang="zh-CN" dirty="0"/>
              <a:t>1.7.4  </a:t>
            </a:r>
            <a:r>
              <a:rPr lang="zh-CN" altLang="en-US" dirty="0"/>
              <a:t>实体、协议、服务和服务访问点</a:t>
            </a:r>
            <a:endParaRPr lang="zh-CN" altLang="en-US" dirty="0"/>
          </a:p>
          <a:p>
            <a:pPr>
              <a:buNone/>
            </a:pPr>
            <a:r>
              <a:rPr lang="zh-CN" altLang="en-US" dirty="0"/>
              <a:t>		</a:t>
            </a:r>
            <a:r>
              <a:rPr lang="en-US" altLang="zh-CN" dirty="0"/>
              <a:t>1.7.5  TCP/IP </a:t>
            </a:r>
            <a:r>
              <a:rPr lang="zh-CN" altLang="en-US" dirty="0"/>
              <a:t>的体系结构</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3186" name="标题 43009"/>
          <p:cNvSpPr>
            <a:spLocks noGrp="1"/>
          </p:cNvSpPr>
          <p:nvPr>
            <p:ph type="title"/>
          </p:nvPr>
        </p:nvSpPr>
        <p:spPr>
          <a:ln/>
        </p:spPr>
        <p:txBody>
          <a:bodyPr anchor="b"/>
          <a:p>
            <a:pPr algn="ctr"/>
            <a:r>
              <a:rPr lang="zh-CN" altLang="en-US" dirty="0"/>
              <a:t>电路交换举例</a:t>
            </a:r>
            <a:endParaRPr lang="zh-CN" altLang="en-US" dirty="0"/>
          </a:p>
        </p:txBody>
      </p:sp>
      <p:sp>
        <p:nvSpPr>
          <p:cNvPr id="43011" name="内容占位符 43010"/>
          <p:cNvSpPr>
            <a:spLocks noGrp="1"/>
          </p:cNvSpPr>
          <p:nvPr>
            <p:ph idx="1"/>
          </p:nvPr>
        </p:nvSpPr>
        <p:spPr>
          <a:ln/>
        </p:spPr>
        <p:txBody>
          <a:bodyPr anchor="t"/>
          <a:p>
            <a:r>
              <a:rPr lang="en-US" altLang="zh-CN" dirty="0"/>
              <a:t>A </a:t>
            </a:r>
            <a:r>
              <a:rPr lang="zh-CN" altLang="en-US" dirty="0"/>
              <a:t>和 </a:t>
            </a:r>
            <a:r>
              <a:rPr lang="en-US" altLang="zh-CN" dirty="0"/>
              <a:t>B </a:t>
            </a:r>
            <a:r>
              <a:rPr lang="zh-CN" altLang="en-US" dirty="0"/>
              <a:t>通话经过四个交换机</a:t>
            </a:r>
            <a:endParaRPr lang="zh-CN" altLang="en-US" dirty="0"/>
          </a:p>
          <a:p>
            <a:r>
              <a:rPr lang="zh-CN" altLang="en-US" dirty="0"/>
              <a:t>通话在 </a:t>
            </a:r>
            <a:r>
              <a:rPr lang="en-US" altLang="zh-CN" dirty="0"/>
              <a:t>A </a:t>
            </a:r>
            <a:r>
              <a:rPr lang="zh-CN" altLang="en-US" dirty="0"/>
              <a:t>到 </a:t>
            </a:r>
            <a:r>
              <a:rPr lang="en-US" altLang="zh-CN" dirty="0"/>
              <a:t>B </a:t>
            </a:r>
            <a:r>
              <a:rPr lang="zh-CN" altLang="en-US" dirty="0"/>
              <a:t>的连接上进行</a:t>
            </a:r>
            <a:endParaRPr lang="zh-CN" altLang="en-US" dirty="0"/>
          </a:p>
        </p:txBody>
      </p:sp>
      <p:sp>
        <p:nvSpPr>
          <p:cNvPr id="93188" name="任意多边形 43011"/>
          <p:cNvSpPr/>
          <p:nvPr/>
        </p:nvSpPr>
        <p:spPr>
          <a:xfrm>
            <a:off x="1593850" y="4960938"/>
            <a:ext cx="212725" cy="325437"/>
          </a:xfrm>
          <a:custGeom>
            <a:avLst/>
            <a:gdLst/>
            <a:ahLst/>
            <a:cxnLst/>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93189" name="直接连接符 43012"/>
          <p:cNvSpPr/>
          <p:nvPr/>
        </p:nvSpPr>
        <p:spPr>
          <a:xfrm flipV="1">
            <a:off x="873125" y="5286375"/>
            <a:ext cx="711200" cy="488950"/>
          </a:xfrm>
          <a:prstGeom prst="line">
            <a:avLst/>
          </a:prstGeom>
          <a:ln w="9525" cap="flat" cmpd="sng">
            <a:solidFill>
              <a:schemeClr val="tx1"/>
            </a:solidFill>
            <a:prstDash val="solid"/>
            <a:round/>
            <a:headEnd type="none" w="med" len="med"/>
            <a:tailEnd type="none" w="med" len="med"/>
          </a:ln>
        </p:spPr>
      </p:sp>
      <p:sp>
        <p:nvSpPr>
          <p:cNvPr id="93190" name="直接连接符 43013"/>
          <p:cNvSpPr/>
          <p:nvPr/>
        </p:nvSpPr>
        <p:spPr>
          <a:xfrm flipV="1">
            <a:off x="877888" y="4964113"/>
            <a:ext cx="711200" cy="139700"/>
          </a:xfrm>
          <a:prstGeom prst="line">
            <a:avLst/>
          </a:prstGeom>
          <a:ln w="9525" cap="flat" cmpd="sng">
            <a:solidFill>
              <a:schemeClr val="tx1"/>
            </a:solidFill>
            <a:prstDash val="solid"/>
            <a:round/>
            <a:headEnd type="none" w="med" len="med"/>
            <a:tailEnd type="none" w="med" len="med"/>
          </a:ln>
        </p:spPr>
      </p:sp>
      <p:sp>
        <p:nvSpPr>
          <p:cNvPr id="93191" name="直接连接符 43014"/>
          <p:cNvSpPr/>
          <p:nvPr/>
        </p:nvSpPr>
        <p:spPr>
          <a:xfrm flipV="1">
            <a:off x="7473950" y="4570413"/>
            <a:ext cx="927100" cy="285750"/>
          </a:xfrm>
          <a:prstGeom prst="line">
            <a:avLst/>
          </a:prstGeom>
          <a:ln w="9525" cap="flat" cmpd="sng">
            <a:solidFill>
              <a:schemeClr val="tx1"/>
            </a:solidFill>
            <a:prstDash val="solid"/>
            <a:round/>
            <a:headEnd type="none" w="med" len="med"/>
            <a:tailEnd type="none" w="med" len="med"/>
          </a:ln>
        </p:spPr>
      </p:sp>
      <p:sp>
        <p:nvSpPr>
          <p:cNvPr id="93192" name="直接连接符 43015"/>
          <p:cNvSpPr/>
          <p:nvPr/>
        </p:nvSpPr>
        <p:spPr>
          <a:xfrm>
            <a:off x="731838" y="4456113"/>
            <a:ext cx="847725" cy="169862"/>
          </a:xfrm>
          <a:prstGeom prst="line">
            <a:avLst/>
          </a:prstGeom>
          <a:ln w="9525" cap="flat" cmpd="sng">
            <a:solidFill>
              <a:schemeClr val="tx1"/>
            </a:solidFill>
            <a:prstDash val="solid"/>
            <a:round/>
            <a:headEnd type="none" w="med" len="med"/>
            <a:tailEnd type="none" w="med" len="med"/>
          </a:ln>
        </p:spPr>
      </p:sp>
      <p:sp>
        <p:nvSpPr>
          <p:cNvPr id="93193" name="任意多边形 43016"/>
          <p:cNvSpPr/>
          <p:nvPr/>
        </p:nvSpPr>
        <p:spPr>
          <a:xfrm>
            <a:off x="1565275" y="3894138"/>
            <a:ext cx="5930900" cy="1524000"/>
          </a:xfrm>
          <a:custGeom>
            <a:avLst/>
            <a:gdLst/>
            <a:ahLst/>
            <a:cxnLst/>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93194" name="矩形 43017"/>
          <p:cNvSpPr/>
          <p:nvPr/>
        </p:nvSpPr>
        <p:spPr>
          <a:xfrm>
            <a:off x="1627188" y="4438650"/>
            <a:ext cx="754062" cy="1042988"/>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195" name="椭圆 43018"/>
          <p:cNvSpPr/>
          <p:nvPr/>
        </p:nvSpPr>
        <p:spPr>
          <a:xfrm>
            <a:off x="1533525" y="4568825"/>
            <a:ext cx="93663"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196" name="椭圆 43019"/>
          <p:cNvSpPr/>
          <p:nvPr/>
        </p:nvSpPr>
        <p:spPr>
          <a:xfrm>
            <a:off x="1533525" y="473710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197" name="椭圆 43020"/>
          <p:cNvSpPr/>
          <p:nvPr/>
        </p:nvSpPr>
        <p:spPr>
          <a:xfrm>
            <a:off x="1533525" y="491331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198" name="椭圆 43021"/>
          <p:cNvSpPr/>
          <p:nvPr/>
        </p:nvSpPr>
        <p:spPr>
          <a:xfrm>
            <a:off x="1533525" y="5070475"/>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199" name="椭圆 43022"/>
          <p:cNvSpPr/>
          <p:nvPr/>
        </p:nvSpPr>
        <p:spPr>
          <a:xfrm>
            <a:off x="1533525" y="5238750"/>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0" name="椭圆 43023"/>
          <p:cNvSpPr/>
          <p:nvPr/>
        </p:nvSpPr>
        <p:spPr>
          <a:xfrm>
            <a:off x="2381250" y="4568825"/>
            <a:ext cx="93663"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1" name="椭圆 43024"/>
          <p:cNvSpPr/>
          <p:nvPr/>
        </p:nvSpPr>
        <p:spPr>
          <a:xfrm>
            <a:off x="2381250" y="473710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2" name="椭圆 43025"/>
          <p:cNvSpPr/>
          <p:nvPr/>
        </p:nvSpPr>
        <p:spPr>
          <a:xfrm>
            <a:off x="2381250" y="491331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3" name="椭圆 43026"/>
          <p:cNvSpPr/>
          <p:nvPr/>
        </p:nvSpPr>
        <p:spPr>
          <a:xfrm>
            <a:off x="2381250" y="5070475"/>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4" name="椭圆 43027"/>
          <p:cNvSpPr/>
          <p:nvPr/>
        </p:nvSpPr>
        <p:spPr>
          <a:xfrm>
            <a:off x="2381250" y="5238750"/>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5" name="矩形 43028"/>
          <p:cNvSpPr/>
          <p:nvPr/>
        </p:nvSpPr>
        <p:spPr>
          <a:xfrm>
            <a:off x="3436938" y="3541713"/>
            <a:ext cx="752475" cy="1044575"/>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6" name="椭圆 43029"/>
          <p:cNvSpPr/>
          <p:nvPr/>
        </p:nvSpPr>
        <p:spPr>
          <a:xfrm>
            <a:off x="3341688" y="367347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7" name="椭圆 43030"/>
          <p:cNvSpPr/>
          <p:nvPr/>
        </p:nvSpPr>
        <p:spPr>
          <a:xfrm>
            <a:off x="3341688" y="38417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8" name="椭圆 43031"/>
          <p:cNvSpPr/>
          <p:nvPr/>
        </p:nvSpPr>
        <p:spPr>
          <a:xfrm>
            <a:off x="3341688" y="40195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09" name="椭圆 43032"/>
          <p:cNvSpPr/>
          <p:nvPr/>
        </p:nvSpPr>
        <p:spPr>
          <a:xfrm>
            <a:off x="3341688" y="417671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0" name="椭圆 43033"/>
          <p:cNvSpPr/>
          <p:nvPr/>
        </p:nvSpPr>
        <p:spPr>
          <a:xfrm>
            <a:off x="3341688" y="43449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1" name="椭圆 43034"/>
          <p:cNvSpPr/>
          <p:nvPr/>
        </p:nvSpPr>
        <p:spPr>
          <a:xfrm>
            <a:off x="4189413" y="367347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2" name="椭圆 43035"/>
          <p:cNvSpPr/>
          <p:nvPr/>
        </p:nvSpPr>
        <p:spPr>
          <a:xfrm>
            <a:off x="4189413" y="38417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3" name="椭圆 43036"/>
          <p:cNvSpPr/>
          <p:nvPr/>
        </p:nvSpPr>
        <p:spPr>
          <a:xfrm>
            <a:off x="4189413" y="40195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4" name="椭圆 43037"/>
          <p:cNvSpPr/>
          <p:nvPr/>
        </p:nvSpPr>
        <p:spPr>
          <a:xfrm>
            <a:off x="4189413" y="417671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5" name="椭圆 43038"/>
          <p:cNvSpPr/>
          <p:nvPr/>
        </p:nvSpPr>
        <p:spPr>
          <a:xfrm>
            <a:off x="4189413" y="43449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6" name="矩形 43039"/>
          <p:cNvSpPr/>
          <p:nvPr/>
        </p:nvSpPr>
        <p:spPr>
          <a:xfrm>
            <a:off x="5019675" y="4886325"/>
            <a:ext cx="754063" cy="1042988"/>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7" name="椭圆 43040"/>
          <p:cNvSpPr/>
          <p:nvPr/>
        </p:nvSpPr>
        <p:spPr>
          <a:xfrm>
            <a:off x="4924425" y="5016500"/>
            <a:ext cx="95250"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8" name="椭圆 43041"/>
          <p:cNvSpPr/>
          <p:nvPr/>
        </p:nvSpPr>
        <p:spPr>
          <a:xfrm>
            <a:off x="4924425" y="51831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19" name="椭圆 43042"/>
          <p:cNvSpPr/>
          <p:nvPr/>
        </p:nvSpPr>
        <p:spPr>
          <a:xfrm>
            <a:off x="4924425" y="5360988"/>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0" name="椭圆 43043"/>
          <p:cNvSpPr/>
          <p:nvPr/>
        </p:nvSpPr>
        <p:spPr>
          <a:xfrm>
            <a:off x="4924425" y="5518150"/>
            <a:ext cx="95250"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1" name="椭圆 43044"/>
          <p:cNvSpPr/>
          <p:nvPr/>
        </p:nvSpPr>
        <p:spPr>
          <a:xfrm>
            <a:off x="4924425" y="5686425"/>
            <a:ext cx="95250"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2" name="椭圆 43045"/>
          <p:cNvSpPr/>
          <p:nvPr/>
        </p:nvSpPr>
        <p:spPr>
          <a:xfrm>
            <a:off x="5773738" y="5016500"/>
            <a:ext cx="93662"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3" name="椭圆 43046"/>
          <p:cNvSpPr/>
          <p:nvPr/>
        </p:nvSpPr>
        <p:spPr>
          <a:xfrm>
            <a:off x="5773738" y="5183188"/>
            <a:ext cx="93662"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4" name="椭圆 43047"/>
          <p:cNvSpPr/>
          <p:nvPr/>
        </p:nvSpPr>
        <p:spPr>
          <a:xfrm>
            <a:off x="5773738" y="5360988"/>
            <a:ext cx="93662"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5" name="椭圆 43048"/>
          <p:cNvSpPr/>
          <p:nvPr/>
        </p:nvSpPr>
        <p:spPr>
          <a:xfrm>
            <a:off x="5773738" y="5518150"/>
            <a:ext cx="93662"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6" name="椭圆 43049"/>
          <p:cNvSpPr/>
          <p:nvPr/>
        </p:nvSpPr>
        <p:spPr>
          <a:xfrm>
            <a:off x="5773738" y="5686425"/>
            <a:ext cx="93662"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27" name="文本框 43050"/>
          <p:cNvSpPr txBox="1"/>
          <p:nvPr/>
        </p:nvSpPr>
        <p:spPr>
          <a:xfrm>
            <a:off x="325438" y="39893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3228" name="文本框 43051"/>
          <p:cNvSpPr txBox="1"/>
          <p:nvPr/>
        </p:nvSpPr>
        <p:spPr>
          <a:xfrm>
            <a:off x="8169275" y="4065588"/>
            <a:ext cx="788988"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3229" name="矩形 43052"/>
          <p:cNvSpPr/>
          <p:nvPr/>
        </p:nvSpPr>
        <p:spPr>
          <a:xfrm>
            <a:off x="6678613" y="3989388"/>
            <a:ext cx="754062" cy="1044575"/>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0" name="椭圆 43053"/>
          <p:cNvSpPr/>
          <p:nvPr/>
        </p:nvSpPr>
        <p:spPr>
          <a:xfrm>
            <a:off x="6583363" y="41211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1" name="椭圆 43054"/>
          <p:cNvSpPr/>
          <p:nvPr/>
        </p:nvSpPr>
        <p:spPr>
          <a:xfrm>
            <a:off x="6583363" y="428942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2" name="椭圆 43055"/>
          <p:cNvSpPr/>
          <p:nvPr/>
        </p:nvSpPr>
        <p:spPr>
          <a:xfrm>
            <a:off x="6583363" y="446722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3" name="椭圆 43056"/>
          <p:cNvSpPr/>
          <p:nvPr/>
        </p:nvSpPr>
        <p:spPr>
          <a:xfrm>
            <a:off x="6583363" y="46243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4" name="椭圆 43057"/>
          <p:cNvSpPr/>
          <p:nvPr/>
        </p:nvSpPr>
        <p:spPr>
          <a:xfrm>
            <a:off x="6583363" y="479266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5" name="椭圆 43058"/>
          <p:cNvSpPr/>
          <p:nvPr/>
        </p:nvSpPr>
        <p:spPr>
          <a:xfrm>
            <a:off x="7432675" y="412115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6" name="椭圆 43059"/>
          <p:cNvSpPr/>
          <p:nvPr/>
        </p:nvSpPr>
        <p:spPr>
          <a:xfrm>
            <a:off x="7432675" y="4289425"/>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7" name="椭圆 43060"/>
          <p:cNvSpPr/>
          <p:nvPr/>
        </p:nvSpPr>
        <p:spPr>
          <a:xfrm>
            <a:off x="7432675" y="4467225"/>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8" name="椭圆 43061"/>
          <p:cNvSpPr/>
          <p:nvPr/>
        </p:nvSpPr>
        <p:spPr>
          <a:xfrm>
            <a:off x="7432675" y="4624388"/>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39" name="椭圆 43062"/>
          <p:cNvSpPr/>
          <p:nvPr/>
        </p:nvSpPr>
        <p:spPr>
          <a:xfrm>
            <a:off x="7432675" y="479266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3240" name="直接连接符 43063"/>
          <p:cNvSpPr/>
          <p:nvPr/>
        </p:nvSpPr>
        <p:spPr>
          <a:xfrm flipH="1">
            <a:off x="1220788" y="4000500"/>
            <a:ext cx="127000" cy="561975"/>
          </a:xfrm>
          <a:prstGeom prst="line">
            <a:avLst/>
          </a:prstGeom>
          <a:ln w="9525" cap="flat" cmpd="sng">
            <a:solidFill>
              <a:schemeClr val="tx1"/>
            </a:solidFill>
            <a:prstDash val="solid"/>
            <a:round/>
            <a:headEnd type="none" w="med" len="med"/>
            <a:tailEnd type="triangle" w="sm" len="lg"/>
          </a:ln>
        </p:spPr>
      </p:sp>
      <p:sp>
        <p:nvSpPr>
          <p:cNvPr id="93241" name="直接连接符 43064"/>
          <p:cNvSpPr/>
          <p:nvPr/>
        </p:nvSpPr>
        <p:spPr>
          <a:xfrm flipH="1" flipV="1">
            <a:off x="7940675" y="4737100"/>
            <a:ext cx="184150" cy="484188"/>
          </a:xfrm>
          <a:prstGeom prst="line">
            <a:avLst/>
          </a:prstGeom>
          <a:ln w="9525" cap="flat" cmpd="sng">
            <a:solidFill>
              <a:schemeClr val="tx1"/>
            </a:solidFill>
            <a:prstDash val="solid"/>
            <a:round/>
            <a:headEnd type="none" w="med" len="med"/>
            <a:tailEnd type="triangle" w="sm" len="lg"/>
          </a:ln>
        </p:spPr>
      </p:sp>
      <p:sp>
        <p:nvSpPr>
          <p:cNvPr id="93242" name="直接连接符 43065"/>
          <p:cNvSpPr/>
          <p:nvPr/>
        </p:nvSpPr>
        <p:spPr>
          <a:xfrm flipH="1">
            <a:off x="4699000" y="4065588"/>
            <a:ext cx="677863" cy="596900"/>
          </a:xfrm>
          <a:prstGeom prst="line">
            <a:avLst/>
          </a:prstGeom>
          <a:ln w="9525" cap="flat" cmpd="sng">
            <a:solidFill>
              <a:schemeClr val="tx1"/>
            </a:solidFill>
            <a:prstDash val="solid"/>
            <a:round/>
            <a:headEnd type="none" w="med" len="med"/>
            <a:tailEnd type="triangle" w="sm" len="lg"/>
          </a:ln>
        </p:spPr>
      </p:sp>
      <p:sp>
        <p:nvSpPr>
          <p:cNvPr id="93243" name="直接连接符 43066"/>
          <p:cNvSpPr/>
          <p:nvPr/>
        </p:nvSpPr>
        <p:spPr>
          <a:xfrm>
            <a:off x="5754688" y="4065588"/>
            <a:ext cx="468312" cy="936625"/>
          </a:xfrm>
          <a:prstGeom prst="line">
            <a:avLst/>
          </a:prstGeom>
          <a:ln w="9525" cap="flat" cmpd="sng">
            <a:solidFill>
              <a:schemeClr val="tx1"/>
            </a:solidFill>
            <a:prstDash val="solid"/>
            <a:round/>
            <a:headEnd type="none" w="med" len="med"/>
            <a:tailEnd type="triangle" w="sm" len="lg"/>
          </a:ln>
        </p:spPr>
      </p:sp>
      <p:sp>
        <p:nvSpPr>
          <p:cNvPr id="93244" name="直接连接符 43067"/>
          <p:cNvSpPr/>
          <p:nvPr/>
        </p:nvSpPr>
        <p:spPr>
          <a:xfrm>
            <a:off x="2663825" y="3692525"/>
            <a:ext cx="161925" cy="765175"/>
          </a:xfrm>
          <a:prstGeom prst="line">
            <a:avLst/>
          </a:prstGeom>
          <a:ln w="9525" cap="flat" cmpd="sng">
            <a:solidFill>
              <a:schemeClr val="tx1"/>
            </a:solidFill>
            <a:prstDash val="solid"/>
            <a:round/>
            <a:headEnd type="none" w="med" len="med"/>
            <a:tailEnd type="triangle" w="sm" len="lg"/>
          </a:ln>
        </p:spPr>
      </p:sp>
      <p:sp>
        <p:nvSpPr>
          <p:cNvPr id="93245" name="文本框 43068"/>
          <p:cNvSpPr txBox="1"/>
          <p:nvPr/>
        </p:nvSpPr>
        <p:spPr>
          <a:xfrm>
            <a:off x="449263" y="45862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3246" name="文本框 43069"/>
          <p:cNvSpPr txBox="1"/>
          <p:nvPr/>
        </p:nvSpPr>
        <p:spPr>
          <a:xfrm>
            <a:off x="449263" y="52593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3247" name="文本框 43070"/>
          <p:cNvSpPr txBox="1"/>
          <p:nvPr/>
        </p:nvSpPr>
        <p:spPr>
          <a:xfrm>
            <a:off x="1555750" y="40132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48" name="文本框 43071"/>
          <p:cNvSpPr txBox="1"/>
          <p:nvPr/>
        </p:nvSpPr>
        <p:spPr>
          <a:xfrm>
            <a:off x="3348038" y="313213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49" name="文本框 43072"/>
          <p:cNvSpPr txBox="1"/>
          <p:nvPr/>
        </p:nvSpPr>
        <p:spPr>
          <a:xfrm>
            <a:off x="4949825" y="447198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0" name="文本框 43073"/>
          <p:cNvSpPr txBox="1"/>
          <p:nvPr/>
        </p:nvSpPr>
        <p:spPr>
          <a:xfrm>
            <a:off x="6554788" y="3560763"/>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1" name="文本框 43074"/>
          <p:cNvSpPr txBox="1"/>
          <p:nvPr/>
        </p:nvSpPr>
        <p:spPr>
          <a:xfrm>
            <a:off x="977900" y="36068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用户线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2" name="文本框 43075"/>
          <p:cNvSpPr txBox="1"/>
          <p:nvPr/>
        </p:nvSpPr>
        <p:spPr>
          <a:xfrm>
            <a:off x="7716838" y="51562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用户线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3" name="文本框 43076"/>
          <p:cNvSpPr txBox="1"/>
          <p:nvPr/>
        </p:nvSpPr>
        <p:spPr>
          <a:xfrm>
            <a:off x="5227638" y="366553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中继线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4" name="文本框 43077"/>
          <p:cNvSpPr txBox="1"/>
          <p:nvPr/>
        </p:nvSpPr>
        <p:spPr>
          <a:xfrm>
            <a:off x="2211388" y="3294063"/>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中继线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3255" name="文本框 43078"/>
          <p:cNvSpPr txBox="1"/>
          <p:nvPr/>
        </p:nvSpPr>
        <p:spPr>
          <a:xfrm>
            <a:off x="8362950" y="3829050"/>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B</a:t>
            </a:r>
            <a:endParaRPr lang="en-US" altLang="zh-CN" sz="2000">
              <a:solidFill>
                <a:srgbClr val="333399"/>
              </a:solidFill>
              <a:latin typeface="Arial" panose="020B0604020202020204" pitchFamily="34" charset="0"/>
              <a:ea typeface="宋体" panose="02010600030101010101" pitchFamily="2" charset="-122"/>
            </a:endParaRPr>
          </a:p>
        </p:txBody>
      </p:sp>
      <p:sp>
        <p:nvSpPr>
          <p:cNvPr id="93256" name="文本框 43079"/>
          <p:cNvSpPr txBox="1"/>
          <p:nvPr/>
        </p:nvSpPr>
        <p:spPr>
          <a:xfrm>
            <a:off x="282575" y="5399088"/>
            <a:ext cx="3683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D</a:t>
            </a:r>
            <a:endParaRPr lang="en-US" altLang="zh-CN" sz="2000">
              <a:solidFill>
                <a:srgbClr val="333399"/>
              </a:solidFill>
              <a:latin typeface="Arial" panose="020B0604020202020204" pitchFamily="34" charset="0"/>
              <a:ea typeface="宋体" panose="02010600030101010101" pitchFamily="2" charset="-122"/>
            </a:endParaRPr>
          </a:p>
        </p:txBody>
      </p:sp>
      <p:sp>
        <p:nvSpPr>
          <p:cNvPr id="93257" name="文本框 43080"/>
          <p:cNvSpPr txBox="1"/>
          <p:nvPr/>
        </p:nvSpPr>
        <p:spPr>
          <a:xfrm>
            <a:off x="250825" y="4702175"/>
            <a:ext cx="3683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C</a:t>
            </a:r>
            <a:endParaRPr lang="en-US" altLang="zh-CN" sz="2000">
              <a:solidFill>
                <a:srgbClr val="333399"/>
              </a:solidFill>
              <a:latin typeface="Arial" panose="020B0604020202020204" pitchFamily="34" charset="0"/>
              <a:ea typeface="宋体" panose="02010600030101010101" pitchFamily="2" charset="-122"/>
            </a:endParaRPr>
          </a:p>
        </p:txBody>
      </p:sp>
      <p:sp>
        <p:nvSpPr>
          <p:cNvPr id="93258" name="文本框 43081"/>
          <p:cNvSpPr txBox="1"/>
          <p:nvPr/>
        </p:nvSpPr>
        <p:spPr>
          <a:xfrm>
            <a:off x="574675" y="3756025"/>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A</a:t>
            </a:r>
            <a:endParaRPr lang="en-US" altLang="zh-CN" sz="2000">
              <a:solidFill>
                <a:srgbClr val="333399"/>
              </a:solidFill>
              <a:latin typeface="Arial" panose="020B0604020202020204" pitchFamily="34" charset="0"/>
              <a:ea typeface="宋体" panose="02010600030101010101" pitchFamily="2" charset="-122"/>
            </a:endParaRPr>
          </a:p>
        </p:txBody>
      </p:sp>
      <p:sp>
        <p:nvSpPr>
          <p:cNvPr id="43084" name="任意多边形 43083"/>
          <p:cNvSpPr/>
          <p:nvPr/>
        </p:nvSpPr>
        <p:spPr>
          <a:xfrm>
            <a:off x="827088" y="3889375"/>
            <a:ext cx="7561262" cy="1524000"/>
          </a:xfrm>
          <a:custGeom>
            <a:avLst/>
            <a:gdLst/>
            <a:ahLst/>
            <a:cxnLst/>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ap="flat" cmpd="sng">
            <a:solidFill>
              <a:schemeClr val="hlink"/>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charRg st="16"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3084"/>
                                        </p:tgtEl>
                                        <p:attrNameLst>
                                          <p:attrName>style.visibility</p:attrName>
                                        </p:attrNameLst>
                                      </p:cBhvr>
                                      <p:to>
                                        <p:strVal val="visible"/>
                                      </p:to>
                                    </p:set>
                                    <p:animEffect transition="in" filter="wipe(left)">
                                      <p:cBhvr>
                                        <p:cTn id="15" dur="2000"/>
                                        <p:tgtEl>
                                          <p:spTgt spid="4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5234" name="标题 46081"/>
          <p:cNvSpPr>
            <a:spLocks noGrp="1"/>
          </p:cNvSpPr>
          <p:nvPr>
            <p:ph type="title"/>
          </p:nvPr>
        </p:nvSpPr>
        <p:spPr>
          <a:ln/>
        </p:spPr>
        <p:txBody>
          <a:bodyPr anchor="b"/>
          <a:p>
            <a:pPr algn="ctr"/>
            <a:r>
              <a:rPr lang="zh-CN" altLang="en-US" dirty="0"/>
              <a:t>电路交换举例</a:t>
            </a:r>
            <a:endParaRPr lang="zh-CN" altLang="en-US" dirty="0"/>
          </a:p>
        </p:txBody>
      </p:sp>
      <p:sp>
        <p:nvSpPr>
          <p:cNvPr id="46083" name="内容占位符 46082"/>
          <p:cNvSpPr>
            <a:spLocks noGrp="1"/>
          </p:cNvSpPr>
          <p:nvPr>
            <p:ph idx="1"/>
          </p:nvPr>
        </p:nvSpPr>
        <p:spPr>
          <a:ln/>
        </p:spPr>
        <p:txBody>
          <a:bodyPr anchor="t"/>
          <a:p>
            <a:r>
              <a:rPr lang="en-US" altLang="zh-CN" dirty="0"/>
              <a:t>C </a:t>
            </a:r>
            <a:r>
              <a:rPr lang="zh-CN" altLang="en-US" dirty="0"/>
              <a:t>和 </a:t>
            </a:r>
            <a:r>
              <a:rPr lang="en-US" altLang="zh-CN" dirty="0"/>
              <a:t>D </a:t>
            </a:r>
            <a:r>
              <a:rPr lang="zh-CN" altLang="en-US" dirty="0"/>
              <a:t>通话只经过一个本地交换机</a:t>
            </a:r>
            <a:endParaRPr lang="zh-CN" altLang="en-US" dirty="0"/>
          </a:p>
          <a:p>
            <a:r>
              <a:rPr lang="zh-CN" altLang="en-US" dirty="0"/>
              <a:t>通话在 </a:t>
            </a:r>
            <a:r>
              <a:rPr lang="en-US" altLang="zh-CN" dirty="0"/>
              <a:t>C </a:t>
            </a:r>
            <a:r>
              <a:rPr lang="zh-CN" altLang="en-US" dirty="0"/>
              <a:t>到 </a:t>
            </a:r>
            <a:r>
              <a:rPr lang="en-US" altLang="zh-CN" dirty="0"/>
              <a:t>D </a:t>
            </a:r>
            <a:r>
              <a:rPr lang="zh-CN" altLang="en-US" dirty="0"/>
              <a:t>的连接上进行</a:t>
            </a:r>
            <a:endParaRPr lang="zh-CN" altLang="en-US" dirty="0"/>
          </a:p>
        </p:txBody>
      </p:sp>
      <p:sp>
        <p:nvSpPr>
          <p:cNvPr id="95236" name="任意多边形 46083"/>
          <p:cNvSpPr/>
          <p:nvPr/>
        </p:nvSpPr>
        <p:spPr>
          <a:xfrm>
            <a:off x="1593850" y="4960938"/>
            <a:ext cx="212725" cy="325437"/>
          </a:xfrm>
          <a:custGeom>
            <a:avLst/>
            <a:gdLst/>
            <a:ahLst/>
            <a:cxnLst/>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95237" name="直接连接符 46084"/>
          <p:cNvSpPr/>
          <p:nvPr/>
        </p:nvSpPr>
        <p:spPr>
          <a:xfrm flipV="1">
            <a:off x="873125" y="5286375"/>
            <a:ext cx="711200" cy="488950"/>
          </a:xfrm>
          <a:prstGeom prst="line">
            <a:avLst/>
          </a:prstGeom>
          <a:ln w="9525" cap="flat" cmpd="sng">
            <a:solidFill>
              <a:schemeClr val="tx1"/>
            </a:solidFill>
            <a:prstDash val="solid"/>
            <a:round/>
            <a:headEnd type="none" w="med" len="med"/>
            <a:tailEnd type="none" w="med" len="med"/>
          </a:ln>
        </p:spPr>
      </p:sp>
      <p:sp>
        <p:nvSpPr>
          <p:cNvPr id="95238" name="直接连接符 46085"/>
          <p:cNvSpPr/>
          <p:nvPr/>
        </p:nvSpPr>
        <p:spPr>
          <a:xfrm flipV="1">
            <a:off x="877888" y="4964113"/>
            <a:ext cx="711200" cy="139700"/>
          </a:xfrm>
          <a:prstGeom prst="line">
            <a:avLst/>
          </a:prstGeom>
          <a:ln w="9525" cap="flat" cmpd="sng">
            <a:solidFill>
              <a:schemeClr val="tx1"/>
            </a:solidFill>
            <a:prstDash val="solid"/>
            <a:round/>
            <a:headEnd type="none" w="med" len="med"/>
            <a:tailEnd type="none" w="med" len="med"/>
          </a:ln>
        </p:spPr>
      </p:sp>
      <p:sp>
        <p:nvSpPr>
          <p:cNvPr id="95239" name="直接连接符 46086"/>
          <p:cNvSpPr/>
          <p:nvPr/>
        </p:nvSpPr>
        <p:spPr>
          <a:xfrm flipV="1">
            <a:off x="7473950" y="4570413"/>
            <a:ext cx="927100" cy="285750"/>
          </a:xfrm>
          <a:prstGeom prst="line">
            <a:avLst/>
          </a:prstGeom>
          <a:ln w="9525" cap="flat" cmpd="sng">
            <a:solidFill>
              <a:schemeClr val="tx1"/>
            </a:solidFill>
            <a:prstDash val="solid"/>
            <a:round/>
            <a:headEnd type="none" w="med" len="med"/>
            <a:tailEnd type="none" w="med" len="med"/>
          </a:ln>
        </p:spPr>
      </p:sp>
      <p:sp>
        <p:nvSpPr>
          <p:cNvPr id="95240" name="直接连接符 46087"/>
          <p:cNvSpPr/>
          <p:nvPr/>
        </p:nvSpPr>
        <p:spPr>
          <a:xfrm>
            <a:off x="731838" y="4456113"/>
            <a:ext cx="847725" cy="169862"/>
          </a:xfrm>
          <a:prstGeom prst="line">
            <a:avLst/>
          </a:prstGeom>
          <a:ln w="9525" cap="flat" cmpd="sng">
            <a:solidFill>
              <a:schemeClr val="tx1"/>
            </a:solidFill>
            <a:prstDash val="solid"/>
            <a:round/>
            <a:headEnd type="none" w="med" len="med"/>
            <a:tailEnd type="none" w="med" len="med"/>
          </a:ln>
        </p:spPr>
      </p:sp>
      <p:sp>
        <p:nvSpPr>
          <p:cNvPr id="95241" name="任意多边形 46088"/>
          <p:cNvSpPr/>
          <p:nvPr/>
        </p:nvSpPr>
        <p:spPr>
          <a:xfrm>
            <a:off x="1565275" y="3894138"/>
            <a:ext cx="5930900" cy="1524000"/>
          </a:xfrm>
          <a:custGeom>
            <a:avLst/>
            <a:gdLst/>
            <a:ahLst/>
            <a:cxnLst/>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95242" name="矩形 46089"/>
          <p:cNvSpPr/>
          <p:nvPr/>
        </p:nvSpPr>
        <p:spPr>
          <a:xfrm>
            <a:off x="1627188" y="4438650"/>
            <a:ext cx="754062" cy="1042988"/>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3" name="椭圆 46090"/>
          <p:cNvSpPr/>
          <p:nvPr/>
        </p:nvSpPr>
        <p:spPr>
          <a:xfrm>
            <a:off x="1533525" y="4568825"/>
            <a:ext cx="93663"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4" name="椭圆 46091"/>
          <p:cNvSpPr/>
          <p:nvPr/>
        </p:nvSpPr>
        <p:spPr>
          <a:xfrm>
            <a:off x="1533525" y="473710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5" name="椭圆 46092"/>
          <p:cNvSpPr/>
          <p:nvPr/>
        </p:nvSpPr>
        <p:spPr>
          <a:xfrm>
            <a:off x="1533525" y="491331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6" name="椭圆 46093"/>
          <p:cNvSpPr/>
          <p:nvPr/>
        </p:nvSpPr>
        <p:spPr>
          <a:xfrm>
            <a:off x="1533525" y="5070475"/>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7" name="椭圆 46094"/>
          <p:cNvSpPr/>
          <p:nvPr/>
        </p:nvSpPr>
        <p:spPr>
          <a:xfrm>
            <a:off x="1533525" y="5238750"/>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8" name="椭圆 46095"/>
          <p:cNvSpPr/>
          <p:nvPr/>
        </p:nvSpPr>
        <p:spPr>
          <a:xfrm>
            <a:off x="2381250" y="4568825"/>
            <a:ext cx="93663"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49" name="椭圆 46096"/>
          <p:cNvSpPr/>
          <p:nvPr/>
        </p:nvSpPr>
        <p:spPr>
          <a:xfrm>
            <a:off x="2381250" y="473710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0" name="椭圆 46097"/>
          <p:cNvSpPr/>
          <p:nvPr/>
        </p:nvSpPr>
        <p:spPr>
          <a:xfrm>
            <a:off x="2381250" y="491331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1" name="椭圆 46098"/>
          <p:cNvSpPr/>
          <p:nvPr/>
        </p:nvSpPr>
        <p:spPr>
          <a:xfrm>
            <a:off x="2381250" y="5070475"/>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2" name="椭圆 46099"/>
          <p:cNvSpPr/>
          <p:nvPr/>
        </p:nvSpPr>
        <p:spPr>
          <a:xfrm>
            <a:off x="2381250" y="5238750"/>
            <a:ext cx="93663"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3" name="矩形 46100"/>
          <p:cNvSpPr/>
          <p:nvPr/>
        </p:nvSpPr>
        <p:spPr>
          <a:xfrm>
            <a:off x="3436938" y="3541713"/>
            <a:ext cx="752475" cy="1044575"/>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4" name="椭圆 46101"/>
          <p:cNvSpPr/>
          <p:nvPr/>
        </p:nvSpPr>
        <p:spPr>
          <a:xfrm>
            <a:off x="3341688" y="367347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5" name="椭圆 46102"/>
          <p:cNvSpPr/>
          <p:nvPr/>
        </p:nvSpPr>
        <p:spPr>
          <a:xfrm>
            <a:off x="3341688" y="38417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6" name="椭圆 46103"/>
          <p:cNvSpPr/>
          <p:nvPr/>
        </p:nvSpPr>
        <p:spPr>
          <a:xfrm>
            <a:off x="3341688" y="40195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7" name="椭圆 46104"/>
          <p:cNvSpPr/>
          <p:nvPr/>
        </p:nvSpPr>
        <p:spPr>
          <a:xfrm>
            <a:off x="3341688" y="417671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8" name="椭圆 46105"/>
          <p:cNvSpPr/>
          <p:nvPr/>
        </p:nvSpPr>
        <p:spPr>
          <a:xfrm>
            <a:off x="3341688" y="43449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9" name="椭圆 46106"/>
          <p:cNvSpPr/>
          <p:nvPr/>
        </p:nvSpPr>
        <p:spPr>
          <a:xfrm>
            <a:off x="4189413" y="367347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0" name="椭圆 46107"/>
          <p:cNvSpPr/>
          <p:nvPr/>
        </p:nvSpPr>
        <p:spPr>
          <a:xfrm>
            <a:off x="4189413" y="38417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1" name="椭圆 46108"/>
          <p:cNvSpPr/>
          <p:nvPr/>
        </p:nvSpPr>
        <p:spPr>
          <a:xfrm>
            <a:off x="4189413" y="40195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2" name="椭圆 46109"/>
          <p:cNvSpPr/>
          <p:nvPr/>
        </p:nvSpPr>
        <p:spPr>
          <a:xfrm>
            <a:off x="4189413" y="417671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3" name="椭圆 46110"/>
          <p:cNvSpPr/>
          <p:nvPr/>
        </p:nvSpPr>
        <p:spPr>
          <a:xfrm>
            <a:off x="4189413" y="43449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4" name="矩形 46111"/>
          <p:cNvSpPr/>
          <p:nvPr/>
        </p:nvSpPr>
        <p:spPr>
          <a:xfrm>
            <a:off x="5019675" y="4886325"/>
            <a:ext cx="754063" cy="1042988"/>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5" name="椭圆 46112"/>
          <p:cNvSpPr/>
          <p:nvPr/>
        </p:nvSpPr>
        <p:spPr>
          <a:xfrm>
            <a:off x="4924425" y="5016500"/>
            <a:ext cx="95250"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6" name="椭圆 46113"/>
          <p:cNvSpPr/>
          <p:nvPr/>
        </p:nvSpPr>
        <p:spPr>
          <a:xfrm>
            <a:off x="4924425" y="51831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7" name="椭圆 46114"/>
          <p:cNvSpPr/>
          <p:nvPr/>
        </p:nvSpPr>
        <p:spPr>
          <a:xfrm>
            <a:off x="4924425" y="5360988"/>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8" name="椭圆 46115"/>
          <p:cNvSpPr/>
          <p:nvPr/>
        </p:nvSpPr>
        <p:spPr>
          <a:xfrm>
            <a:off x="4924425" y="5518150"/>
            <a:ext cx="95250"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69" name="椭圆 46116"/>
          <p:cNvSpPr/>
          <p:nvPr/>
        </p:nvSpPr>
        <p:spPr>
          <a:xfrm>
            <a:off x="4924425" y="5686425"/>
            <a:ext cx="95250"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0" name="椭圆 46117"/>
          <p:cNvSpPr/>
          <p:nvPr/>
        </p:nvSpPr>
        <p:spPr>
          <a:xfrm>
            <a:off x="5773738" y="5016500"/>
            <a:ext cx="93662" cy="936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1" name="椭圆 46118"/>
          <p:cNvSpPr/>
          <p:nvPr/>
        </p:nvSpPr>
        <p:spPr>
          <a:xfrm>
            <a:off x="5773738" y="5183188"/>
            <a:ext cx="93662"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2" name="椭圆 46119"/>
          <p:cNvSpPr/>
          <p:nvPr/>
        </p:nvSpPr>
        <p:spPr>
          <a:xfrm>
            <a:off x="5773738" y="5360988"/>
            <a:ext cx="93662"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3" name="椭圆 46120"/>
          <p:cNvSpPr/>
          <p:nvPr/>
        </p:nvSpPr>
        <p:spPr>
          <a:xfrm>
            <a:off x="5773738" y="5518150"/>
            <a:ext cx="93662"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4" name="椭圆 46121"/>
          <p:cNvSpPr/>
          <p:nvPr/>
        </p:nvSpPr>
        <p:spPr>
          <a:xfrm>
            <a:off x="5773738" y="5686425"/>
            <a:ext cx="93662" cy="952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5" name="文本框 46122"/>
          <p:cNvSpPr txBox="1"/>
          <p:nvPr/>
        </p:nvSpPr>
        <p:spPr>
          <a:xfrm>
            <a:off x="325438" y="39893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5276" name="文本框 46123"/>
          <p:cNvSpPr txBox="1"/>
          <p:nvPr/>
        </p:nvSpPr>
        <p:spPr>
          <a:xfrm>
            <a:off x="8169275" y="4065588"/>
            <a:ext cx="788988"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5277" name="矩形 46124"/>
          <p:cNvSpPr/>
          <p:nvPr/>
        </p:nvSpPr>
        <p:spPr>
          <a:xfrm>
            <a:off x="6678613" y="3989388"/>
            <a:ext cx="754062" cy="1044575"/>
          </a:xfrm>
          <a:prstGeom prst="rect">
            <a:avLst/>
          </a:prstGeom>
          <a:no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8" name="椭圆 46125"/>
          <p:cNvSpPr/>
          <p:nvPr/>
        </p:nvSpPr>
        <p:spPr>
          <a:xfrm>
            <a:off x="6583363" y="4121150"/>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79" name="椭圆 46126"/>
          <p:cNvSpPr/>
          <p:nvPr/>
        </p:nvSpPr>
        <p:spPr>
          <a:xfrm>
            <a:off x="6583363" y="428942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0" name="椭圆 46127"/>
          <p:cNvSpPr/>
          <p:nvPr/>
        </p:nvSpPr>
        <p:spPr>
          <a:xfrm>
            <a:off x="6583363" y="4467225"/>
            <a:ext cx="95250"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1" name="椭圆 46128"/>
          <p:cNvSpPr/>
          <p:nvPr/>
        </p:nvSpPr>
        <p:spPr>
          <a:xfrm>
            <a:off x="6583363" y="4624388"/>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2" name="椭圆 46129"/>
          <p:cNvSpPr/>
          <p:nvPr/>
        </p:nvSpPr>
        <p:spPr>
          <a:xfrm>
            <a:off x="6583363" y="4792663"/>
            <a:ext cx="95250"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3" name="椭圆 46130"/>
          <p:cNvSpPr/>
          <p:nvPr/>
        </p:nvSpPr>
        <p:spPr>
          <a:xfrm>
            <a:off x="7432675" y="4121150"/>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4" name="椭圆 46131"/>
          <p:cNvSpPr/>
          <p:nvPr/>
        </p:nvSpPr>
        <p:spPr>
          <a:xfrm>
            <a:off x="7432675" y="4289425"/>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5" name="椭圆 46132"/>
          <p:cNvSpPr/>
          <p:nvPr/>
        </p:nvSpPr>
        <p:spPr>
          <a:xfrm>
            <a:off x="7432675" y="4467225"/>
            <a:ext cx="93663" cy="920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6" name="椭圆 46133"/>
          <p:cNvSpPr/>
          <p:nvPr/>
        </p:nvSpPr>
        <p:spPr>
          <a:xfrm>
            <a:off x="7432675" y="4624388"/>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7" name="椭圆 46134"/>
          <p:cNvSpPr/>
          <p:nvPr/>
        </p:nvSpPr>
        <p:spPr>
          <a:xfrm>
            <a:off x="7432675" y="4792663"/>
            <a:ext cx="93663" cy="9366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88" name="直接连接符 46135"/>
          <p:cNvSpPr/>
          <p:nvPr/>
        </p:nvSpPr>
        <p:spPr>
          <a:xfrm flipH="1">
            <a:off x="1220788" y="4000500"/>
            <a:ext cx="127000" cy="561975"/>
          </a:xfrm>
          <a:prstGeom prst="line">
            <a:avLst/>
          </a:prstGeom>
          <a:ln w="9525" cap="flat" cmpd="sng">
            <a:solidFill>
              <a:schemeClr val="tx1"/>
            </a:solidFill>
            <a:prstDash val="solid"/>
            <a:round/>
            <a:headEnd type="none" w="med" len="med"/>
            <a:tailEnd type="triangle" w="sm" len="lg"/>
          </a:ln>
        </p:spPr>
      </p:sp>
      <p:sp>
        <p:nvSpPr>
          <p:cNvPr id="95289" name="直接连接符 46136"/>
          <p:cNvSpPr/>
          <p:nvPr/>
        </p:nvSpPr>
        <p:spPr>
          <a:xfrm flipH="1" flipV="1">
            <a:off x="7940675" y="4737100"/>
            <a:ext cx="184150" cy="484188"/>
          </a:xfrm>
          <a:prstGeom prst="line">
            <a:avLst/>
          </a:prstGeom>
          <a:ln w="9525" cap="flat" cmpd="sng">
            <a:solidFill>
              <a:schemeClr val="tx1"/>
            </a:solidFill>
            <a:prstDash val="solid"/>
            <a:round/>
            <a:headEnd type="none" w="med" len="med"/>
            <a:tailEnd type="triangle" w="sm" len="lg"/>
          </a:ln>
        </p:spPr>
      </p:sp>
      <p:sp>
        <p:nvSpPr>
          <p:cNvPr id="95290" name="直接连接符 46137"/>
          <p:cNvSpPr/>
          <p:nvPr/>
        </p:nvSpPr>
        <p:spPr>
          <a:xfrm flipH="1">
            <a:off x="4699000" y="4065588"/>
            <a:ext cx="677863" cy="596900"/>
          </a:xfrm>
          <a:prstGeom prst="line">
            <a:avLst/>
          </a:prstGeom>
          <a:ln w="9525" cap="flat" cmpd="sng">
            <a:solidFill>
              <a:schemeClr val="tx1"/>
            </a:solidFill>
            <a:prstDash val="solid"/>
            <a:round/>
            <a:headEnd type="none" w="med" len="med"/>
            <a:tailEnd type="triangle" w="sm" len="lg"/>
          </a:ln>
        </p:spPr>
      </p:sp>
      <p:sp>
        <p:nvSpPr>
          <p:cNvPr id="95291" name="直接连接符 46138"/>
          <p:cNvSpPr/>
          <p:nvPr/>
        </p:nvSpPr>
        <p:spPr>
          <a:xfrm>
            <a:off x="5754688" y="4065588"/>
            <a:ext cx="468312" cy="936625"/>
          </a:xfrm>
          <a:prstGeom prst="line">
            <a:avLst/>
          </a:prstGeom>
          <a:ln w="9525" cap="flat" cmpd="sng">
            <a:solidFill>
              <a:schemeClr val="tx1"/>
            </a:solidFill>
            <a:prstDash val="solid"/>
            <a:round/>
            <a:headEnd type="none" w="med" len="med"/>
            <a:tailEnd type="triangle" w="sm" len="lg"/>
          </a:ln>
        </p:spPr>
      </p:sp>
      <p:sp>
        <p:nvSpPr>
          <p:cNvPr id="95292" name="直接连接符 46139"/>
          <p:cNvSpPr/>
          <p:nvPr/>
        </p:nvSpPr>
        <p:spPr>
          <a:xfrm>
            <a:off x="2663825" y="3692525"/>
            <a:ext cx="161925" cy="765175"/>
          </a:xfrm>
          <a:prstGeom prst="line">
            <a:avLst/>
          </a:prstGeom>
          <a:ln w="9525" cap="flat" cmpd="sng">
            <a:solidFill>
              <a:schemeClr val="tx1"/>
            </a:solidFill>
            <a:prstDash val="solid"/>
            <a:round/>
            <a:headEnd type="none" w="med" len="med"/>
            <a:tailEnd type="triangle" w="sm" len="lg"/>
          </a:ln>
        </p:spPr>
      </p:sp>
      <p:sp>
        <p:nvSpPr>
          <p:cNvPr id="95293" name="文本框 46140"/>
          <p:cNvSpPr txBox="1"/>
          <p:nvPr/>
        </p:nvSpPr>
        <p:spPr>
          <a:xfrm>
            <a:off x="449263" y="45862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5294" name="文本框 46141"/>
          <p:cNvSpPr txBox="1"/>
          <p:nvPr/>
        </p:nvSpPr>
        <p:spPr>
          <a:xfrm>
            <a:off x="449263" y="5259388"/>
            <a:ext cx="790575" cy="762000"/>
          </a:xfrm>
          <a:prstGeom prst="rect">
            <a:avLst/>
          </a:prstGeom>
          <a:noFill/>
          <a:ln w="9525">
            <a:noFill/>
          </a:ln>
        </p:spPr>
        <p:txBody>
          <a:bodyPr wrap="none" anchor="t">
            <a:spAutoFit/>
          </a:bodyPr>
          <a:p>
            <a:r>
              <a:rPr lang="en-US" altLang="zh-CN" sz="4400">
                <a:latin typeface="Wingdings" panose="05000000000000000000" pitchFamily="2" charset="2"/>
                <a:ea typeface="宋体" panose="02010600030101010101" pitchFamily="2" charset="-122"/>
              </a:rPr>
              <a:t>(</a:t>
            </a:r>
            <a:endParaRPr lang="en-US" altLang="zh-CN" sz="4400">
              <a:latin typeface="Wingdings" panose="05000000000000000000" pitchFamily="2" charset="2"/>
              <a:ea typeface="宋体" panose="02010600030101010101" pitchFamily="2" charset="-122"/>
            </a:endParaRPr>
          </a:p>
        </p:txBody>
      </p:sp>
      <p:sp>
        <p:nvSpPr>
          <p:cNvPr id="95295" name="文本框 46142"/>
          <p:cNvSpPr txBox="1"/>
          <p:nvPr/>
        </p:nvSpPr>
        <p:spPr>
          <a:xfrm>
            <a:off x="1555750" y="40132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296" name="文本框 46143"/>
          <p:cNvSpPr txBox="1"/>
          <p:nvPr/>
        </p:nvSpPr>
        <p:spPr>
          <a:xfrm>
            <a:off x="3348038" y="313213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297" name="文本框 46144"/>
          <p:cNvSpPr txBox="1"/>
          <p:nvPr/>
        </p:nvSpPr>
        <p:spPr>
          <a:xfrm>
            <a:off x="4949825" y="447198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298" name="文本框 46145"/>
          <p:cNvSpPr txBox="1"/>
          <p:nvPr/>
        </p:nvSpPr>
        <p:spPr>
          <a:xfrm>
            <a:off x="6554788" y="3560763"/>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交换机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299" name="文本框 46146"/>
          <p:cNvSpPr txBox="1"/>
          <p:nvPr/>
        </p:nvSpPr>
        <p:spPr>
          <a:xfrm>
            <a:off x="977900" y="36068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用户线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300" name="文本框 46147"/>
          <p:cNvSpPr txBox="1"/>
          <p:nvPr/>
        </p:nvSpPr>
        <p:spPr>
          <a:xfrm>
            <a:off x="7716838" y="51562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用户线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301" name="文本框 46148"/>
          <p:cNvSpPr txBox="1"/>
          <p:nvPr/>
        </p:nvSpPr>
        <p:spPr>
          <a:xfrm>
            <a:off x="5227638" y="366553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中继线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302" name="文本框 46149"/>
          <p:cNvSpPr txBox="1"/>
          <p:nvPr/>
        </p:nvSpPr>
        <p:spPr>
          <a:xfrm>
            <a:off x="2211388" y="3294063"/>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中继线</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5303" name="文本框 46150"/>
          <p:cNvSpPr txBox="1"/>
          <p:nvPr/>
        </p:nvSpPr>
        <p:spPr>
          <a:xfrm>
            <a:off x="8362950" y="3829050"/>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B</a:t>
            </a:r>
            <a:endParaRPr lang="en-US" altLang="zh-CN" sz="2000">
              <a:solidFill>
                <a:srgbClr val="333399"/>
              </a:solidFill>
              <a:latin typeface="Arial" panose="020B0604020202020204" pitchFamily="34" charset="0"/>
              <a:ea typeface="宋体" panose="02010600030101010101" pitchFamily="2" charset="-122"/>
            </a:endParaRPr>
          </a:p>
        </p:txBody>
      </p:sp>
      <p:sp>
        <p:nvSpPr>
          <p:cNvPr id="95304" name="文本框 46151"/>
          <p:cNvSpPr txBox="1"/>
          <p:nvPr/>
        </p:nvSpPr>
        <p:spPr>
          <a:xfrm>
            <a:off x="282575" y="5399088"/>
            <a:ext cx="3683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D</a:t>
            </a:r>
            <a:endParaRPr lang="en-US" altLang="zh-CN" sz="2000">
              <a:solidFill>
                <a:srgbClr val="333399"/>
              </a:solidFill>
              <a:latin typeface="Arial" panose="020B0604020202020204" pitchFamily="34" charset="0"/>
              <a:ea typeface="宋体" panose="02010600030101010101" pitchFamily="2" charset="-122"/>
            </a:endParaRPr>
          </a:p>
        </p:txBody>
      </p:sp>
      <p:sp>
        <p:nvSpPr>
          <p:cNvPr id="95305" name="文本框 46152"/>
          <p:cNvSpPr txBox="1"/>
          <p:nvPr/>
        </p:nvSpPr>
        <p:spPr>
          <a:xfrm>
            <a:off x="250825" y="4702175"/>
            <a:ext cx="3683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C</a:t>
            </a:r>
            <a:endParaRPr lang="en-US" altLang="zh-CN" sz="2000">
              <a:solidFill>
                <a:srgbClr val="333399"/>
              </a:solidFill>
              <a:latin typeface="Arial" panose="020B0604020202020204" pitchFamily="34" charset="0"/>
              <a:ea typeface="宋体" panose="02010600030101010101" pitchFamily="2" charset="-122"/>
            </a:endParaRPr>
          </a:p>
        </p:txBody>
      </p:sp>
      <p:sp>
        <p:nvSpPr>
          <p:cNvPr id="95306" name="文本框 46153"/>
          <p:cNvSpPr txBox="1"/>
          <p:nvPr/>
        </p:nvSpPr>
        <p:spPr>
          <a:xfrm>
            <a:off x="574675" y="3756025"/>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A</a:t>
            </a:r>
            <a:endParaRPr lang="en-US" altLang="zh-CN" sz="2000">
              <a:solidFill>
                <a:srgbClr val="333399"/>
              </a:solidFill>
              <a:latin typeface="Arial" panose="020B0604020202020204" pitchFamily="34" charset="0"/>
              <a:ea typeface="宋体" panose="02010600030101010101" pitchFamily="2" charset="-122"/>
            </a:endParaRPr>
          </a:p>
        </p:txBody>
      </p:sp>
      <p:grpSp>
        <p:nvGrpSpPr>
          <p:cNvPr id="46159" name="组合 46158"/>
          <p:cNvGrpSpPr/>
          <p:nvPr/>
        </p:nvGrpSpPr>
        <p:grpSpPr>
          <a:xfrm>
            <a:off x="971550" y="4940300"/>
            <a:ext cx="849313" cy="720725"/>
            <a:chOff x="612" y="3112"/>
            <a:chExt cx="535" cy="454"/>
          </a:xfrm>
        </p:grpSpPr>
        <p:sp>
          <p:nvSpPr>
            <p:cNvPr id="95308" name="任意多边形 46154"/>
            <p:cNvSpPr/>
            <p:nvPr/>
          </p:nvSpPr>
          <p:spPr>
            <a:xfrm>
              <a:off x="1014" y="3112"/>
              <a:ext cx="133" cy="227"/>
            </a:xfrm>
            <a:custGeom>
              <a:avLst/>
              <a:gdLst/>
              <a:ahLst/>
              <a:cxnLst/>
              <a:pathLst>
                <a:path w="133" h="227">
                  <a:moveTo>
                    <a:pt x="0" y="2"/>
                  </a:moveTo>
                  <a:cubicBezTo>
                    <a:pt x="9" y="2"/>
                    <a:pt x="38" y="0"/>
                    <a:pt x="54" y="5"/>
                  </a:cubicBezTo>
                  <a:cubicBezTo>
                    <a:pt x="70" y="10"/>
                    <a:pt x="85" y="20"/>
                    <a:pt x="97" y="30"/>
                  </a:cubicBezTo>
                  <a:cubicBezTo>
                    <a:pt x="109" y="40"/>
                    <a:pt x="121" y="52"/>
                    <a:pt x="126" y="66"/>
                  </a:cubicBezTo>
                  <a:cubicBezTo>
                    <a:pt x="131" y="79"/>
                    <a:pt x="133" y="99"/>
                    <a:pt x="129" y="115"/>
                  </a:cubicBezTo>
                  <a:cubicBezTo>
                    <a:pt x="125" y="132"/>
                    <a:pt x="110" y="155"/>
                    <a:pt x="100" y="168"/>
                  </a:cubicBezTo>
                  <a:cubicBezTo>
                    <a:pt x="90" y="181"/>
                    <a:pt x="81" y="184"/>
                    <a:pt x="66" y="194"/>
                  </a:cubicBezTo>
                  <a:cubicBezTo>
                    <a:pt x="51" y="204"/>
                    <a:pt x="21" y="220"/>
                    <a:pt x="9" y="227"/>
                  </a:cubicBezTo>
                </a:path>
              </a:pathLst>
            </a:custGeom>
            <a:noFill/>
            <a:ln w="76200" cap="flat" cmpd="sng">
              <a:solidFill>
                <a:schemeClr val="hlink"/>
              </a:solidFill>
              <a:prstDash val="solid"/>
              <a:round/>
              <a:headEnd type="none" w="med" len="med"/>
              <a:tailEnd type="none" w="med" len="med"/>
            </a:ln>
          </p:spPr>
          <p:txBody>
            <a:bodyPr/>
            <a:p>
              <a:endParaRPr lang="zh-CN" altLang="en-US"/>
            </a:p>
          </p:txBody>
        </p:sp>
        <p:sp>
          <p:nvSpPr>
            <p:cNvPr id="95309" name="直接连接符 46155"/>
            <p:cNvSpPr/>
            <p:nvPr/>
          </p:nvSpPr>
          <p:spPr>
            <a:xfrm flipV="1">
              <a:off x="612" y="3113"/>
              <a:ext cx="408" cy="90"/>
            </a:xfrm>
            <a:prstGeom prst="line">
              <a:avLst/>
            </a:prstGeom>
            <a:ln w="76200" cap="flat" cmpd="sng">
              <a:solidFill>
                <a:schemeClr val="hlink"/>
              </a:solidFill>
              <a:prstDash val="solid"/>
              <a:round/>
              <a:headEnd type="none" w="med" len="med"/>
              <a:tailEnd type="none" w="med" len="med"/>
            </a:ln>
          </p:spPr>
        </p:sp>
        <p:sp>
          <p:nvSpPr>
            <p:cNvPr id="95310" name="直接连接符 46156"/>
            <p:cNvSpPr/>
            <p:nvPr/>
          </p:nvSpPr>
          <p:spPr>
            <a:xfrm flipV="1">
              <a:off x="612" y="3333"/>
              <a:ext cx="420" cy="233"/>
            </a:xfrm>
            <a:prstGeom prst="line">
              <a:avLst/>
            </a:prstGeom>
            <a:ln w="76200" cap="flat" cmpd="sng">
              <a:solidFill>
                <a:schemeClr val="hlink"/>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charRg st="19" end="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7282" name="标题 47105"/>
          <p:cNvSpPr>
            <a:spLocks noGrp="1"/>
          </p:cNvSpPr>
          <p:nvPr>
            <p:ph type="title"/>
          </p:nvPr>
        </p:nvSpPr>
        <p:spPr>
          <a:xfrm>
            <a:off x="900113" y="214313"/>
            <a:ext cx="8243887" cy="1462087"/>
          </a:xfrm>
          <a:ln/>
        </p:spPr>
        <p:txBody>
          <a:bodyPr anchor="b"/>
          <a:p>
            <a:pPr algn="ctr"/>
            <a:r>
              <a:rPr lang="zh-CN" altLang="en-US" dirty="0"/>
              <a:t>电路交换传送计算机数据效率低</a:t>
            </a:r>
            <a:endParaRPr lang="zh-CN" altLang="en-US" dirty="0"/>
          </a:p>
        </p:txBody>
      </p:sp>
      <p:sp>
        <p:nvSpPr>
          <p:cNvPr id="47107" name="内容占位符 47106"/>
          <p:cNvSpPr>
            <a:spLocks noGrp="1"/>
          </p:cNvSpPr>
          <p:nvPr>
            <p:ph idx="1"/>
          </p:nvPr>
        </p:nvSpPr>
        <p:spPr>
          <a:xfrm>
            <a:off x="971550" y="1989138"/>
            <a:ext cx="7772400" cy="2663825"/>
          </a:xfrm>
          <a:ln/>
        </p:spPr>
        <p:txBody>
          <a:bodyPr anchor="t"/>
          <a:p>
            <a:r>
              <a:rPr lang="zh-CN" altLang="en-US" dirty="0"/>
              <a:t>计算机数据具有突发性。</a:t>
            </a:r>
            <a:endParaRPr lang="zh-CN" altLang="en-US" dirty="0"/>
          </a:p>
          <a:p>
            <a:r>
              <a:rPr lang="zh-CN" altLang="en-US" dirty="0"/>
              <a:t>这导致通信线路的利用率很低。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charRg st="12"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99330" name="直接连接符 49159"/>
          <p:cNvSpPr/>
          <p:nvPr/>
        </p:nvSpPr>
        <p:spPr>
          <a:xfrm>
            <a:off x="1979613" y="3286125"/>
            <a:ext cx="5184775" cy="0"/>
          </a:xfrm>
          <a:prstGeom prst="line">
            <a:avLst/>
          </a:prstGeom>
          <a:ln w="9525" cap="flat" cmpd="sng">
            <a:solidFill>
              <a:schemeClr val="tx1"/>
            </a:solidFill>
            <a:prstDash val="solid"/>
            <a:round/>
            <a:headEnd type="triangle" w="sm" len="lg"/>
            <a:tailEnd type="triangle" w="sm" len="lg"/>
          </a:ln>
        </p:spPr>
      </p:sp>
      <p:sp>
        <p:nvSpPr>
          <p:cNvPr id="99331" name="文本框 49160"/>
          <p:cNvSpPr txBox="1"/>
          <p:nvPr/>
        </p:nvSpPr>
        <p:spPr>
          <a:xfrm>
            <a:off x="4284663" y="3046413"/>
            <a:ext cx="692150" cy="396875"/>
          </a:xfrm>
          <a:prstGeom prst="rect">
            <a:avLst/>
          </a:prstGeom>
          <a:solidFill>
            <a:schemeClr val="bg1"/>
          </a:solid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报文</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99332" name="标题 49153"/>
          <p:cNvSpPr>
            <a:spLocks noGrp="1"/>
          </p:cNvSpPr>
          <p:nvPr>
            <p:ph type="title"/>
          </p:nvPr>
        </p:nvSpPr>
        <p:spPr>
          <a:ln/>
        </p:spPr>
        <p:txBody>
          <a:bodyPr anchor="b"/>
          <a:p>
            <a:pPr algn="ctr"/>
            <a:r>
              <a:rPr lang="en-US" altLang="zh-CN" dirty="0"/>
              <a:t>2. </a:t>
            </a:r>
            <a:r>
              <a:rPr lang="zh-CN" altLang="en-US" dirty="0"/>
              <a:t>分组交换的主要特点 </a:t>
            </a:r>
            <a:endParaRPr lang="zh-CN" altLang="en-US" dirty="0"/>
          </a:p>
        </p:txBody>
      </p:sp>
      <p:sp>
        <p:nvSpPr>
          <p:cNvPr id="99333" name="文本占位符 49154"/>
          <p:cNvSpPr>
            <a:spLocks noGrp="1"/>
          </p:cNvSpPr>
          <p:nvPr>
            <p:ph idx="1"/>
          </p:nvPr>
        </p:nvSpPr>
        <p:spPr>
          <a:xfrm>
            <a:off x="1042988" y="1906588"/>
            <a:ext cx="7772400" cy="4114800"/>
          </a:xfrm>
          <a:ln/>
        </p:spPr>
        <p:txBody>
          <a:bodyPr anchor="t"/>
          <a:p>
            <a:r>
              <a:rPr lang="zh-CN" altLang="en-US" dirty="0"/>
              <a:t>在发送端，先把较长的报文</a:t>
            </a:r>
            <a:r>
              <a:rPr lang="zh-CN" altLang="en-US" dirty="0">
                <a:solidFill>
                  <a:schemeClr val="hlink"/>
                </a:solidFill>
              </a:rPr>
              <a:t>划分成较短的、固定长度的数据段</a:t>
            </a:r>
            <a:r>
              <a:rPr lang="zh-CN" altLang="en-US" dirty="0"/>
              <a:t>。 </a:t>
            </a:r>
            <a:endParaRPr lang="zh-CN" altLang="en-US" dirty="0"/>
          </a:p>
        </p:txBody>
      </p:sp>
      <p:grpSp>
        <p:nvGrpSpPr>
          <p:cNvPr id="99334" name="组合 49228"/>
          <p:cNvGrpSpPr/>
          <p:nvPr/>
        </p:nvGrpSpPr>
        <p:grpSpPr>
          <a:xfrm>
            <a:off x="1908175" y="3502025"/>
            <a:ext cx="5264150" cy="431800"/>
            <a:chOff x="1202" y="2206"/>
            <a:chExt cx="3316" cy="272"/>
          </a:xfrm>
        </p:grpSpPr>
        <p:grpSp>
          <p:nvGrpSpPr>
            <p:cNvPr id="99335" name="组合 49226"/>
            <p:cNvGrpSpPr/>
            <p:nvPr/>
          </p:nvGrpSpPr>
          <p:grpSpPr>
            <a:xfrm>
              <a:off x="1247" y="2206"/>
              <a:ext cx="3266" cy="272"/>
              <a:chOff x="1247" y="2931"/>
              <a:chExt cx="3266" cy="272"/>
            </a:xfrm>
          </p:grpSpPr>
          <p:sp>
            <p:nvSpPr>
              <p:cNvPr id="99336" name="矩形 49221"/>
              <p:cNvSpPr/>
              <p:nvPr/>
            </p:nvSpPr>
            <p:spPr>
              <a:xfrm>
                <a:off x="1248" y="2931"/>
                <a:ext cx="1088" cy="272"/>
              </a:xfrm>
              <a:prstGeom prst="rect">
                <a:avLst/>
              </a:prstGeom>
              <a:solidFill>
                <a:srgbClr val="CCECFF"/>
              </a:solidFill>
              <a:ln w="28575">
                <a:noFill/>
              </a:ln>
            </p:spPr>
            <p:txBody>
              <a:bodyPr wrap="none" anchor="ctr"/>
              <a:p>
                <a:pPr algn="ctr"/>
                <a:endParaRPr lang="zh-CN" sz="2000" dirty="0">
                  <a:solidFill>
                    <a:srgbClr val="333399"/>
                  </a:solidFill>
                  <a:latin typeface="Arial" panose="020B0604020202020204" pitchFamily="34" charset="0"/>
                  <a:ea typeface="黑体" panose="02010609060101010101" pitchFamily="2" charset="-122"/>
                </a:endParaRPr>
              </a:p>
            </p:txBody>
          </p:sp>
          <p:sp>
            <p:nvSpPr>
              <p:cNvPr id="99337" name="矩形 49222"/>
              <p:cNvSpPr/>
              <p:nvPr/>
            </p:nvSpPr>
            <p:spPr>
              <a:xfrm>
                <a:off x="2336" y="2931"/>
                <a:ext cx="1088" cy="272"/>
              </a:xfrm>
              <a:prstGeom prst="rect">
                <a:avLst/>
              </a:prstGeom>
              <a:solidFill>
                <a:srgbClr val="CCECFF"/>
              </a:solidFill>
              <a:ln w="28575">
                <a:noFill/>
              </a:ln>
            </p:spPr>
            <p:txBody>
              <a:bodyPr wrap="none" anchor="ctr"/>
              <a:p>
                <a:pPr algn="ctr"/>
                <a:endParaRPr lang="zh-CN" sz="2000" dirty="0">
                  <a:solidFill>
                    <a:srgbClr val="333399"/>
                  </a:solidFill>
                  <a:latin typeface="Tahoma" panose="020B0604030504040204" pitchFamily="34" charset="0"/>
                  <a:ea typeface="黑体" panose="02010609060101010101" pitchFamily="2" charset="-122"/>
                </a:endParaRPr>
              </a:p>
            </p:txBody>
          </p:sp>
          <p:sp>
            <p:nvSpPr>
              <p:cNvPr id="99338" name="矩形 49223"/>
              <p:cNvSpPr/>
              <p:nvPr/>
            </p:nvSpPr>
            <p:spPr>
              <a:xfrm>
                <a:off x="3425" y="2931"/>
                <a:ext cx="1088" cy="272"/>
              </a:xfrm>
              <a:prstGeom prst="rect">
                <a:avLst/>
              </a:prstGeom>
              <a:solidFill>
                <a:srgbClr val="CCECFF"/>
              </a:solidFill>
              <a:ln w="28575">
                <a:noFill/>
              </a:ln>
            </p:spPr>
            <p:txBody>
              <a:bodyPr wrap="none" anchor="ctr"/>
              <a:p>
                <a:pPr algn="ctr"/>
                <a:endParaRPr lang="zh-CN" sz="2000" dirty="0">
                  <a:solidFill>
                    <a:srgbClr val="333399"/>
                  </a:solidFill>
                  <a:latin typeface="Arial" panose="020B0604020202020204" pitchFamily="34" charset="0"/>
                  <a:ea typeface="黑体" panose="02010609060101010101" pitchFamily="2" charset="-122"/>
                </a:endParaRPr>
              </a:p>
            </p:txBody>
          </p:sp>
          <p:sp>
            <p:nvSpPr>
              <p:cNvPr id="99339" name="矩形 49225"/>
              <p:cNvSpPr/>
              <p:nvPr/>
            </p:nvSpPr>
            <p:spPr>
              <a:xfrm>
                <a:off x="1247" y="2931"/>
                <a:ext cx="3266" cy="272"/>
              </a:xfrm>
              <a:prstGeom prst="rect">
                <a:avLst/>
              </a:prstGeom>
              <a:noFill/>
              <a:ln w="285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99340" name="文本框 49227"/>
            <p:cNvSpPr txBox="1"/>
            <p:nvPr/>
          </p:nvSpPr>
          <p:spPr>
            <a:xfrm>
              <a:off x="1202" y="2219"/>
              <a:ext cx="3316"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1101000110101010110101011100010011010010</a:t>
              </a:r>
              <a:endParaRPr lang="en-US" altLang="zh-CN">
                <a:solidFill>
                  <a:srgbClr val="333399"/>
                </a:solidFill>
                <a:latin typeface="Arial" panose="020B0604020202020204" pitchFamily="34" charset="0"/>
                <a:ea typeface="宋体" panose="02010600030101010101" pitchFamily="2" charset="-122"/>
              </a:endParaRPr>
            </a:p>
          </p:txBody>
        </p:sp>
      </p:grpSp>
      <p:grpSp>
        <p:nvGrpSpPr>
          <p:cNvPr id="49233" name="组合 49232"/>
          <p:cNvGrpSpPr/>
          <p:nvPr/>
        </p:nvGrpSpPr>
        <p:grpSpPr>
          <a:xfrm>
            <a:off x="3025775" y="3933825"/>
            <a:ext cx="3028950" cy="1416050"/>
            <a:chOff x="1906" y="2478"/>
            <a:chExt cx="1908" cy="892"/>
          </a:xfrm>
        </p:grpSpPr>
        <p:sp>
          <p:nvSpPr>
            <p:cNvPr id="99342" name="文本框 49229"/>
            <p:cNvSpPr txBox="1"/>
            <p:nvPr/>
          </p:nvSpPr>
          <p:spPr>
            <a:xfrm>
              <a:off x="1906" y="2774"/>
              <a:ext cx="1908" cy="596"/>
            </a:xfrm>
            <a:prstGeom prst="rect">
              <a:avLst/>
            </a:prstGeom>
            <a:noFill/>
            <a:ln w="9525">
              <a:noFill/>
            </a:ln>
          </p:spPr>
          <p:txBody>
            <a:bodyPr wrap="none" anchor="t">
              <a:spAutoFit/>
            </a:bodyPr>
            <a:p>
              <a:pPr algn="ctr"/>
              <a:r>
                <a:rPr lang="zh-CN" altLang="en-US" sz="2800" dirty="0">
                  <a:solidFill>
                    <a:srgbClr val="333399"/>
                  </a:solidFill>
                  <a:latin typeface="Tahoma" panose="020B0604030504040204" pitchFamily="34" charset="0"/>
                  <a:ea typeface="黑体" panose="02010609060101010101" pitchFamily="2" charset="-122"/>
                </a:rPr>
                <a:t>假定这个报文较长</a:t>
              </a:r>
              <a:endParaRPr lang="zh-CN" altLang="en-US" sz="2800" dirty="0">
                <a:solidFill>
                  <a:srgbClr val="333399"/>
                </a:solidFill>
                <a:latin typeface="Tahoma" panose="020B0604030504040204" pitchFamily="34" charset="0"/>
                <a:ea typeface="黑体" panose="02010609060101010101" pitchFamily="2" charset="-122"/>
              </a:endParaRPr>
            </a:p>
            <a:p>
              <a:pPr algn="ctr"/>
              <a:r>
                <a:rPr lang="zh-CN" altLang="en-US" sz="2800" dirty="0">
                  <a:solidFill>
                    <a:srgbClr val="333399"/>
                  </a:solidFill>
                  <a:latin typeface="Tahoma" panose="020B0604030504040204" pitchFamily="34" charset="0"/>
                  <a:ea typeface="黑体" panose="02010609060101010101" pitchFamily="2" charset="-122"/>
                </a:rPr>
                <a:t>不便于传输</a:t>
              </a:r>
              <a:endParaRPr lang="zh-CN" altLang="en-US" sz="2800" dirty="0">
                <a:solidFill>
                  <a:srgbClr val="333399"/>
                </a:solidFill>
                <a:latin typeface="Tahoma" panose="020B0604030504040204" pitchFamily="34" charset="0"/>
                <a:ea typeface="黑体" panose="02010609060101010101" pitchFamily="2" charset="-122"/>
              </a:endParaRPr>
            </a:p>
          </p:txBody>
        </p:sp>
        <p:sp>
          <p:nvSpPr>
            <p:cNvPr id="99343" name="直接连接符 49230"/>
            <p:cNvSpPr/>
            <p:nvPr/>
          </p:nvSpPr>
          <p:spPr>
            <a:xfrm flipV="1">
              <a:off x="2789" y="2478"/>
              <a:ext cx="91" cy="362"/>
            </a:xfrm>
            <a:prstGeom prst="line">
              <a:avLst/>
            </a:prstGeom>
            <a:ln w="28575" cap="flat" cmpd="sng">
              <a:solidFill>
                <a:srgbClr val="333399"/>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53260" name="矩形 53259"/>
          <p:cNvSpPr/>
          <p:nvPr/>
        </p:nvSpPr>
        <p:spPr>
          <a:xfrm>
            <a:off x="1979613" y="2947988"/>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3261" name="矩形 53260"/>
          <p:cNvSpPr/>
          <p:nvPr/>
        </p:nvSpPr>
        <p:spPr>
          <a:xfrm>
            <a:off x="3708400" y="2947988"/>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3262" name="矩形 53261"/>
          <p:cNvSpPr/>
          <p:nvPr/>
        </p:nvSpPr>
        <p:spPr>
          <a:xfrm>
            <a:off x="5437188" y="2947988"/>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53263" name="组合 53262"/>
          <p:cNvGrpSpPr/>
          <p:nvPr/>
        </p:nvGrpSpPr>
        <p:grpSpPr>
          <a:xfrm>
            <a:off x="1979613" y="2492375"/>
            <a:ext cx="5184775" cy="396875"/>
            <a:chOff x="1247" y="1737"/>
            <a:chExt cx="3266" cy="250"/>
          </a:xfrm>
        </p:grpSpPr>
        <p:sp>
          <p:nvSpPr>
            <p:cNvPr id="101382" name="直接连接符 53249"/>
            <p:cNvSpPr/>
            <p:nvPr/>
          </p:nvSpPr>
          <p:spPr>
            <a:xfrm>
              <a:off x="1247" y="1888"/>
              <a:ext cx="3266" cy="0"/>
            </a:xfrm>
            <a:prstGeom prst="line">
              <a:avLst/>
            </a:prstGeom>
            <a:ln w="9525" cap="flat" cmpd="sng">
              <a:solidFill>
                <a:schemeClr val="tx1"/>
              </a:solidFill>
              <a:prstDash val="solid"/>
              <a:round/>
              <a:headEnd type="triangle" w="sm" len="lg"/>
              <a:tailEnd type="triangle" w="sm" len="lg"/>
            </a:ln>
          </p:spPr>
        </p:sp>
        <p:sp>
          <p:nvSpPr>
            <p:cNvPr id="101383" name="文本框 53250"/>
            <p:cNvSpPr txBox="1"/>
            <p:nvPr/>
          </p:nvSpPr>
          <p:spPr>
            <a:xfrm>
              <a:off x="2699" y="1737"/>
              <a:ext cx="436" cy="250"/>
            </a:xfrm>
            <a:prstGeom prst="rect">
              <a:avLst/>
            </a:prstGeom>
            <a:solidFill>
              <a:schemeClr val="bg1"/>
            </a:solid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报文</a:t>
              </a:r>
              <a:endParaRPr lang="zh-CN" altLang="en-US" sz="2000" dirty="0">
                <a:solidFill>
                  <a:srgbClr val="333399"/>
                </a:solidFill>
                <a:latin typeface="Times New Roman" panose="02020603050405020304" pitchFamily="18" charset="0"/>
                <a:ea typeface="黑体" panose="02010609060101010101" pitchFamily="2" charset="-122"/>
              </a:endParaRPr>
            </a:p>
          </p:txBody>
        </p:sp>
      </p:grpSp>
      <p:sp>
        <p:nvSpPr>
          <p:cNvPr id="101384" name="标题 53251"/>
          <p:cNvSpPr>
            <a:spLocks noGrp="1"/>
          </p:cNvSpPr>
          <p:nvPr>
            <p:ph type="title"/>
          </p:nvPr>
        </p:nvSpPr>
        <p:spPr>
          <a:xfrm>
            <a:off x="1150938" y="214313"/>
            <a:ext cx="7381875" cy="1462087"/>
          </a:xfrm>
          <a:ln/>
        </p:spPr>
        <p:txBody>
          <a:bodyPr anchor="b"/>
          <a:p>
            <a:pPr algn="ctr"/>
            <a:r>
              <a:rPr lang="zh-CN" altLang="en-US" dirty="0"/>
              <a:t>添加首部构成分组</a:t>
            </a:r>
            <a:endParaRPr lang="zh-CN" altLang="en-US" dirty="0"/>
          </a:p>
        </p:txBody>
      </p:sp>
      <p:sp>
        <p:nvSpPr>
          <p:cNvPr id="101385" name="文本占位符 53252"/>
          <p:cNvSpPr>
            <a:spLocks noGrp="1"/>
          </p:cNvSpPr>
          <p:nvPr>
            <p:ph idx="1"/>
          </p:nvPr>
        </p:nvSpPr>
        <p:spPr>
          <a:xfrm>
            <a:off x="900113" y="1906588"/>
            <a:ext cx="7915275" cy="4114800"/>
          </a:xfrm>
          <a:ln/>
        </p:spPr>
        <p:txBody>
          <a:bodyPr anchor="t"/>
          <a:p>
            <a:r>
              <a:rPr lang="zh-CN" altLang="en-US" dirty="0"/>
              <a:t>每一个数据段前面添加上</a:t>
            </a:r>
            <a:r>
              <a:rPr lang="zh-CN" altLang="en-US" dirty="0">
                <a:solidFill>
                  <a:schemeClr val="hlink"/>
                </a:solidFill>
              </a:rPr>
              <a:t>首部</a:t>
            </a:r>
            <a:r>
              <a:rPr lang="zh-CN" altLang="en-US" dirty="0"/>
              <a:t>构成分组。</a:t>
            </a:r>
            <a:endParaRPr lang="zh-CN" altLang="en-US" dirty="0"/>
          </a:p>
        </p:txBody>
      </p:sp>
      <p:sp>
        <p:nvSpPr>
          <p:cNvPr id="53264" name="矩形 53263"/>
          <p:cNvSpPr/>
          <p:nvPr/>
        </p:nvSpPr>
        <p:spPr>
          <a:xfrm>
            <a:off x="1403350" y="3595688"/>
            <a:ext cx="576263"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3267" name="矩形 53266"/>
          <p:cNvSpPr/>
          <p:nvPr/>
        </p:nvSpPr>
        <p:spPr>
          <a:xfrm>
            <a:off x="3132138" y="4460875"/>
            <a:ext cx="576262"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3268" name="矩形 53267"/>
          <p:cNvSpPr/>
          <p:nvPr/>
        </p:nvSpPr>
        <p:spPr>
          <a:xfrm>
            <a:off x="4859338" y="5310188"/>
            <a:ext cx="576262"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53273" name="组合 53272"/>
          <p:cNvGrpSpPr/>
          <p:nvPr/>
        </p:nvGrpSpPr>
        <p:grpSpPr>
          <a:xfrm>
            <a:off x="1404938" y="3033713"/>
            <a:ext cx="2303462" cy="488950"/>
            <a:chOff x="1973" y="2532"/>
            <a:chExt cx="1451" cy="308"/>
          </a:xfrm>
        </p:grpSpPr>
        <p:sp>
          <p:nvSpPr>
            <p:cNvPr id="101390" name="左大括号 53268"/>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91" name="文本框 53271"/>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3274" name="组合 53273"/>
          <p:cNvGrpSpPr/>
          <p:nvPr/>
        </p:nvGrpSpPr>
        <p:grpSpPr>
          <a:xfrm>
            <a:off x="3132138" y="3898900"/>
            <a:ext cx="2303462" cy="488950"/>
            <a:chOff x="1973" y="2532"/>
            <a:chExt cx="1451" cy="308"/>
          </a:xfrm>
        </p:grpSpPr>
        <p:sp>
          <p:nvSpPr>
            <p:cNvPr id="101393" name="左大括号 53274"/>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94" name="文本框 53275"/>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3277" name="组合 53276"/>
          <p:cNvGrpSpPr/>
          <p:nvPr/>
        </p:nvGrpSpPr>
        <p:grpSpPr>
          <a:xfrm>
            <a:off x="4859338" y="4762500"/>
            <a:ext cx="2303462" cy="488950"/>
            <a:chOff x="1973" y="2532"/>
            <a:chExt cx="1451" cy="308"/>
          </a:xfrm>
        </p:grpSpPr>
        <p:sp>
          <p:nvSpPr>
            <p:cNvPr id="101396" name="左大括号 53277"/>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97" name="文本框 53278"/>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3281" name="文本框 53280"/>
          <p:cNvSpPr txBox="1"/>
          <p:nvPr/>
        </p:nvSpPr>
        <p:spPr>
          <a:xfrm>
            <a:off x="1042988" y="5949950"/>
            <a:ext cx="4333875" cy="519113"/>
          </a:xfrm>
          <a:prstGeom prst="rect">
            <a:avLst/>
          </a:prstGeom>
          <a:noFill/>
          <a:ln w="9525">
            <a:noFill/>
          </a:ln>
        </p:spPr>
        <p:txBody>
          <a:bodyPr wrap="none" anchor="t">
            <a:spAutoFit/>
          </a:bodyPr>
          <a:p>
            <a:r>
              <a:rPr lang="zh-CN" altLang="en-US" sz="2800" dirty="0">
                <a:solidFill>
                  <a:schemeClr val="hlink"/>
                </a:solidFill>
                <a:latin typeface="Tahoma" panose="020B0604030504040204" pitchFamily="34" charset="0"/>
                <a:ea typeface="黑体" panose="02010609060101010101" pitchFamily="2" charset="-122"/>
              </a:rPr>
              <a:t>请注意：现在左边是“前面”</a:t>
            </a:r>
            <a:endParaRPr lang="zh-CN" altLang="en-US" sz="2800" dirty="0">
              <a:solidFill>
                <a:schemeClr val="hlink"/>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00"/>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1"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0"/>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300"/>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1" animBg="1"/>
      <p:bldP spid="53262" grpId="0" animBg="1"/>
      <p:bldP spid="53264" grpId="0" animBg="1"/>
      <p:bldP spid="53267" grpId="0" animBg="1"/>
      <p:bldP spid="53268" grpId="0" animBg="1"/>
      <p:bldP spid="53281" grpId="0"/>
      <p:bldP spid="5328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03426" name="标题 57351"/>
          <p:cNvSpPr>
            <a:spLocks noGrp="1"/>
          </p:cNvSpPr>
          <p:nvPr>
            <p:ph type="title"/>
          </p:nvPr>
        </p:nvSpPr>
        <p:spPr>
          <a:ln/>
        </p:spPr>
        <p:txBody>
          <a:bodyPr anchor="b"/>
          <a:p>
            <a:pPr algn="ctr"/>
            <a:r>
              <a:rPr lang="zh-CN" altLang="en-US" dirty="0"/>
              <a:t>分组交换的传输单元</a:t>
            </a:r>
            <a:endParaRPr lang="zh-CN" altLang="en-US" dirty="0"/>
          </a:p>
        </p:txBody>
      </p:sp>
      <p:sp>
        <p:nvSpPr>
          <p:cNvPr id="57353" name="内容占位符 57352"/>
          <p:cNvSpPr>
            <a:spLocks noGrp="1"/>
          </p:cNvSpPr>
          <p:nvPr>
            <p:ph idx="1"/>
          </p:nvPr>
        </p:nvSpPr>
        <p:spPr>
          <a:xfrm>
            <a:off x="1116013" y="1916113"/>
            <a:ext cx="7772400" cy="4321175"/>
          </a:xfrm>
          <a:ln/>
        </p:spPr>
        <p:txBody>
          <a:bodyPr anchor="t"/>
          <a:p>
            <a:pPr>
              <a:spcBef>
                <a:spcPct val="10000"/>
              </a:spcBef>
            </a:pPr>
            <a:r>
              <a:rPr lang="zh-CN" altLang="en-US" dirty="0"/>
              <a:t>分组交换网以“</a:t>
            </a:r>
            <a:r>
              <a:rPr lang="zh-CN" altLang="en-US" dirty="0">
                <a:solidFill>
                  <a:schemeClr val="hlink"/>
                </a:solidFill>
              </a:rPr>
              <a:t>分组</a:t>
            </a:r>
            <a:r>
              <a:rPr lang="zh-CN" altLang="en-US" dirty="0"/>
              <a:t>”作为数据传输单元。</a:t>
            </a:r>
            <a:endParaRPr lang="zh-CN" altLang="en-US" dirty="0"/>
          </a:p>
          <a:p>
            <a:pPr>
              <a:spcBef>
                <a:spcPct val="10000"/>
              </a:spcBef>
            </a:pPr>
            <a:r>
              <a:rPr lang="zh-CN" altLang="en-US" dirty="0">
                <a:solidFill>
                  <a:schemeClr val="hlink"/>
                </a:solidFill>
              </a:rPr>
              <a:t>依次</a:t>
            </a:r>
            <a:r>
              <a:rPr lang="zh-CN" altLang="en-US" dirty="0"/>
              <a:t>把各分组发送到接收端（假定接收端在左边）。</a:t>
            </a:r>
            <a:endParaRPr lang="zh-CN" altLang="en-US" dirty="0"/>
          </a:p>
        </p:txBody>
      </p:sp>
      <p:grpSp>
        <p:nvGrpSpPr>
          <p:cNvPr id="57366" name="组合 57365"/>
          <p:cNvGrpSpPr/>
          <p:nvPr/>
        </p:nvGrpSpPr>
        <p:grpSpPr>
          <a:xfrm>
            <a:off x="1403350" y="3598863"/>
            <a:ext cx="2305050" cy="993775"/>
            <a:chOff x="884" y="2078"/>
            <a:chExt cx="1452" cy="626"/>
          </a:xfrm>
        </p:grpSpPr>
        <p:sp>
          <p:nvSpPr>
            <p:cNvPr id="103429" name="矩形 57345"/>
            <p:cNvSpPr/>
            <p:nvPr/>
          </p:nvSpPr>
          <p:spPr>
            <a:xfrm>
              <a:off x="1247" y="2432"/>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3430" name="矩形 57353"/>
            <p:cNvSpPr/>
            <p:nvPr/>
          </p:nvSpPr>
          <p:spPr>
            <a:xfrm>
              <a:off x="884" y="2432"/>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103431" name="组合 57356"/>
            <p:cNvGrpSpPr/>
            <p:nvPr/>
          </p:nvGrpSpPr>
          <p:grpSpPr>
            <a:xfrm>
              <a:off x="885" y="2078"/>
              <a:ext cx="1451" cy="308"/>
              <a:chOff x="1973" y="2532"/>
              <a:chExt cx="1451" cy="308"/>
            </a:xfrm>
          </p:grpSpPr>
          <p:sp>
            <p:nvSpPr>
              <p:cNvPr id="103432" name="左大括号 57357"/>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33" name="文本框 57358"/>
              <p:cNvSpPr txBox="1"/>
              <p:nvPr/>
            </p:nvSpPr>
            <p:spPr>
              <a:xfrm>
                <a:off x="2489" y="2532"/>
                <a:ext cx="560"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grpSp>
        <p:nvGrpSpPr>
          <p:cNvPr id="57367" name="组合 57366"/>
          <p:cNvGrpSpPr/>
          <p:nvPr/>
        </p:nvGrpSpPr>
        <p:grpSpPr>
          <a:xfrm>
            <a:off x="3132138" y="4464050"/>
            <a:ext cx="2303462" cy="993775"/>
            <a:chOff x="1973" y="2623"/>
            <a:chExt cx="1451" cy="626"/>
          </a:xfrm>
        </p:grpSpPr>
        <p:sp>
          <p:nvSpPr>
            <p:cNvPr id="103435" name="矩形 57346"/>
            <p:cNvSpPr/>
            <p:nvPr/>
          </p:nvSpPr>
          <p:spPr>
            <a:xfrm>
              <a:off x="2336" y="2977"/>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3436" name="矩形 57354"/>
            <p:cNvSpPr/>
            <p:nvPr/>
          </p:nvSpPr>
          <p:spPr>
            <a:xfrm>
              <a:off x="1973" y="2977"/>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103437" name="组合 57359"/>
            <p:cNvGrpSpPr/>
            <p:nvPr/>
          </p:nvGrpSpPr>
          <p:grpSpPr>
            <a:xfrm>
              <a:off x="1973" y="2623"/>
              <a:ext cx="1451" cy="308"/>
              <a:chOff x="1973" y="2532"/>
              <a:chExt cx="1451" cy="308"/>
            </a:xfrm>
          </p:grpSpPr>
          <p:sp>
            <p:nvSpPr>
              <p:cNvPr id="103438" name="左大括号 57360"/>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39" name="文本框 57361"/>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grpSp>
        <p:nvGrpSpPr>
          <p:cNvPr id="57368" name="组合 57367"/>
          <p:cNvGrpSpPr/>
          <p:nvPr/>
        </p:nvGrpSpPr>
        <p:grpSpPr>
          <a:xfrm>
            <a:off x="4859338" y="5327650"/>
            <a:ext cx="2309812" cy="981075"/>
            <a:chOff x="3061" y="3167"/>
            <a:chExt cx="1455" cy="618"/>
          </a:xfrm>
        </p:grpSpPr>
        <p:sp>
          <p:nvSpPr>
            <p:cNvPr id="103441" name="矩形 57347"/>
            <p:cNvSpPr/>
            <p:nvPr/>
          </p:nvSpPr>
          <p:spPr>
            <a:xfrm>
              <a:off x="3428" y="3513"/>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3442" name="矩形 57355"/>
            <p:cNvSpPr/>
            <p:nvPr/>
          </p:nvSpPr>
          <p:spPr>
            <a:xfrm>
              <a:off x="3061" y="3512"/>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103443" name="组合 57362"/>
            <p:cNvGrpSpPr/>
            <p:nvPr/>
          </p:nvGrpSpPr>
          <p:grpSpPr>
            <a:xfrm>
              <a:off x="3061" y="3167"/>
              <a:ext cx="1451" cy="308"/>
              <a:chOff x="1973" y="2532"/>
              <a:chExt cx="1451" cy="308"/>
            </a:xfrm>
          </p:grpSpPr>
          <p:sp>
            <p:nvSpPr>
              <p:cNvPr id="103444" name="左大括号 57363"/>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45" name="文本框 57364"/>
              <p:cNvSpPr txBox="1"/>
              <p:nvPr/>
            </p:nvSpPr>
            <p:spPr>
              <a:xfrm>
                <a:off x="2489" y="2532"/>
                <a:ext cx="552"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2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charRg st="20" end="44"/>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05474" name="标题 58369"/>
          <p:cNvSpPr>
            <a:spLocks noGrp="1"/>
          </p:cNvSpPr>
          <p:nvPr>
            <p:ph type="title"/>
          </p:nvPr>
        </p:nvSpPr>
        <p:spPr>
          <a:ln/>
        </p:spPr>
        <p:txBody>
          <a:bodyPr anchor="b"/>
          <a:p>
            <a:pPr algn="ctr"/>
            <a:r>
              <a:rPr lang="zh-CN" altLang="en-US" dirty="0"/>
              <a:t>分组首部的重要性</a:t>
            </a:r>
            <a:endParaRPr lang="zh-CN" altLang="en-US" dirty="0"/>
          </a:p>
        </p:txBody>
      </p:sp>
      <p:sp>
        <p:nvSpPr>
          <p:cNvPr id="58371" name="内容占位符 58370"/>
          <p:cNvSpPr>
            <a:spLocks noGrp="1"/>
          </p:cNvSpPr>
          <p:nvPr>
            <p:ph idx="1"/>
          </p:nvPr>
        </p:nvSpPr>
        <p:spPr>
          <a:xfrm>
            <a:off x="1042988" y="1916113"/>
            <a:ext cx="7772400" cy="4321175"/>
          </a:xfrm>
          <a:ln/>
        </p:spPr>
        <p:txBody>
          <a:bodyPr anchor="t"/>
          <a:p>
            <a:r>
              <a:rPr lang="zh-CN" altLang="en-US" dirty="0">
                <a:solidFill>
                  <a:schemeClr val="hlink"/>
                </a:solidFill>
              </a:rPr>
              <a:t>每一个</a:t>
            </a:r>
            <a:r>
              <a:rPr lang="zh-CN" altLang="en-US" dirty="0"/>
              <a:t>分组的首部都含有</a:t>
            </a:r>
            <a:r>
              <a:rPr lang="zh-CN" altLang="en-US" dirty="0">
                <a:solidFill>
                  <a:schemeClr val="hlink"/>
                </a:solidFill>
              </a:rPr>
              <a:t>地址</a:t>
            </a:r>
            <a:r>
              <a:rPr lang="zh-CN" altLang="en-US" dirty="0"/>
              <a:t>等控制信息。</a:t>
            </a:r>
            <a:endParaRPr lang="zh-CN" altLang="en-US" dirty="0"/>
          </a:p>
          <a:p>
            <a:r>
              <a:rPr lang="zh-CN" altLang="en-US" dirty="0"/>
              <a:t>分组交换网中的结点交换机根据收到的分组的首部中的</a:t>
            </a:r>
            <a:r>
              <a:rPr lang="zh-CN" altLang="en-US" dirty="0">
                <a:solidFill>
                  <a:schemeClr val="hlink"/>
                </a:solidFill>
              </a:rPr>
              <a:t>地址信息</a:t>
            </a:r>
            <a:r>
              <a:rPr lang="zh-CN" altLang="en-US" dirty="0"/>
              <a:t>，把分组</a:t>
            </a:r>
            <a:r>
              <a:rPr lang="zh-CN" altLang="en-US" dirty="0">
                <a:solidFill>
                  <a:schemeClr val="hlink"/>
                </a:solidFill>
              </a:rPr>
              <a:t>转发</a:t>
            </a:r>
            <a:r>
              <a:rPr lang="zh-CN" altLang="en-US" dirty="0"/>
              <a:t>到下一个结点交换机。</a:t>
            </a:r>
            <a:endParaRPr lang="zh-CN" altLang="en-US" dirty="0"/>
          </a:p>
          <a:p>
            <a:r>
              <a:rPr lang="zh-CN" altLang="en-US" dirty="0"/>
              <a:t>用这样的</a:t>
            </a:r>
            <a:r>
              <a:rPr lang="zh-CN" altLang="en-US" dirty="0">
                <a:solidFill>
                  <a:schemeClr val="hlink"/>
                </a:solidFill>
              </a:rPr>
              <a:t>存储转发</a:t>
            </a:r>
            <a:r>
              <a:rPr lang="zh-CN" altLang="en-US" dirty="0"/>
              <a:t>方式，最后分组就能到达</a:t>
            </a:r>
            <a:r>
              <a:rPr lang="zh-CN" altLang="en-US" dirty="0">
                <a:solidFill>
                  <a:schemeClr val="hlink"/>
                </a:solidFill>
              </a:rPr>
              <a:t>最终目的地</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charRg st="20" end="6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charRg st="65" end="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07522" name="标题 59393"/>
          <p:cNvSpPr>
            <a:spLocks noGrp="1"/>
          </p:cNvSpPr>
          <p:nvPr>
            <p:ph type="title"/>
          </p:nvPr>
        </p:nvSpPr>
        <p:spPr>
          <a:ln/>
        </p:spPr>
        <p:txBody>
          <a:bodyPr anchor="b"/>
          <a:p>
            <a:pPr algn="ctr"/>
            <a:r>
              <a:rPr lang="zh-CN" altLang="en-US" dirty="0"/>
              <a:t>收到分组后剥去首部</a:t>
            </a:r>
            <a:endParaRPr lang="zh-CN" altLang="en-US" dirty="0"/>
          </a:p>
        </p:txBody>
      </p:sp>
      <p:sp>
        <p:nvSpPr>
          <p:cNvPr id="107523" name="文本占位符 59394"/>
          <p:cNvSpPr>
            <a:spLocks noGrp="1"/>
          </p:cNvSpPr>
          <p:nvPr>
            <p:ph idx="1"/>
          </p:nvPr>
        </p:nvSpPr>
        <p:spPr>
          <a:xfrm>
            <a:off x="1042988" y="1916113"/>
            <a:ext cx="7850187" cy="1008062"/>
          </a:xfrm>
          <a:ln/>
        </p:spPr>
        <p:txBody>
          <a:bodyPr anchor="t"/>
          <a:p>
            <a:r>
              <a:rPr lang="zh-CN" altLang="en-US" dirty="0"/>
              <a:t>接收端收到分组后剥去首部还原成报文。</a:t>
            </a:r>
            <a:endParaRPr lang="zh-CN" altLang="en-US" dirty="0"/>
          </a:p>
        </p:txBody>
      </p:sp>
      <p:sp>
        <p:nvSpPr>
          <p:cNvPr id="59397" name="矩形 59396"/>
          <p:cNvSpPr/>
          <p:nvPr/>
        </p:nvSpPr>
        <p:spPr>
          <a:xfrm>
            <a:off x="2695575" y="3068638"/>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9398" name="矩形 59397"/>
          <p:cNvSpPr/>
          <p:nvPr/>
        </p:nvSpPr>
        <p:spPr>
          <a:xfrm>
            <a:off x="2119313" y="3068638"/>
            <a:ext cx="576262"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59399" name="组合 59398"/>
          <p:cNvGrpSpPr/>
          <p:nvPr/>
        </p:nvGrpSpPr>
        <p:grpSpPr>
          <a:xfrm>
            <a:off x="2120900" y="2506663"/>
            <a:ext cx="2303463" cy="488950"/>
            <a:chOff x="1973" y="2532"/>
            <a:chExt cx="1451" cy="308"/>
          </a:xfrm>
        </p:grpSpPr>
        <p:sp>
          <p:nvSpPr>
            <p:cNvPr id="107527" name="左大括号 59399"/>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7528" name="文本框 59400"/>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9403" name="矩形 59402"/>
          <p:cNvSpPr/>
          <p:nvPr/>
        </p:nvSpPr>
        <p:spPr>
          <a:xfrm>
            <a:off x="4424363" y="3933825"/>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9404" name="矩形 59403"/>
          <p:cNvSpPr/>
          <p:nvPr/>
        </p:nvSpPr>
        <p:spPr>
          <a:xfrm>
            <a:off x="3848100" y="3933825"/>
            <a:ext cx="576263"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59405" name="组合 59404"/>
          <p:cNvGrpSpPr/>
          <p:nvPr/>
        </p:nvGrpSpPr>
        <p:grpSpPr>
          <a:xfrm>
            <a:off x="3848100" y="3371850"/>
            <a:ext cx="2303463" cy="488950"/>
            <a:chOff x="1973" y="2532"/>
            <a:chExt cx="1451" cy="308"/>
          </a:xfrm>
        </p:grpSpPr>
        <p:sp>
          <p:nvSpPr>
            <p:cNvPr id="107532" name="左大括号 59405"/>
            <p:cNvSpPr/>
            <p:nvPr/>
          </p:nvSpPr>
          <p:spPr>
            <a:xfrm rot="5400000">
              <a:off x="2652" y="2068"/>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7533" name="文本框 59406"/>
            <p:cNvSpPr txBox="1"/>
            <p:nvPr/>
          </p:nvSpPr>
          <p:spPr>
            <a:xfrm>
              <a:off x="2489" y="2532"/>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9409" name="矩形 59408"/>
          <p:cNvSpPr/>
          <p:nvPr/>
        </p:nvSpPr>
        <p:spPr>
          <a:xfrm>
            <a:off x="6157913" y="4784725"/>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59410" name="矩形 59409"/>
          <p:cNvSpPr/>
          <p:nvPr/>
        </p:nvSpPr>
        <p:spPr>
          <a:xfrm>
            <a:off x="5575300" y="4783138"/>
            <a:ext cx="576263" cy="431800"/>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首部</a:t>
            </a:r>
            <a:endParaRPr lang="zh-CN" altLang="en-US" sz="2000" dirty="0">
              <a:solidFill>
                <a:srgbClr val="333399"/>
              </a:solidFill>
              <a:latin typeface="Tahoma" panose="020B0604030504040204" pitchFamily="34" charset="0"/>
              <a:ea typeface="黑体" panose="02010609060101010101" pitchFamily="2" charset="-122"/>
            </a:endParaRPr>
          </a:p>
        </p:txBody>
      </p:sp>
      <p:grpSp>
        <p:nvGrpSpPr>
          <p:cNvPr id="59423" name="组合 59422"/>
          <p:cNvGrpSpPr/>
          <p:nvPr/>
        </p:nvGrpSpPr>
        <p:grpSpPr>
          <a:xfrm>
            <a:off x="5575300" y="4235450"/>
            <a:ext cx="2303463" cy="488950"/>
            <a:chOff x="3061" y="2668"/>
            <a:chExt cx="1451" cy="308"/>
          </a:xfrm>
        </p:grpSpPr>
        <p:sp>
          <p:nvSpPr>
            <p:cNvPr id="107537" name="左大括号 59411"/>
            <p:cNvSpPr/>
            <p:nvPr/>
          </p:nvSpPr>
          <p:spPr>
            <a:xfrm rot="5400000">
              <a:off x="3740" y="2204"/>
              <a:ext cx="90" cy="1451"/>
            </a:xfrm>
            <a:prstGeom prst="leftBrace">
              <a:avLst>
                <a:gd name="adj1" fmla="val 134277"/>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7538" name="文本框 59412"/>
            <p:cNvSpPr txBox="1"/>
            <p:nvPr/>
          </p:nvSpPr>
          <p:spPr>
            <a:xfrm>
              <a:off x="3577" y="2668"/>
              <a:ext cx="547" cy="250"/>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分组</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9424" name="文本框 59423"/>
          <p:cNvSpPr txBox="1"/>
          <p:nvPr/>
        </p:nvSpPr>
        <p:spPr>
          <a:xfrm>
            <a:off x="250825" y="5589588"/>
            <a:ext cx="2016125" cy="519112"/>
          </a:xfrm>
          <a:prstGeom prst="rect">
            <a:avLst/>
          </a:prstGeom>
          <a:noFill/>
          <a:ln w="9525">
            <a:noFill/>
          </a:ln>
        </p:spPr>
        <p:txBody>
          <a:bodyPr anchor="t">
            <a:spAutoFit/>
          </a:bodyPr>
          <a:p>
            <a:pPr>
              <a:spcBef>
                <a:spcPct val="50000"/>
              </a:spcBef>
            </a:pPr>
            <a:r>
              <a:rPr lang="zh-CN" altLang="en-US" sz="2800" dirty="0">
                <a:solidFill>
                  <a:srgbClr val="333399"/>
                </a:solidFill>
                <a:latin typeface="Tahoma" panose="020B0604030504040204" pitchFamily="34" charset="0"/>
                <a:ea typeface="黑体" panose="02010609060101010101" pitchFamily="2" charset="-122"/>
              </a:rPr>
              <a:t>收到的数据</a:t>
            </a:r>
            <a:endParaRPr lang="zh-CN" altLang="en-US" sz="2800" dirty="0">
              <a:solidFill>
                <a:srgbClr val="3333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900"/>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600"/>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0" y="6400"/>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09570" name="矩形 60417"/>
          <p:cNvSpPr/>
          <p:nvPr/>
        </p:nvSpPr>
        <p:spPr>
          <a:xfrm>
            <a:off x="1979613" y="3502025"/>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9571" name="矩形 60418"/>
          <p:cNvSpPr/>
          <p:nvPr/>
        </p:nvSpPr>
        <p:spPr>
          <a:xfrm>
            <a:off x="3708400" y="3502025"/>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9572" name="矩形 60419"/>
          <p:cNvSpPr/>
          <p:nvPr/>
        </p:nvSpPr>
        <p:spPr>
          <a:xfrm>
            <a:off x="5437188" y="3502025"/>
            <a:ext cx="1727200" cy="43180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Tahoma" panose="020B0604030504040204" pitchFamily="34" charset="0"/>
                <a:ea typeface="黑体" panose="02010609060101010101" pitchFamily="2" charset="-122"/>
              </a:rPr>
              <a:t>数     据</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9573" name="标题 60423"/>
          <p:cNvSpPr>
            <a:spLocks noGrp="1"/>
          </p:cNvSpPr>
          <p:nvPr>
            <p:ph type="title"/>
          </p:nvPr>
        </p:nvSpPr>
        <p:spPr>
          <a:ln/>
        </p:spPr>
        <p:txBody>
          <a:bodyPr anchor="b"/>
          <a:p>
            <a:pPr algn="ctr"/>
            <a:r>
              <a:rPr lang="zh-CN" altLang="en-US" dirty="0"/>
              <a:t>最后还原成原来的报文</a:t>
            </a:r>
            <a:endParaRPr lang="zh-CN" altLang="en-US" dirty="0"/>
          </a:p>
        </p:txBody>
      </p:sp>
      <p:sp>
        <p:nvSpPr>
          <p:cNvPr id="60425" name="内容占位符 60424"/>
          <p:cNvSpPr>
            <a:spLocks noGrp="1"/>
          </p:cNvSpPr>
          <p:nvPr>
            <p:ph idx="1"/>
          </p:nvPr>
        </p:nvSpPr>
        <p:spPr>
          <a:xfrm>
            <a:off x="1042988" y="1906588"/>
            <a:ext cx="7772400" cy="4114800"/>
          </a:xfrm>
          <a:ln/>
        </p:spPr>
        <p:txBody>
          <a:bodyPr anchor="t"/>
          <a:p>
            <a:r>
              <a:rPr lang="zh-CN" altLang="en-US" dirty="0"/>
              <a:t>最后，在接收端把收到的数据</a:t>
            </a:r>
            <a:r>
              <a:rPr lang="zh-CN" altLang="en-US" dirty="0">
                <a:solidFill>
                  <a:schemeClr val="hlink"/>
                </a:solidFill>
              </a:rPr>
              <a:t>恢复成为原来的报文</a:t>
            </a:r>
            <a:r>
              <a:rPr lang="zh-CN" altLang="en-US" dirty="0"/>
              <a:t>。</a:t>
            </a:r>
            <a:endParaRPr lang="zh-CN" altLang="en-US" dirty="0"/>
          </a:p>
          <a:p>
            <a:endParaRPr lang="zh-CN" altLang="en-US" dirty="0"/>
          </a:p>
          <a:p>
            <a:endParaRPr lang="zh-CN" altLang="en-US" dirty="0"/>
          </a:p>
          <a:p>
            <a:r>
              <a:rPr lang="zh-CN" altLang="en-US" dirty="0"/>
              <a:t>这里我们假定分组在传输过程中没有出现差错，在转发时也没有被丢弃。</a:t>
            </a:r>
            <a:endParaRPr lang="zh-CN" altLang="en-US" dirty="0"/>
          </a:p>
        </p:txBody>
      </p:sp>
      <p:grpSp>
        <p:nvGrpSpPr>
          <p:cNvPr id="60446" name="组合 60445"/>
          <p:cNvGrpSpPr/>
          <p:nvPr/>
        </p:nvGrpSpPr>
        <p:grpSpPr>
          <a:xfrm>
            <a:off x="1908175" y="3046413"/>
            <a:ext cx="5264150" cy="887412"/>
            <a:chOff x="1202" y="1919"/>
            <a:chExt cx="3316" cy="559"/>
          </a:xfrm>
        </p:grpSpPr>
        <p:grpSp>
          <p:nvGrpSpPr>
            <p:cNvPr id="109576" name="组合 60420"/>
            <p:cNvGrpSpPr/>
            <p:nvPr/>
          </p:nvGrpSpPr>
          <p:grpSpPr>
            <a:xfrm>
              <a:off x="1247" y="1919"/>
              <a:ext cx="3266" cy="250"/>
              <a:chOff x="1247" y="1737"/>
              <a:chExt cx="3266" cy="250"/>
            </a:xfrm>
          </p:grpSpPr>
          <p:sp>
            <p:nvSpPr>
              <p:cNvPr id="109577" name="直接连接符 60421"/>
              <p:cNvSpPr/>
              <p:nvPr/>
            </p:nvSpPr>
            <p:spPr>
              <a:xfrm>
                <a:off x="1247" y="1888"/>
                <a:ext cx="3266" cy="0"/>
              </a:xfrm>
              <a:prstGeom prst="line">
                <a:avLst/>
              </a:prstGeom>
              <a:ln w="9525" cap="flat" cmpd="sng">
                <a:solidFill>
                  <a:schemeClr val="tx1"/>
                </a:solidFill>
                <a:prstDash val="solid"/>
                <a:round/>
                <a:headEnd type="triangle" w="sm" len="lg"/>
                <a:tailEnd type="triangle" w="sm" len="lg"/>
              </a:ln>
            </p:spPr>
          </p:sp>
          <p:sp>
            <p:nvSpPr>
              <p:cNvPr id="109578" name="文本框 60422"/>
              <p:cNvSpPr txBox="1"/>
              <p:nvPr/>
            </p:nvSpPr>
            <p:spPr>
              <a:xfrm>
                <a:off x="2699" y="1737"/>
                <a:ext cx="436" cy="250"/>
              </a:xfrm>
              <a:prstGeom prst="rect">
                <a:avLst/>
              </a:prstGeom>
              <a:solidFill>
                <a:schemeClr val="bg1"/>
              </a:solid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报文</a:t>
                </a:r>
                <a:endParaRPr lang="zh-CN" altLang="en-US" sz="2000" dirty="0">
                  <a:solidFill>
                    <a:srgbClr val="333399"/>
                  </a:solidFill>
                  <a:latin typeface="Times New Roman" panose="02020603050405020304" pitchFamily="18" charset="0"/>
                  <a:ea typeface="黑体" panose="02010609060101010101" pitchFamily="2" charset="-122"/>
                </a:endParaRPr>
              </a:p>
            </p:txBody>
          </p:sp>
        </p:grpSp>
        <p:grpSp>
          <p:nvGrpSpPr>
            <p:cNvPr id="109579" name="组合 60438"/>
            <p:cNvGrpSpPr/>
            <p:nvPr/>
          </p:nvGrpSpPr>
          <p:grpSpPr>
            <a:xfrm>
              <a:off x="1202" y="2206"/>
              <a:ext cx="3316" cy="272"/>
              <a:chOff x="1202" y="2206"/>
              <a:chExt cx="3316" cy="272"/>
            </a:xfrm>
          </p:grpSpPr>
          <p:grpSp>
            <p:nvGrpSpPr>
              <p:cNvPr id="109580" name="组合 60439"/>
              <p:cNvGrpSpPr/>
              <p:nvPr/>
            </p:nvGrpSpPr>
            <p:grpSpPr>
              <a:xfrm>
                <a:off x="1247" y="2206"/>
                <a:ext cx="3266" cy="272"/>
                <a:chOff x="1247" y="2931"/>
                <a:chExt cx="3266" cy="272"/>
              </a:xfrm>
            </p:grpSpPr>
            <p:sp>
              <p:nvSpPr>
                <p:cNvPr id="109581" name="矩形 60440"/>
                <p:cNvSpPr/>
                <p:nvPr/>
              </p:nvSpPr>
              <p:spPr>
                <a:xfrm>
                  <a:off x="1248" y="2931"/>
                  <a:ext cx="1088" cy="272"/>
                </a:xfrm>
                <a:prstGeom prst="rect">
                  <a:avLst/>
                </a:prstGeom>
                <a:solidFill>
                  <a:srgbClr val="CCECFF"/>
                </a:solidFill>
                <a:ln w="28575">
                  <a:noFill/>
                </a:ln>
              </p:spPr>
              <p:txBody>
                <a:bodyPr wrap="none" anchor="ctr"/>
                <a:p>
                  <a:pPr algn="ctr"/>
                  <a:endParaRPr lang="zh-CN" sz="2000" dirty="0">
                    <a:solidFill>
                      <a:srgbClr val="333399"/>
                    </a:solidFill>
                    <a:latin typeface="Arial" panose="020B0604020202020204" pitchFamily="34" charset="0"/>
                    <a:ea typeface="黑体" panose="02010609060101010101" pitchFamily="2" charset="-122"/>
                  </a:endParaRPr>
                </a:p>
              </p:txBody>
            </p:sp>
            <p:sp>
              <p:nvSpPr>
                <p:cNvPr id="109582" name="矩形 60441"/>
                <p:cNvSpPr/>
                <p:nvPr/>
              </p:nvSpPr>
              <p:spPr>
                <a:xfrm>
                  <a:off x="2336" y="2931"/>
                  <a:ext cx="1088" cy="272"/>
                </a:xfrm>
                <a:prstGeom prst="rect">
                  <a:avLst/>
                </a:prstGeom>
                <a:solidFill>
                  <a:srgbClr val="CCECFF"/>
                </a:solidFill>
                <a:ln w="28575">
                  <a:noFill/>
                </a:ln>
              </p:spPr>
              <p:txBody>
                <a:bodyPr wrap="none" anchor="ctr"/>
                <a:p>
                  <a:pPr algn="ctr"/>
                  <a:endParaRPr lang="zh-CN" sz="2000" dirty="0">
                    <a:solidFill>
                      <a:srgbClr val="333399"/>
                    </a:solidFill>
                    <a:latin typeface="Tahoma" panose="020B0604030504040204" pitchFamily="34" charset="0"/>
                    <a:ea typeface="黑体" panose="02010609060101010101" pitchFamily="2" charset="-122"/>
                  </a:endParaRPr>
                </a:p>
              </p:txBody>
            </p:sp>
            <p:sp>
              <p:nvSpPr>
                <p:cNvPr id="109583" name="矩形 60442"/>
                <p:cNvSpPr/>
                <p:nvPr/>
              </p:nvSpPr>
              <p:spPr>
                <a:xfrm>
                  <a:off x="3425" y="2931"/>
                  <a:ext cx="1088" cy="272"/>
                </a:xfrm>
                <a:prstGeom prst="rect">
                  <a:avLst/>
                </a:prstGeom>
                <a:solidFill>
                  <a:srgbClr val="CCECFF"/>
                </a:solidFill>
                <a:ln w="28575">
                  <a:noFill/>
                </a:ln>
              </p:spPr>
              <p:txBody>
                <a:bodyPr wrap="none" anchor="ctr"/>
                <a:p>
                  <a:pPr algn="ctr"/>
                  <a:endParaRPr lang="zh-CN" sz="2000" dirty="0">
                    <a:solidFill>
                      <a:srgbClr val="333399"/>
                    </a:solidFill>
                    <a:latin typeface="Arial" panose="020B0604020202020204" pitchFamily="34" charset="0"/>
                    <a:ea typeface="黑体" panose="02010609060101010101" pitchFamily="2" charset="-122"/>
                  </a:endParaRPr>
                </a:p>
              </p:txBody>
            </p:sp>
            <p:sp>
              <p:nvSpPr>
                <p:cNvPr id="109584" name="矩形 60443"/>
                <p:cNvSpPr/>
                <p:nvPr/>
              </p:nvSpPr>
              <p:spPr>
                <a:xfrm>
                  <a:off x="1247" y="2931"/>
                  <a:ext cx="3266" cy="272"/>
                </a:xfrm>
                <a:prstGeom prst="rect">
                  <a:avLst/>
                </a:prstGeom>
                <a:noFill/>
                <a:ln w="285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09585" name="文本框 60444"/>
              <p:cNvSpPr txBox="1"/>
              <p:nvPr/>
            </p:nvSpPr>
            <p:spPr>
              <a:xfrm>
                <a:off x="1202" y="2219"/>
                <a:ext cx="3316"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1101000110101010110101011100010011010010</a:t>
                </a:r>
                <a:endParaRPr lang="en-US" altLang="zh-CN">
                  <a:solidFill>
                    <a:srgbClr val="333399"/>
                  </a:solidFill>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charRg st="26" end="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11618" name="标题 361473"/>
          <p:cNvSpPr>
            <a:spLocks noGrp="1"/>
          </p:cNvSpPr>
          <p:nvPr>
            <p:ph type="title"/>
          </p:nvPr>
        </p:nvSpPr>
        <p:spPr>
          <a:ln/>
        </p:spPr>
        <p:txBody>
          <a:bodyPr anchor="b"/>
          <a:p>
            <a:pPr algn="ctr"/>
            <a:r>
              <a:rPr lang="zh-CN" altLang="en-US" dirty="0"/>
              <a:t>因特网的核心部分</a:t>
            </a:r>
            <a:endParaRPr lang="zh-CN" altLang="en-US" dirty="0"/>
          </a:p>
        </p:txBody>
      </p:sp>
      <p:sp>
        <p:nvSpPr>
          <p:cNvPr id="111619" name="文本占位符 361474"/>
          <p:cNvSpPr>
            <a:spLocks noGrp="1"/>
          </p:cNvSpPr>
          <p:nvPr>
            <p:ph idx="1"/>
          </p:nvPr>
        </p:nvSpPr>
        <p:spPr>
          <a:ln/>
        </p:spPr>
        <p:txBody>
          <a:bodyPr anchor="t"/>
          <a:p>
            <a:r>
              <a:rPr lang="zh-CN" altLang="en-US" sz="2800" dirty="0"/>
              <a:t>因特网的核心部分是由许多</a:t>
            </a:r>
            <a:r>
              <a:rPr lang="zh-CN" altLang="en-US" sz="2800" dirty="0">
                <a:solidFill>
                  <a:srgbClr val="CC0000"/>
                </a:solidFill>
              </a:rPr>
              <a:t>网络</a:t>
            </a:r>
            <a:r>
              <a:rPr lang="zh-CN" altLang="en-US" sz="2800" dirty="0"/>
              <a:t>和把它们互连起来的</a:t>
            </a:r>
            <a:r>
              <a:rPr lang="zh-CN" altLang="en-US" sz="2800" dirty="0">
                <a:solidFill>
                  <a:srgbClr val="CC0000"/>
                </a:solidFill>
              </a:rPr>
              <a:t>路由器</a:t>
            </a:r>
            <a:r>
              <a:rPr lang="zh-CN" altLang="en-US" sz="2800" dirty="0"/>
              <a:t>组成，而</a:t>
            </a:r>
            <a:r>
              <a:rPr lang="zh-CN" altLang="en-US" sz="2800" dirty="0">
                <a:solidFill>
                  <a:srgbClr val="CC0000"/>
                </a:solidFill>
              </a:rPr>
              <a:t>主机处在因特网的边缘部分</a:t>
            </a:r>
            <a:r>
              <a:rPr lang="zh-CN" altLang="en-US" sz="2800" dirty="0"/>
              <a:t>。</a:t>
            </a:r>
            <a:endParaRPr lang="zh-CN" altLang="en-US" sz="2800" dirty="0"/>
          </a:p>
          <a:p>
            <a:r>
              <a:rPr lang="zh-CN" altLang="en-US" sz="2800" dirty="0"/>
              <a:t>在因特网核心部分的路由器之间一般都用高速链路相连接，而在网络边缘的主机接入到核心部分则通常以相对较低速率的链路相连接。</a:t>
            </a:r>
            <a:endParaRPr lang="zh-CN" altLang="en-US" sz="2800" dirty="0"/>
          </a:p>
          <a:p>
            <a:r>
              <a:rPr lang="zh-CN" altLang="en-US" sz="2800" dirty="0">
                <a:solidFill>
                  <a:srgbClr val="CC0000"/>
                </a:solidFill>
              </a:rPr>
              <a:t>主机</a:t>
            </a:r>
            <a:r>
              <a:rPr lang="zh-CN" altLang="en-US" sz="2800" dirty="0"/>
              <a:t>的用途是为用户进行信息处理的，并且可以和其他主机通过网络交换信息。</a:t>
            </a:r>
            <a:r>
              <a:rPr lang="zh-CN" altLang="en-US" sz="2800" dirty="0">
                <a:solidFill>
                  <a:srgbClr val="CC0000"/>
                </a:solidFill>
              </a:rPr>
              <a:t>路由器</a:t>
            </a:r>
            <a:r>
              <a:rPr lang="zh-CN" altLang="en-US" sz="2800" dirty="0"/>
              <a:t>的用途则是用来转发分组的，即进行分组交换的。 </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362" name="标题 26625"/>
          <p:cNvSpPr>
            <a:spLocks noGrp="1"/>
          </p:cNvSpPr>
          <p:nvPr>
            <p:ph type="title"/>
          </p:nvPr>
        </p:nvSpPr>
        <p:spPr>
          <a:xfrm>
            <a:off x="1100138" y="931863"/>
            <a:ext cx="6856412" cy="768350"/>
          </a:xfrm>
          <a:ln/>
        </p:spPr>
        <p:txBody>
          <a:bodyPr anchor="b"/>
          <a:p>
            <a:pPr algn="ctr"/>
            <a:r>
              <a:rPr lang="en-US" altLang="zh-CN" sz="4000" dirty="0"/>
              <a:t>1.1  </a:t>
            </a:r>
            <a:r>
              <a:rPr lang="zh-CN" altLang="en-US" sz="4000" dirty="0"/>
              <a:t>计算机网络</a:t>
            </a:r>
            <a:br>
              <a:rPr lang="zh-CN" altLang="en-US" sz="4000" dirty="0"/>
            </a:br>
            <a:r>
              <a:rPr lang="zh-CN" altLang="en-US" sz="4000" dirty="0"/>
              <a:t>在信息时代的作用</a:t>
            </a:r>
            <a:endParaRPr lang="zh-CN" altLang="en-US" sz="4000" dirty="0"/>
          </a:p>
        </p:txBody>
      </p:sp>
      <p:sp>
        <p:nvSpPr>
          <p:cNvPr id="26627" name="内容占位符 26626"/>
          <p:cNvSpPr>
            <a:spLocks noGrp="1"/>
          </p:cNvSpPr>
          <p:nvPr>
            <p:ph idx="1"/>
          </p:nvPr>
        </p:nvSpPr>
        <p:spPr>
          <a:xfrm>
            <a:off x="1182688" y="2017713"/>
            <a:ext cx="7772400" cy="4506912"/>
          </a:xfrm>
          <a:ln/>
        </p:spPr>
        <p:txBody>
          <a:bodyPr anchor="t"/>
          <a:p>
            <a:pPr>
              <a:lnSpc>
                <a:spcPct val="90000"/>
              </a:lnSpc>
            </a:pPr>
            <a:r>
              <a:rPr lang="en-US" altLang="zh-CN" dirty="0"/>
              <a:t>21 </a:t>
            </a:r>
            <a:r>
              <a:rPr lang="zh-CN" altLang="en-US" dirty="0"/>
              <a:t>世纪的一些重要特征就是数字化、网络化和信息化，它是一个以网络为核心的信息时代。</a:t>
            </a:r>
            <a:endParaRPr lang="zh-CN" altLang="en-US" dirty="0"/>
          </a:p>
          <a:p>
            <a:pPr>
              <a:lnSpc>
                <a:spcPct val="90000"/>
              </a:lnSpc>
            </a:pPr>
            <a:r>
              <a:rPr lang="zh-CN" altLang="en-US" dirty="0"/>
              <a:t>网络现已成为信息社会的命脉和发展知识经济的重要基础。</a:t>
            </a:r>
            <a:endParaRPr lang="zh-CN" altLang="en-US" dirty="0"/>
          </a:p>
          <a:p>
            <a:pPr>
              <a:lnSpc>
                <a:spcPct val="90000"/>
              </a:lnSpc>
            </a:pPr>
            <a:r>
              <a:rPr lang="zh-CN" altLang="en-US" dirty="0"/>
              <a:t>网络是指“三网”，即电信网络、有线电视网络和计算机网络。</a:t>
            </a:r>
            <a:endParaRPr lang="zh-CN" altLang="en-US" dirty="0"/>
          </a:p>
          <a:p>
            <a:pPr>
              <a:lnSpc>
                <a:spcPct val="90000"/>
              </a:lnSpc>
            </a:pPr>
            <a:r>
              <a:rPr lang="zh-CN" altLang="en-US" dirty="0"/>
              <a:t>发展最快的并起到核心作用的是计算机网络。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charRg st="43" end="7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charRg st="70" end="9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charRg st="99"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椭圆 362499"/>
          <p:cNvSpPr/>
          <p:nvPr/>
        </p:nvSpPr>
        <p:spPr>
          <a:xfrm rot="-1674972">
            <a:off x="2184400" y="1455738"/>
            <a:ext cx="2370138" cy="158432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66" name="椭圆 362500"/>
          <p:cNvSpPr/>
          <p:nvPr/>
        </p:nvSpPr>
        <p:spPr>
          <a:xfrm rot="-774972">
            <a:off x="3771900" y="1135063"/>
            <a:ext cx="2070100" cy="147161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67" name="椭圆 362501"/>
          <p:cNvSpPr/>
          <p:nvPr/>
        </p:nvSpPr>
        <p:spPr>
          <a:xfrm rot="-174972">
            <a:off x="5284788" y="1671638"/>
            <a:ext cx="1528762" cy="190341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68" name="椭圆 362502"/>
          <p:cNvSpPr/>
          <p:nvPr/>
        </p:nvSpPr>
        <p:spPr>
          <a:xfrm rot="-3234972">
            <a:off x="5487988" y="2770188"/>
            <a:ext cx="1571625" cy="1423987"/>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69" name="椭圆 362503"/>
          <p:cNvSpPr/>
          <p:nvPr/>
        </p:nvSpPr>
        <p:spPr>
          <a:xfrm rot="-1674972">
            <a:off x="3833813" y="3559175"/>
            <a:ext cx="2592387" cy="1766888"/>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70" name="椭圆 362504"/>
          <p:cNvSpPr/>
          <p:nvPr/>
        </p:nvSpPr>
        <p:spPr>
          <a:xfrm rot="-594972">
            <a:off x="2816225" y="4305300"/>
            <a:ext cx="1852613" cy="122237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71" name="椭圆 362505"/>
          <p:cNvSpPr/>
          <p:nvPr/>
        </p:nvSpPr>
        <p:spPr>
          <a:xfrm rot="-1674972">
            <a:off x="2105025" y="3773488"/>
            <a:ext cx="1173163" cy="1444625"/>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72" name="椭圆 362506"/>
          <p:cNvSpPr/>
          <p:nvPr/>
        </p:nvSpPr>
        <p:spPr>
          <a:xfrm rot="-3534972">
            <a:off x="1766888" y="2786063"/>
            <a:ext cx="1590675" cy="1176337"/>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673" name="任意多边形 362507"/>
          <p:cNvSpPr/>
          <p:nvPr/>
        </p:nvSpPr>
        <p:spPr>
          <a:xfrm>
            <a:off x="2214563" y="1411288"/>
            <a:ext cx="4508500" cy="3852862"/>
          </a:xfrm>
          <a:custGeom>
            <a:avLst/>
            <a:gdLst/>
            <a:ahLst/>
            <a:cxnLst/>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w="9525">
            <a:noFill/>
          </a:ln>
        </p:spPr>
        <p:txBody>
          <a:bodyPr/>
          <a:p>
            <a:endParaRPr lang="zh-CN" altLang="en-US"/>
          </a:p>
        </p:txBody>
      </p:sp>
      <p:sp>
        <p:nvSpPr>
          <p:cNvPr id="113674" name="直接连接符 362508"/>
          <p:cNvSpPr/>
          <p:nvPr/>
        </p:nvSpPr>
        <p:spPr>
          <a:xfrm flipV="1">
            <a:off x="3362325" y="1417638"/>
            <a:ext cx="1568450" cy="665162"/>
          </a:xfrm>
          <a:prstGeom prst="line">
            <a:avLst/>
          </a:prstGeom>
          <a:ln w="38100" cap="flat" cmpd="sng">
            <a:solidFill>
              <a:schemeClr val="tx1"/>
            </a:solidFill>
            <a:prstDash val="solid"/>
            <a:round/>
            <a:headEnd type="none" w="med" len="med"/>
            <a:tailEnd type="none" w="med" len="med"/>
          </a:ln>
        </p:spPr>
      </p:sp>
      <p:sp>
        <p:nvSpPr>
          <p:cNvPr id="113675" name="直接连接符 362509"/>
          <p:cNvSpPr/>
          <p:nvPr/>
        </p:nvSpPr>
        <p:spPr>
          <a:xfrm>
            <a:off x="5124450" y="1506538"/>
            <a:ext cx="927100" cy="1671637"/>
          </a:xfrm>
          <a:prstGeom prst="line">
            <a:avLst/>
          </a:prstGeom>
          <a:ln w="38100" cap="flat" cmpd="sng">
            <a:solidFill>
              <a:schemeClr val="tx1"/>
            </a:solidFill>
            <a:prstDash val="solid"/>
            <a:round/>
            <a:headEnd type="none" w="med" len="med"/>
            <a:tailEnd type="none" w="med" len="med"/>
          </a:ln>
        </p:spPr>
      </p:sp>
      <p:sp>
        <p:nvSpPr>
          <p:cNvPr id="113676" name="直接连接符 362510"/>
          <p:cNvSpPr/>
          <p:nvPr/>
        </p:nvSpPr>
        <p:spPr>
          <a:xfrm flipH="1">
            <a:off x="2438400" y="2190750"/>
            <a:ext cx="814388" cy="1506538"/>
          </a:xfrm>
          <a:prstGeom prst="line">
            <a:avLst/>
          </a:prstGeom>
          <a:ln w="38100" cap="flat" cmpd="sng">
            <a:solidFill>
              <a:schemeClr val="tx1"/>
            </a:solidFill>
            <a:prstDash val="solid"/>
            <a:round/>
            <a:headEnd type="none" w="med" len="med"/>
            <a:tailEnd type="none" w="med" len="med"/>
          </a:ln>
        </p:spPr>
      </p:sp>
      <p:sp>
        <p:nvSpPr>
          <p:cNvPr id="113677" name="直接连接符 362511"/>
          <p:cNvSpPr/>
          <p:nvPr/>
        </p:nvSpPr>
        <p:spPr>
          <a:xfrm>
            <a:off x="2487613" y="3906838"/>
            <a:ext cx="1858962" cy="1058862"/>
          </a:xfrm>
          <a:prstGeom prst="line">
            <a:avLst/>
          </a:prstGeom>
          <a:ln w="38100" cap="flat" cmpd="sng">
            <a:solidFill>
              <a:schemeClr val="tx1"/>
            </a:solidFill>
            <a:prstDash val="solid"/>
            <a:round/>
            <a:headEnd type="none" w="med" len="med"/>
            <a:tailEnd type="none" w="med" len="med"/>
          </a:ln>
        </p:spPr>
      </p:sp>
      <p:sp>
        <p:nvSpPr>
          <p:cNvPr id="113678" name="直接连接符 362512"/>
          <p:cNvSpPr/>
          <p:nvPr/>
        </p:nvSpPr>
        <p:spPr>
          <a:xfrm flipV="1">
            <a:off x="4425950" y="3509963"/>
            <a:ext cx="1625600" cy="1563687"/>
          </a:xfrm>
          <a:prstGeom prst="line">
            <a:avLst/>
          </a:prstGeom>
          <a:ln w="38100" cap="flat" cmpd="sng">
            <a:solidFill>
              <a:schemeClr val="tx1"/>
            </a:solidFill>
            <a:prstDash val="solid"/>
            <a:round/>
            <a:headEnd type="none" w="med" len="med"/>
            <a:tailEnd type="none" w="med" len="med"/>
          </a:ln>
        </p:spPr>
      </p:sp>
      <p:sp>
        <p:nvSpPr>
          <p:cNvPr id="113679" name="直接连接符 362513"/>
          <p:cNvSpPr/>
          <p:nvPr/>
        </p:nvSpPr>
        <p:spPr>
          <a:xfrm>
            <a:off x="3425825" y="2198688"/>
            <a:ext cx="2606675" cy="1135062"/>
          </a:xfrm>
          <a:prstGeom prst="line">
            <a:avLst/>
          </a:prstGeom>
          <a:ln w="38100" cap="flat" cmpd="sng">
            <a:solidFill>
              <a:schemeClr val="tx1"/>
            </a:solidFill>
            <a:prstDash val="solid"/>
            <a:round/>
            <a:headEnd type="none" w="med" len="med"/>
            <a:tailEnd type="none" w="med" len="med"/>
          </a:ln>
        </p:spPr>
      </p:sp>
      <p:sp>
        <p:nvSpPr>
          <p:cNvPr id="113680" name="直接连接符 362514"/>
          <p:cNvSpPr/>
          <p:nvPr/>
        </p:nvSpPr>
        <p:spPr>
          <a:xfrm>
            <a:off x="3302000" y="2006600"/>
            <a:ext cx="1225550" cy="2959100"/>
          </a:xfrm>
          <a:prstGeom prst="line">
            <a:avLst/>
          </a:prstGeom>
          <a:ln w="38100" cap="flat" cmpd="sng">
            <a:solidFill>
              <a:schemeClr val="tx1"/>
            </a:solidFill>
            <a:prstDash val="solid"/>
            <a:round/>
            <a:headEnd type="none" w="med" len="med"/>
            <a:tailEnd type="none" w="med" len="med"/>
          </a:ln>
        </p:spPr>
      </p:sp>
      <p:sp>
        <p:nvSpPr>
          <p:cNvPr id="113681" name="直接连接符 362515"/>
          <p:cNvSpPr/>
          <p:nvPr/>
        </p:nvSpPr>
        <p:spPr>
          <a:xfrm flipV="1">
            <a:off x="3697288" y="5049838"/>
            <a:ext cx="784225" cy="655637"/>
          </a:xfrm>
          <a:prstGeom prst="line">
            <a:avLst/>
          </a:prstGeom>
          <a:ln w="19050" cap="flat" cmpd="sng">
            <a:solidFill>
              <a:schemeClr val="tx1"/>
            </a:solidFill>
            <a:prstDash val="solid"/>
            <a:round/>
            <a:headEnd type="none" w="med" len="med"/>
            <a:tailEnd type="none" w="med" len="med"/>
          </a:ln>
        </p:spPr>
      </p:sp>
      <p:sp>
        <p:nvSpPr>
          <p:cNvPr id="113682" name="直接连接符 362516"/>
          <p:cNvSpPr/>
          <p:nvPr/>
        </p:nvSpPr>
        <p:spPr>
          <a:xfrm rot="-5400000">
            <a:off x="5294313" y="763588"/>
            <a:ext cx="495300" cy="990600"/>
          </a:xfrm>
          <a:prstGeom prst="line">
            <a:avLst/>
          </a:prstGeom>
          <a:ln w="19050" cap="flat" cmpd="sng">
            <a:solidFill>
              <a:schemeClr val="tx1"/>
            </a:solidFill>
            <a:prstDash val="solid"/>
            <a:round/>
            <a:headEnd type="none" w="med" len="med"/>
            <a:tailEnd type="none" w="med" len="med"/>
          </a:ln>
        </p:spPr>
      </p:sp>
      <p:sp>
        <p:nvSpPr>
          <p:cNvPr id="113683" name="直接连接符 362517"/>
          <p:cNvSpPr/>
          <p:nvPr/>
        </p:nvSpPr>
        <p:spPr>
          <a:xfrm>
            <a:off x="6165850" y="3509963"/>
            <a:ext cx="784225" cy="1208087"/>
          </a:xfrm>
          <a:prstGeom prst="line">
            <a:avLst/>
          </a:prstGeom>
          <a:ln w="19050" cap="flat" cmpd="sng">
            <a:solidFill>
              <a:schemeClr val="tx1"/>
            </a:solidFill>
            <a:prstDash val="solid"/>
            <a:round/>
            <a:headEnd type="none" w="med" len="med"/>
            <a:tailEnd type="none" w="med" len="med"/>
          </a:ln>
        </p:spPr>
      </p:sp>
      <p:sp>
        <p:nvSpPr>
          <p:cNvPr id="113684" name="直接连接符 362518"/>
          <p:cNvSpPr/>
          <p:nvPr/>
        </p:nvSpPr>
        <p:spPr>
          <a:xfrm>
            <a:off x="1357313" y="3827463"/>
            <a:ext cx="1090612" cy="19050"/>
          </a:xfrm>
          <a:prstGeom prst="line">
            <a:avLst/>
          </a:prstGeom>
          <a:ln w="19050" cap="flat" cmpd="sng">
            <a:solidFill>
              <a:schemeClr val="tx1"/>
            </a:solidFill>
            <a:prstDash val="solid"/>
            <a:round/>
            <a:headEnd type="none" w="med" len="med"/>
            <a:tailEnd type="none" w="med" len="med"/>
          </a:ln>
        </p:spPr>
      </p:sp>
      <p:sp>
        <p:nvSpPr>
          <p:cNvPr id="113685" name="直接连接符 362519"/>
          <p:cNvSpPr/>
          <p:nvPr/>
        </p:nvSpPr>
        <p:spPr>
          <a:xfrm rot="5400000" flipH="1">
            <a:off x="2792413" y="1554163"/>
            <a:ext cx="923925" cy="3175"/>
          </a:xfrm>
          <a:prstGeom prst="line">
            <a:avLst/>
          </a:prstGeom>
          <a:ln w="19050" cap="flat" cmpd="sng">
            <a:solidFill>
              <a:schemeClr val="tx1"/>
            </a:solidFill>
            <a:prstDash val="solid"/>
            <a:round/>
            <a:headEnd type="none" w="med" len="med"/>
            <a:tailEnd type="none" w="med" len="med"/>
          </a:ln>
        </p:spPr>
      </p:sp>
      <p:sp>
        <p:nvSpPr>
          <p:cNvPr id="113686" name="文本框 362520"/>
          <p:cNvSpPr txBox="1"/>
          <p:nvPr/>
        </p:nvSpPr>
        <p:spPr>
          <a:xfrm>
            <a:off x="323850" y="3495675"/>
            <a:ext cx="576263" cy="519113"/>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1</a:t>
            </a:r>
            <a:endParaRPr lang="en-US" altLang="zh-CN" sz="2800">
              <a:solidFill>
                <a:schemeClr val="tx2"/>
              </a:solidFill>
              <a:latin typeface="Arial" panose="020B0604020202020204" pitchFamily="34" charset="0"/>
              <a:ea typeface="黑体" panose="02010609060101010101" pitchFamily="2" charset="-122"/>
            </a:endParaRPr>
          </a:p>
        </p:txBody>
      </p:sp>
      <p:sp>
        <p:nvSpPr>
          <p:cNvPr id="113687" name="文本框 362521"/>
          <p:cNvSpPr txBox="1"/>
          <p:nvPr/>
        </p:nvSpPr>
        <p:spPr>
          <a:xfrm>
            <a:off x="7404100" y="4424363"/>
            <a:ext cx="576263" cy="519112"/>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5</a:t>
            </a:r>
            <a:endParaRPr lang="en-US" altLang="zh-CN" sz="2800">
              <a:solidFill>
                <a:schemeClr val="tx2"/>
              </a:solidFill>
              <a:latin typeface="Arial" panose="020B0604020202020204" pitchFamily="34" charset="0"/>
              <a:ea typeface="黑体" panose="02010609060101010101" pitchFamily="2" charset="-122"/>
            </a:endParaRPr>
          </a:p>
        </p:txBody>
      </p:sp>
      <p:sp>
        <p:nvSpPr>
          <p:cNvPr id="113688" name="文本框 362522"/>
          <p:cNvSpPr txBox="1"/>
          <p:nvPr/>
        </p:nvSpPr>
        <p:spPr>
          <a:xfrm>
            <a:off x="2446338" y="533400"/>
            <a:ext cx="574675" cy="519113"/>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2</a:t>
            </a:r>
            <a:endParaRPr lang="en-US" altLang="zh-CN" sz="2800">
              <a:solidFill>
                <a:schemeClr val="tx2"/>
              </a:solidFill>
              <a:latin typeface="Arial" panose="020B0604020202020204" pitchFamily="34" charset="0"/>
              <a:ea typeface="黑体" panose="02010609060101010101" pitchFamily="2" charset="-122"/>
            </a:endParaRPr>
          </a:p>
        </p:txBody>
      </p:sp>
      <p:sp>
        <p:nvSpPr>
          <p:cNvPr id="113689" name="文本框 362523"/>
          <p:cNvSpPr txBox="1"/>
          <p:nvPr/>
        </p:nvSpPr>
        <p:spPr>
          <a:xfrm>
            <a:off x="6338888" y="190500"/>
            <a:ext cx="574675" cy="517525"/>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4</a:t>
            </a:r>
            <a:endParaRPr lang="en-US" altLang="zh-CN" sz="2800">
              <a:solidFill>
                <a:schemeClr val="tx2"/>
              </a:solidFill>
              <a:latin typeface="Arial" panose="020B0604020202020204" pitchFamily="34" charset="0"/>
              <a:ea typeface="黑体" panose="02010609060101010101" pitchFamily="2" charset="-122"/>
            </a:endParaRPr>
          </a:p>
        </p:txBody>
      </p:sp>
      <p:sp>
        <p:nvSpPr>
          <p:cNvPr id="113690" name="文本框 362524"/>
          <p:cNvSpPr txBox="1"/>
          <p:nvPr/>
        </p:nvSpPr>
        <p:spPr>
          <a:xfrm>
            <a:off x="2773363" y="5573713"/>
            <a:ext cx="574675" cy="519112"/>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3</a:t>
            </a:r>
            <a:endParaRPr lang="en-US" altLang="zh-CN" sz="2800">
              <a:solidFill>
                <a:schemeClr val="tx2"/>
              </a:solidFill>
              <a:latin typeface="Arial" panose="020B0604020202020204" pitchFamily="34" charset="0"/>
              <a:ea typeface="黑体" panose="02010609060101010101" pitchFamily="2" charset="-122"/>
            </a:endParaRPr>
          </a:p>
        </p:txBody>
      </p:sp>
      <p:sp>
        <p:nvSpPr>
          <p:cNvPr id="113691" name="直接连接符 362525"/>
          <p:cNvSpPr/>
          <p:nvPr/>
        </p:nvSpPr>
        <p:spPr>
          <a:xfrm flipV="1">
            <a:off x="6165850" y="2492375"/>
            <a:ext cx="1108075" cy="796925"/>
          </a:xfrm>
          <a:prstGeom prst="line">
            <a:avLst/>
          </a:prstGeom>
          <a:ln w="19050" cap="flat" cmpd="sng">
            <a:solidFill>
              <a:schemeClr val="tx1"/>
            </a:solidFill>
            <a:prstDash val="solid"/>
            <a:round/>
            <a:headEnd type="none" w="med" len="med"/>
            <a:tailEnd type="none" w="med" len="med"/>
          </a:ln>
        </p:spPr>
      </p:sp>
      <p:sp>
        <p:nvSpPr>
          <p:cNvPr id="113692" name="文本框 362526"/>
          <p:cNvSpPr txBox="1"/>
          <p:nvPr/>
        </p:nvSpPr>
        <p:spPr>
          <a:xfrm>
            <a:off x="7092950" y="1412875"/>
            <a:ext cx="574675" cy="517525"/>
          </a:xfrm>
          <a:prstGeom prst="rect">
            <a:avLst/>
          </a:prstGeom>
          <a:noFill/>
          <a:ln w="9525">
            <a:noFill/>
          </a:ln>
        </p:spPr>
        <p:txBody>
          <a:bodyPr wrap="none" anchor="t">
            <a:spAutoFit/>
          </a:bodyPr>
          <a:p>
            <a:r>
              <a:rPr lang="en-US" altLang="zh-CN" sz="2800">
                <a:solidFill>
                  <a:schemeClr val="tx2"/>
                </a:solidFill>
                <a:latin typeface="Arial" panose="020B0604020202020204" pitchFamily="34" charset="0"/>
                <a:ea typeface="黑体" panose="02010609060101010101" pitchFamily="2" charset="-122"/>
              </a:rPr>
              <a:t>H</a:t>
            </a:r>
            <a:r>
              <a:rPr lang="en-US" altLang="zh-CN" sz="2800" baseline="-25000">
                <a:solidFill>
                  <a:schemeClr val="tx2"/>
                </a:solidFill>
                <a:latin typeface="Arial" panose="020B0604020202020204" pitchFamily="34" charset="0"/>
                <a:ea typeface="黑体" panose="02010609060101010101" pitchFamily="2" charset="-122"/>
              </a:rPr>
              <a:t>6</a:t>
            </a:r>
            <a:endParaRPr lang="en-US" altLang="zh-CN" sz="2800">
              <a:solidFill>
                <a:schemeClr val="tx2"/>
              </a:solidFill>
              <a:latin typeface="Arial" panose="020B0604020202020204" pitchFamily="34" charset="0"/>
              <a:ea typeface="黑体" panose="02010609060101010101" pitchFamily="2" charset="-122"/>
            </a:endParaRPr>
          </a:p>
        </p:txBody>
      </p:sp>
      <p:pic>
        <p:nvPicPr>
          <p:cNvPr id="113693" name="图片 362527"/>
          <p:cNvPicPr/>
          <p:nvPr/>
        </p:nvPicPr>
        <p:blipFill>
          <a:blip r:embed="rId1"/>
          <a:stretch>
            <a:fillRect/>
          </a:stretch>
        </p:blipFill>
        <p:spPr>
          <a:xfrm>
            <a:off x="5727700" y="306388"/>
            <a:ext cx="714375" cy="714375"/>
          </a:xfrm>
          <a:prstGeom prst="rect">
            <a:avLst/>
          </a:prstGeom>
          <a:noFill/>
          <a:ln w="9525">
            <a:noFill/>
          </a:ln>
        </p:spPr>
      </p:pic>
      <p:pic>
        <p:nvPicPr>
          <p:cNvPr id="113694" name="图片 362528"/>
          <p:cNvPicPr/>
          <p:nvPr/>
        </p:nvPicPr>
        <p:blipFill>
          <a:blip r:embed="rId1"/>
          <a:stretch>
            <a:fillRect/>
          </a:stretch>
        </p:blipFill>
        <p:spPr>
          <a:xfrm>
            <a:off x="7011988" y="1900238"/>
            <a:ext cx="720725" cy="714375"/>
          </a:xfrm>
          <a:prstGeom prst="rect">
            <a:avLst/>
          </a:prstGeom>
          <a:noFill/>
          <a:ln w="9525">
            <a:noFill/>
          </a:ln>
        </p:spPr>
      </p:pic>
      <p:pic>
        <p:nvPicPr>
          <p:cNvPr id="113695" name="图片 362529"/>
          <p:cNvPicPr/>
          <p:nvPr/>
        </p:nvPicPr>
        <p:blipFill>
          <a:blip r:embed="rId1"/>
          <a:stretch>
            <a:fillRect/>
          </a:stretch>
        </p:blipFill>
        <p:spPr>
          <a:xfrm>
            <a:off x="850900" y="3509963"/>
            <a:ext cx="717550" cy="711200"/>
          </a:xfrm>
          <a:prstGeom prst="rect">
            <a:avLst/>
          </a:prstGeom>
          <a:noFill/>
          <a:ln w="9525">
            <a:noFill/>
          </a:ln>
        </p:spPr>
      </p:pic>
      <p:pic>
        <p:nvPicPr>
          <p:cNvPr id="113696" name="图片 362530"/>
          <p:cNvPicPr/>
          <p:nvPr/>
        </p:nvPicPr>
        <p:blipFill>
          <a:blip r:embed="rId1"/>
          <a:stretch>
            <a:fillRect/>
          </a:stretch>
        </p:blipFill>
        <p:spPr>
          <a:xfrm>
            <a:off x="3252788" y="5594350"/>
            <a:ext cx="717550" cy="714375"/>
          </a:xfrm>
          <a:prstGeom prst="rect">
            <a:avLst/>
          </a:prstGeom>
          <a:noFill/>
          <a:ln w="9525">
            <a:noFill/>
          </a:ln>
        </p:spPr>
      </p:pic>
      <p:pic>
        <p:nvPicPr>
          <p:cNvPr id="113697" name="图片 362531"/>
          <p:cNvPicPr/>
          <p:nvPr/>
        </p:nvPicPr>
        <p:blipFill>
          <a:blip r:embed="rId1"/>
          <a:stretch>
            <a:fillRect/>
          </a:stretch>
        </p:blipFill>
        <p:spPr>
          <a:xfrm>
            <a:off x="6723063" y="4500563"/>
            <a:ext cx="720725" cy="708025"/>
          </a:xfrm>
          <a:prstGeom prst="rect">
            <a:avLst/>
          </a:prstGeom>
          <a:noFill/>
          <a:ln w="9525">
            <a:noFill/>
          </a:ln>
        </p:spPr>
      </p:pic>
      <p:pic>
        <p:nvPicPr>
          <p:cNvPr id="113698" name="图片 362532"/>
          <p:cNvPicPr/>
          <p:nvPr/>
        </p:nvPicPr>
        <p:blipFill>
          <a:blip r:embed="rId1"/>
          <a:stretch>
            <a:fillRect/>
          </a:stretch>
        </p:blipFill>
        <p:spPr>
          <a:xfrm>
            <a:off x="2914650" y="546100"/>
            <a:ext cx="720725" cy="708025"/>
          </a:xfrm>
          <a:prstGeom prst="rect">
            <a:avLst/>
          </a:prstGeom>
          <a:noFill/>
          <a:ln w="9525">
            <a:noFill/>
          </a:ln>
        </p:spPr>
      </p:pic>
      <p:pic>
        <p:nvPicPr>
          <p:cNvPr id="113699" name="图片 362533"/>
          <p:cNvPicPr/>
          <p:nvPr/>
        </p:nvPicPr>
        <p:blipFill>
          <a:blip r:embed="rId2"/>
          <a:stretch>
            <a:fillRect/>
          </a:stretch>
        </p:blipFill>
        <p:spPr>
          <a:xfrm>
            <a:off x="2944813" y="1876425"/>
            <a:ext cx="762000" cy="528638"/>
          </a:xfrm>
          <a:prstGeom prst="rect">
            <a:avLst/>
          </a:prstGeom>
          <a:noFill/>
          <a:ln w="12699">
            <a:noFill/>
          </a:ln>
        </p:spPr>
      </p:pic>
      <p:pic>
        <p:nvPicPr>
          <p:cNvPr id="113700" name="图片 362534"/>
          <p:cNvPicPr/>
          <p:nvPr/>
        </p:nvPicPr>
        <p:blipFill>
          <a:blip r:embed="rId2"/>
          <a:stretch>
            <a:fillRect/>
          </a:stretch>
        </p:blipFill>
        <p:spPr>
          <a:xfrm>
            <a:off x="4676775" y="1258888"/>
            <a:ext cx="762000" cy="530225"/>
          </a:xfrm>
          <a:prstGeom prst="rect">
            <a:avLst/>
          </a:prstGeom>
          <a:noFill/>
          <a:ln w="12699">
            <a:noFill/>
          </a:ln>
        </p:spPr>
      </p:pic>
      <p:pic>
        <p:nvPicPr>
          <p:cNvPr id="113701" name="图片 362535"/>
          <p:cNvPicPr/>
          <p:nvPr/>
        </p:nvPicPr>
        <p:blipFill>
          <a:blip r:embed="rId2"/>
          <a:stretch>
            <a:fillRect/>
          </a:stretch>
        </p:blipFill>
        <p:spPr>
          <a:xfrm>
            <a:off x="5664200" y="3105150"/>
            <a:ext cx="762000" cy="530225"/>
          </a:xfrm>
          <a:prstGeom prst="rect">
            <a:avLst/>
          </a:prstGeom>
          <a:noFill/>
          <a:ln w="12699">
            <a:noFill/>
          </a:ln>
        </p:spPr>
      </p:pic>
      <p:pic>
        <p:nvPicPr>
          <p:cNvPr id="113702" name="图片 362536"/>
          <p:cNvPicPr/>
          <p:nvPr/>
        </p:nvPicPr>
        <p:blipFill>
          <a:blip r:embed="rId2"/>
          <a:stretch>
            <a:fillRect/>
          </a:stretch>
        </p:blipFill>
        <p:spPr>
          <a:xfrm>
            <a:off x="4057650" y="4584700"/>
            <a:ext cx="762000" cy="530225"/>
          </a:xfrm>
          <a:prstGeom prst="rect">
            <a:avLst/>
          </a:prstGeom>
          <a:noFill/>
          <a:ln w="12699">
            <a:noFill/>
          </a:ln>
        </p:spPr>
      </p:pic>
      <p:pic>
        <p:nvPicPr>
          <p:cNvPr id="113703" name="图片 362537"/>
          <p:cNvPicPr/>
          <p:nvPr/>
        </p:nvPicPr>
        <p:blipFill>
          <a:blip r:embed="rId2"/>
          <a:stretch>
            <a:fillRect/>
          </a:stretch>
        </p:blipFill>
        <p:spPr>
          <a:xfrm>
            <a:off x="2200275" y="3475038"/>
            <a:ext cx="762000" cy="528637"/>
          </a:xfrm>
          <a:prstGeom prst="rect">
            <a:avLst/>
          </a:prstGeom>
          <a:noFill/>
          <a:ln w="12699">
            <a:noFill/>
          </a:ln>
        </p:spPr>
      </p:pic>
      <p:grpSp>
        <p:nvGrpSpPr>
          <p:cNvPr id="113704" name="组合 362538"/>
          <p:cNvGrpSpPr/>
          <p:nvPr/>
        </p:nvGrpSpPr>
        <p:grpSpPr>
          <a:xfrm>
            <a:off x="3810000" y="1381125"/>
            <a:ext cx="741363" cy="617538"/>
            <a:chOff x="2949" y="196"/>
            <a:chExt cx="941" cy="598"/>
          </a:xfrm>
        </p:grpSpPr>
        <p:sp>
          <p:nvSpPr>
            <p:cNvPr id="113705" name="椭圆 362539"/>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06" name="椭圆 362540"/>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07" name="椭圆 362541"/>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08" name="椭圆 362542"/>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09" name="椭圆 362543"/>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0" name="椭圆 362544"/>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1" name="椭圆 362545"/>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2" name="椭圆 362546"/>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3" name="任意多边形 36254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14" name="任意多边形 36254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15" name="任意多边形 36254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16" name="组合 362550"/>
          <p:cNvGrpSpPr/>
          <p:nvPr/>
        </p:nvGrpSpPr>
        <p:grpSpPr>
          <a:xfrm rot="867730">
            <a:off x="4057650" y="2366963"/>
            <a:ext cx="1112838" cy="741362"/>
            <a:chOff x="2949" y="196"/>
            <a:chExt cx="941" cy="598"/>
          </a:xfrm>
        </p:grpSpPr>
        <p:sp>
          <p:nvSpPr>
            <p:cNvPr id="113717" name="椭圆 362551"/>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8" name="椭圆 362552"/>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19" name="椭圆 362553"/>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0" name="椭圆 362554"/>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1" name="椭圆 362555"/>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2" name="椭圆 362556"/>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3" name="椭圆 362557"/>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4" name="椭圆 362558"/>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25" name="任意多边形 36255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26" name="任意多边形 36256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27" name="任意多边形 36256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28" name="组合 362562"/>
          <p:cNvGrpSpPr/>
          <p:nvPr/>
        </p:nvGrpSpPr>
        <p:grpSpPr>
          <a:xfrm>
            <a:off x="6283325" y="2614613"/>
            <a:ext cx="742950" cy="615950"/>
            <a:chOff x="2949" y="196"/>
            <a:chExt cx="941" cy="598"/>
          </a:xfrm>
        </p:grpSpPr>
        <p:sp>
          <p:nvSpPr>
            <p:cNvPr id="113729" name="椭圆 362563"/>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0" name="椭圆 362564"/>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1" name="椭圆 362565"/>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2" name="椭圆 362566"/>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3" name="椭圆 362567"/>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4" name="椭圆 362568"/>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5" name="椭圆 362569"/>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6" name="椭圆 362570"/>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37" name="任意多边形 36257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38" name="任意多边形 36257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39" name="任意多边形 36257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40" name="组合 362574"/>
          <p:cNvGrpSpPr/>
          <p:nvPr/>
        </p:nvGrpSpPr>
        <p:grpSpPr>
          <a:xfrm rot="-448665">
            <a:off x="5170488" y="1998663"/>
            <a:ext cx="1112837" cy="739775"/>
            <a:chOff x="2949" y="196"/>
            <a:chExt cx="941" cy="598"/>
          </a:xfrm>
        </p:grpSpPr>
        <p:sp>
          <p:nvSpPr>
            <p:cNvPr id="113741" name="椭圆 362575"/>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2" name="椭圆 362576"/>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3" name="椭圆 362577"/>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4" name="椭圆 362578"/>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5" name="椭圆 362579"/>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6" name="椭圆 362580"/>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7" name="椭圆 362581"/>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8" name="椭圆 362582"/>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49" name="任意多边形 36258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50" name="任意多边形 36258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51" name="任意多边形 36258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52" name="组合 362586"/>
          <p:cNvGrpSpPr/>
          <p:nvPr/>
        </p:nvGrpSpPr>
        <p:grpSpPr>
          <a:xfrm>
            <a:off x="3316288" y="3105150"/>
            <a:ext cx="1235075" cy="863600"/>
            <a:chOff x="2949" y="196"/>
            <a:chExt cx="941" cy="598"/>
          </a:xfrm>
        </p:grpSpPr>
        <p:sp>
          <p:nvSpPr>
            <p:cNvPr id="113753" name="椭圆 362587"/>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4" name="椭圆 362588"/>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5" name="椭圆 362589"/>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6" name="椭圆 362590"/>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7" name="椭圆 362591"/>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8" name="椭圆 362592"/>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59" name="椭圆 362593"/>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0" name="椭圆 362594"/>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1" name="任意多边形 36259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62" name="任意多边形 36259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63" name="任意多边形 36259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64" name="组合 362598"/>
          <p:cNvGrpSpPr/>
          <p:nvPr/>
        </p:nvGrpSpPr>
        <p:grpSpPr>
          <a:xfrm rot="-485573">
            <a:off x="4800600" y="3721100"/>
            <a:ext cx="1112838" cy="741363"/>
            <a:chOff x="2949" y="196"/>
            <a:chExt cx="941" cy="598"/>
          </a:xfrm>
        </p:grpSpPr>
        <p:sp>
          <p:nvSpPr>
            <p:cNvPr id="113765" name="椭圆 362599"/>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6" name="椭圆 362600"/>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7" name="椭圆 362601"/>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8" name="椭圆 362602"/>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69" name="椭圆 362603"/>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0" name="椭圆 362604"/>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1" name="椭圆 362605"/>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2" name="椭圆 362606"/>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3" name="任意多边形 36260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74" name="任意多边形 36260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75" name="任意多边形 36260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76" name="组合 362610"/>
          <p:cNvGrpSpPr/>
          <p:nvPr/>
        </p:nvGrpSpPr>
        <p:grpSpPr>
          <a:xfrm rot="-2399024">
            <a:off x="6161088" y="3846513"/>
            <a:ext cx="741362" cy="615950"/>
            <a:chOff x="2949" y="196"/>
            <a:chExt cx="941" cy="598"/>
          </a:xfrm>
        </p:grpSpPr>
        <p:sp>
          <p:nvSpPr>
            <p:cNvPr id="113777" name="椭圆 362611"/>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8" name="椭圆 362612"/>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79" name="椭圆 362613"/>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0" name="椭圆 362614"/>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1" name="椭圆 362615"/>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2" name="椭圆 362616"/>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3" name="椭圆 362617"/>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4" name="椭圆 362618"/>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85" name="任意多边形 36261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86" name="任意多边形 36262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87" name="任意多边形 36262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788" name="组合 362622"/>
          <p:cNvGrpSpPr/>
          <p:nvPr/>
        </p:nvGrpSpPr>
        <p:grpSpPr>
          <a:xfrm rot="651098">
            <a:off x="3741738" y="5143500"/>
            <a:ext cx="741362" cy="495300"/>
            <a:chOff x="2949" y="196"/>
            <a:chExt cx="941" cy="598"/>
          </a:xfrm>
        </p:grpSpPr>
        <p:sp>
          <p:nvSpPr>
            <p:cNvPr id="113789" name="椭圆 362623"/>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0" name="椭圆 362624"/>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1" name="椭圆 362625"/>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2" name="椭圆 362626"/>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3" name="椭圆 362627"/>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4" name="椭圆 362628"/>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5" name="椭圆 362629"/>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6" name="椭圆 362630"/>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797" name="任意多边形 36263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798" name="任意多边形 36263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799" name="任意多边形 36263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800" name="组合 362634"/>
          <p:cNvGrpSpPr/>
          <p:nvPr/>
        </p:nvGrpSpPr>
        <p:grpSpPr>
          <a:xfrm rot="-564615">
            <a:off x="2819400" y="4090988"/>
            <a:ext cx="742950" cy="615950"/>
            <a:chOff x="2949" y="196"/>
            <a:chExt cx="941" cy="598"/>
          </a:xfrm>
        </p:grpSpPr>
        <p:sp>
          <p:nvSpPr>
            <p:cNvPr id="113801" name="椭圆 362635"/>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2" name="椭圆 362636"/>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3" name="椭圆 362637"/>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4" name="椭圆 362638"/>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5" name="椭圆 362639"/>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6" name="椭圆 362640"/>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7" name="椭圆 362641"/>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8" name="椭圆 362642"/>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09" name="任意多边形 36264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810" name="任意多边形 36264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811" name="任意多边形 36264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812" name="组合 362646"/>
          <p:cNvGrpSpPr/>
          <p:nvPr/>
        </p:nvGrpSpPr>
        <p:grpSpPr>
          <a:xfrm rot="1237793">
            <a:off x="5375275" y="1052513"/>
            <a:ext cx="547688" cy="388937"/>
            <a:chOff x="2949" y="196"/>
            <a:chExt cx="941" cy="598"/>
          </a:xfrm>
        </p:grpSpPr>
        <p:sp>
          <p:nvSpPr>
            <p:cNvPr id="113813" name="椭圆 362647"/>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4" name="椭圆 362648"/>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5" name="椭圆 362649"/>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6" name="椭圆 362650"/>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7" name="椭圆 362651"/>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8" name="椭圆 362652"/>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19" name="椭圆 362653"/>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0" name="椭圆 362654"/>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1" name="任意多边形 36265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822" name="任意多边形 36265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823" name="任意多边形 36265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824" name="组合 362658"/>
          <p:cNvGrpSpPr/>
          <p:nvPr/>
        </p:nvGrpSpPr>
        <p:grpSpPr>
          <a:xfrm rot="1582351">
            <a:off x="2447925" y="2614613"/>
            <a:ext cx="742950" cy="615950"/>
            <a:chOff x="2949" y="196"/>
            <a:chExt cx="941" cy="598"/>
          </a:xfrm>
        </p:grpSpPr>
        <p:sp>
          <p:nvSpPr>
            <p:cNvPr id="113825" name="椭圆 362659"/>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6" name="椭圆 362660"/>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7" name="椭圆 362661"/>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8" name="椭圆 362662"/>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29" name="椭圆 362663"/>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0" name="椭圆 362664"/>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1" name="椭圆 362665"/>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2" name="椭圆 362666"/>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3" name="任意多边形 36266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834" name="任意多边形 36266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835" name="任意多边形 36266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836" name="组合 362670"/>
          <p:cNvGrpSpPr/>
          <p:nvPr/>
        </p:nvGrpSpPr>
        <p:grpSpPr>
          <a:xfrm rot="-311414">
            <a:off x="2990850" y="1371600"/>
            <a:ext cx="549275" cy="387350"/>
            <a:chOff x="2949" y="196"/>
            <a:chExt cx="941" cy="598"/>
          </a:xfrm>
        </p:grpSpPr>
        <p:sp>
          <p:nvSpPr>
            <p:cNvPr id="113837" name="椭圆 362671"/>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8" name="椭圆 362672"/>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39" name="椭圆 362673"/>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0" name="椭圆 362674"/>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1" name="椭圆 362675"/>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2" name="椭圆 362676"/>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3" name="椭圆 362677"/>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4" name="椭圆 362678"/>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45" name="任意多边形 36267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846" name="任意多边形 36268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847" name="任意多边形 36268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grpSp>
        <p:nvGrpSpPr>
          <p:cNvPr id="113848" name="组合 362682"/>
          <p:cNvGrpSpPr/>
          <p:nvPr/>
        </p:nvGrpSpPr>
        <p:grpSpPr>
          <a:xfrm rot="5241567">
            <a:off x="1462088" y="3595688"/>
            <a:ext cx="730250" cy="488950"/>
            <a:chOff x="2949" y="196"/>
            <a:chExt cx="941" cy="598"/>
          </a:xfrm>
        </p:grpSpPr>
        <p:sp>
          <p:nvSpPr>
            <p:cNvPr id="113849" name="椭圆 362683"/>
            <p:cNvSpPr/>
            <p:nvPr/>
          </p:nvSpPr>
          <p:spPr>
            <a:xfrm>
              <a:off x="3168" y="196"/>
              <a:ext cx="407" cy="162"/>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0" name="椭圆 362684"/>
            <p:cNvSpPr/>
            <p:nvPr/>
          </p:nvSpPr>
          <p:spPr>
            <a:xfrm rot="900000">
              <a:off x="3512" y="252"/>
              <a:ext cx="275" cy="131"/>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1" name="椭圆 362685"/>
            <p:cNvSpPr/>
            <p:nvPr/>
          </p:nvSpPr>
          <p:spPr>
            <a:xfrm rot="1500000">
              <a:off x="3650" y="385"/>
              <a:ext cx="240" cy="153"/>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2" name="椭圆 362686"/>
            <p:cNvSpPr/>
            <p:nvPr/>
          </p:nvSpPr>
          <p:spPr>
            <a:xfrm rot="-1560000">
              <a:off x="3573" y="537"/>
              <a:ext cx="291" cy="18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3" name="椭圆 362687"/>
            <p:cNvSpPr/>
            <p:nvPr/>
          </p:nvSpPr>
          <p:spPr>
            <a:xfrm>
              <a:off x="3216" y="555"/>
              <a:ext cx="471" cy="239"/>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4" name="椭圆 362688"/>
            <p:cNvSpPr/>
            <p:nvPr/>
          </p:nvSpPr>
          <p:spPr>
            <a:xfrm rot="1080000">
              <a:off x="3023" y="555"/>
              <a:ext cx="26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5" name="椭圆 362689"/>
            <p:cNvSpPr/>
            <p:nvPr/>
          </p:nvSpPr>
          <p:spPr>
            <a:xfrm>
              <a:off x="2949" y="432"/>
              <a:ext cx="217"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6" name="椭圆 362690"/>
            <p:cNvSpPr/>
            <p:nvPr/>
          </p:nvSpPr>
          <p:spPr>
            <a:xfrm rot="-1860000">
              <a:off x="2984" y="310"/>
              <a:ext cx="295" cy="156"/>
            </a:xfrm>
            <a:prstGeom prst="ellipse">
              <a:avLst/>
            </a:prstGeom>
            <a:solidFill>
              <a:srgbClr val="B2B2B2"/>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857" name="任意多边形 36269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a:noFill/>
            </a:ln>
          </p:spPr>
          <p:txBody>
            <a:bodyPr/>
            <a:p>
              <a:endParaRPr lang="zh-CN" altLang="en-US"/>
            </a:p>
          </p:txBody>
        </p:sp>
        <p:sp>
          <p:nvSpPr>
            <p:cNvPr id="113858" name="任意多边形 36269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a:noFill/>
            </a:ln>
          </p:spPr>
          <p:txBody>
            <a:bodyPr/>
            <a:p>
              <a:endParaRPr lang="zh-CN" altLang="en-US"/>
            </a:p>
          </p:txBody>
        </p:sp>
        <p:sp>
          <p:nvSpPr>
            <p:cNvPr id="113859" name="任意多边形 36269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a:noFill/>
            </a:ln>
          </p:spPr>
          <p:txBody>
            <a:bodyPr/>
            <a:p>
              <a:endParaRPr lang="zh-CN" altLang="en-US"/>
            </a:p>
          </p:txBody>
        </p:sp>
      </p:grpSp>
      <p:sp>
        <p:nvSpPr>
          <p:cNvPr id="113860" name="文本框 362695"/>
          <p:cNvSpPr txBox="1"/>
          <p:nvPr/>
        </p:nvSpPr>
        <p:spPr>
          <a:xfrm>
            <a:off x="839788" y="1038225"/>
            <a:ext cx="1250950" cy="519113"/>
          </a:xfrm>
          <a:prstGeom prst="rect">
            <a:avLst/>
          </a:prstGeom>
          <a:noFill/>
          <a:ln w="9525">
            <a:noFill/>
          </a:ln>
        </p:spPr>
        <p:txBody>
          <a:bodyPr wrap="none" anchor="t">
            <a:spAutoFit/>
          </a:bodyPr>
          <a:p>
            <a:r>
              <a:rPr lang="zh-CN" altLang="en-US" sz="2800" dirty="0">
                <a:solidFill>
                  <a:schemeClr val="tx2"/>
                </a:solidFill>
                <a:latin typeface="Arial" panose="020B0604020202020204" pitchFamily="34" charset="0"/>
                <a:ea typeface="黑体" panose="02010609060101010101" pitchFamily="2" charset="-122"/>
              </a:rPr>
              <a:t>路由器</a:t>
            </a:r>
            <a:endParaRPr lang="zh-CN" altLang="en-US" sz="2800" dirty="0">
              <a:solidFill>
                <a:schemeClr val="tx2"/>
              </a:solidFill>
              <a:latin typeface="Arial" panose="020B0604020202020204" pitchFamily="34" charset="0"/>
              <a:ea typeface="黑体" panose="02010609060101010101" pitchFamily="2" charset="-122"/>
            </a:endParaRPr>
          </a:p>
        </p:txBody>
      </p:sp>
      <p:sp>
        <p:nvSpPr>
          <p:cNvPr id="113861" name="直接连接符 362696"/>
          <p:cNvSpPr/>
          <p:nvPr/>
        </p:nvSpPr>
        <p:spPr>
          <a:xfrm>
            <a:off x="1954213" y="1506538"/>
            <a:ext cx="990600" cy="492125"/>
          </a:xfrm>
          <a:prstGeom prst="line">
            <a:avLst/>
          </a:prstGeom>
          <a:ln w="9525" cap="flat" cmpd="sng">
            <a:solidFill>
              <a:schemeClr val="tx1"/>
            </a:solidFill>
            <a:prstDash val="solid"/>
            <a:round/>
            <a:headEnd type="none" w="med" len="med"/>
            <a:tailEnd type="none" w="med" len="med"/>
          </a:ln>
        </p:spPr>
      </p:sp>
      <p:sp>
        <p:nvSpPr>
          <p:cNvPr id="113862" name="文本框 362697"/>
          <p:cNvSpPr txBox="1"/>
          <p:nvPr/>
        </p:nvSpPr>
        <p:spPr>
          <a:xfrm>
            <a:off x="1014413" y="1757363"/>
            <a:ext cx="893762" cy="519112"/>
          </a:xfrm>
          <a:prstGeom prst="rect">
            <a:avLst/>
          </a:prstGeom>
          <a:noFill/>
          <a:ln w="9525">
            <a:noFill/>
          </a:ln>
        </p:spPr>
        <p:txBody>
          <a:bodyPr wrap="none" anchor="t">
            <a:spAutoFit/>
          </a:bodyPr>
          <a:p>
            <a:r>
              <a:rPr lang="zh-CN" altLang="en-US" sz="2800" dirty="0">
                <a:solidFill>
                  <a:schemeClr val="tx2"/>
                </a:solidFill>
                <a:latin typeface="Arial" panose="020B0604020202020204" pitchFamily="34" charset="0"/>
                <a:ea typeface="黑体" panose="02010609060101010101" pitchFamily="2" charset="-122"/>
              </a:rPr>
              <a:t>网络</a:t>
            </a:r>
            <a:endParaRPr lang="zh-CN" altLang="en-US" sz="2800" dirty="0">
              <a:solidFill>
                <a:schemeClr val="tx2"/>
              </a:solidFill>
              <a:latin typeface="Arial" panose="020B0604020202020204" pitchFamily="34" charset="0"/>
              <a:ea typeface="黑体" panose="02010609060101010101" pitchFamily="2" charset="-122"/>
            </a:endParaRPr>
          </a:p>
        </p:txBody>
      </p:sp>
      <p:sp>
        <p:nvSpPr>
          <p:cNvPr id="113863" name="直接连接符 362698"/>
          <p:cNvSpPr/>
          <p:nvPr/>
        </p:nvSpPr>
        <p:spPr>
          <a:xfrm>
            <a:off x="1828800" y="2244725"/>
            <a:ext cx="742950" cy="492125"/>
          </a:xfrm>
          <a:prstGeom prst="line">
            <a:avLst/>
          </a:prstGeom>
          <a:ln w="9525" cap="flat" cmpd="sng">
            <a:solidFill>
              <a:schemeClr val="tx1"/>
            </a:solidFill>
            <a:prstDash val="solid"/>
            <a:round/>
            <a:headEnd type="none" w="med" len="med"/>
            <a:tailEnd type="none" w="med" len="med"/>
          </a:ln>
        </p:spPr>
      </p:sp>
      <p:sp>
        <p:nvSpPr>
          <p:cNvPr id="113864" name="文本框 362699"/>
          <p:cNvSpPr txBox="1"/>
          <p:nvPr/>
        </p:nvSpPr>
        <p:spPr>
          <a:xfrm>
            <a:off x="3438525" y="0"/>
            <a:ext cx="2319338" cy="519113"/>
          </a:xfrm>
          <a:prstGeom prst="rect">
            <a:avLst/>
          </a:prstGeom>
          <a:noFill/>
          <a:ln w="9525">
            <a:noFill/>
          </a:ln>
        </p:spPr>
        <p:txBody>
          <a:bodyPr wrap="none" anchor="t">
            <a:spAutoFit/>
          </a:bodyPr>
          <a:p>
            <a:r>
              <a:rPr lang="zh-CN" altLang="en-US" sz="2800" dirty="0">
                <a:solidFill>
                  <a:schemeClr val="tx2"/>
                </a:solidFill>
                <a:latin typeface="Arial" panose="020B0604020202020204" pitchFamily="34" charset="0"/>
                <a:ea typeface="黑体" panose="02010609060101010101" pitchFamily="2" charset="-122"/>
              </a:rPr>
              <a:t>网络核心部分</a:t>
            </a:r>
            <a:endParaRPr lang="zh-CN" altLang="en-US" sz="2800" dirty="0">
              <a:solidFill>
                <a:schemeClr val="tx2"/>
              </a:solidFill>
              <a:latin typeface="Arial" panose="020B0604020202020204" pitchFamily="34" charset="0"/>
              <a:ea typeface="黑体" panose="02010609060101010101" pitchFamily="2" charset="-122"/>
            </a:endParaRPr>
          </a:p>
        </p:txBody>
      </p:sp>
      <p:sp>
        <p:nvSpPr>
          <p:cNvPr id="113865" name="直接连接符 362700"/>
          <p:cNvSpPr/>
          <p:nvPr/>
        </p:nvSpPr>
        <p:spPr>
          <a:xfrm>
            <a:off x="4622800" y="593725"/>
            <a:ext cx="53975" cy="542925"/>
          </a:xfrm>
          <a:prstGeom prst="line">
            <a:avLst/>
          </a:prstGeom>
          <a:ln w="9525" cap="flat" cmpd="sng">
            <a:solidFill>
              <a:schemeClr val="tx1"/>
            </a:solidFill>
            <a:prstDash val="solid"/>
            <a:round/>
            <a:headEnd type="none" w="med" len="med"/>
            <a:tailEnd type="none" w="med" len="med"/>
          </a:ln>
        </p:spPr>
      </p:sp>
      <p:sp>
        <p:nvSpPr>
          <p:cNvPr id="113866" name="文本框 362701"/>
          <p:cNvSpPr txBox="1"/>
          <p:nvPr/>
        </p:nvSpPr>
        <p:spPr>
          <a:xfrm>
            <a:off x="346075" y="2747963"/>
            <a:ext cx="893763" cy="520700"/>
          </a:xfrm>
          <a:prstGeom prst="rect">
            <a:avLst/>
          </a:prstGeom>
          <a:noFill/>
          <a:ln w="9525">
            <a:noFill/>
          </a:ln>
        </p:spPr>
        <p:txBody>
          <a:bodyPr wrap="none" anchor="t">
            <a:spAutoFit/>
          </a:bodyPr>
          <a:p>
            <a:r>
              <a:rPr lang="zh-CN" altLang="en-US" sz="2800" dirty="0">
                <a:solidFill>
                  <a:schemeClr val="tx2"/>
                </a:solidFill>
                <a:latin typeface="Arial" panose="020B0604020202020204" pitchFamily="34" charset="0"/>
                <a:ea typeface="黑体" panose="02010609060101010101" pitchFamily="2" charset="-122"/>
              </a:rPr>
              <a:t>主机</a:t>
            </a:r>
            <a:endParaRPr lang="zh-CN" altLang="en-US" sz="2800" dirty="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椭圆 365571"/>
          <p:cNvSpPr/>
          <p:nvPr/>
        </p:nvSpPr>
        <p:spPr>
          <a:xfrm rot="-1674972">
            <a:off x="2182813" y="1514475"/>
            <a:ext cx="2460625" cy="1519238"/>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4" name="椭圆 365572"/>
          <p:cNvSpPr/>
          <p:nvPr/>
        </p:nvSpPr>
        <p:spPr>
          <a:xfrm rot="-774972">
            <a:off x="3830638" y="1208088"/>
            <a:ext cx="2149475" cy="140970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5" name="椭圆 365573"/>
          <p:cNvSpPr/>
          <p:nvPr/>
        </p:nvSpPr>
        <p:spPr>
          <a:xfrm rot="-174972">
            <a:off x="5402263" y="1722438"/>
            <a:ext cx="1585912" cy="1824037"/>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6" name="椭圆 365574"/>
          <p:cNvSpPr/>
          <p:nvPr/>
        </p:nvSpPr>
        <p:spPr>
          <a:xfrm rot="-3234972">
            <a:off x="5676900" y="2719388"/>
            <a:ext cx="1506538" cy="147955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7" name="椭圆 365575"/>
          <p:cNvSpPr/>
          <p:nvPr/>
        </p:nvSpPr>
        <p:spPr>
          <a:xfrm rot="-1674972">
            <a:off x="3895725" y="3530600"/>
            <a:ext cx="2690813" cy="1693863"/>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8" name="椭圆 365576"/>
          <p:cNvSpPr/>
          <p:nvPr/>
        </p:nvSpPr>
        <p:spPr>
          <a:xfrm rot="-594972">
            <a:off x="2838450" y="4246563"/>
            <a:ext cx="1924050" cy="1169987"/>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19" name="椭圆 365577"/>
          <p:cNvSpPr/>
          <p:nvPr/>
        </p:nvSpPr>
        <p:spPr>
          <a:xfrm rot="-1674972">
            <a:off x="2100263" y="3736975"/>
            <a:ext cx="1217612" cy="1384300"/>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20" name="椭圆 365578"/>
          <p:cNvSpPr/>
          <p:nvPr/>
        </p:nvSpPr>
        <p:spPr>
          <a:xfrm rot="-3534972">
            <a:off x="1814513" y="2746375"/>
            <a:ext cx="1525587" cy="1220788"/>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21" name="任意多边形 365579"/>
          <p:cNvSpPr/>
          <p:nvPr/>
        </p:nvSpPr>
        <p:spPr>
          <a:xfrm>
            <a:off x="2212975" y="1473200"/>
            <a:ext cx="4681538" cy="3690938"/>
          </a:xfrm>
          <a:custGeom>
            <a:avLst/>
            <a:gdLst/>
            <a:ahLst/>
            <a:cxnLst/>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w="9525">
            <a:noFill/>
          </a:ln>
        </p:spPr>
        <p:txBody>
          <a:bodyPr/>
          <a:p>
            <a:endParaRPr lang="zh-CN" altLang="en-US"/>
          </a:p>
        </p:txBody>
      </p:sp>
      <p:sp>
        <p:nvSpPr>
          <p:cNvPr id="115722" name="直接连接符 365580"/>
          <p:cNvSpPr/>
          <p:nvPr/>
        </p:nvSpPr>
        <p:spPr>
          <a:xfrm flipV="1">
            <a:off x="3405188" y="1477963"/>
            <a:ext cx="1628775" cy="638175"/>
          </a:xfrm>
          <a:prstGeom prst="line">
            <a:avLst/>
          </a:prstGeom>
          <a:ln w="38100" cap="flat" cmpd="sng">
            <a:solidFill>
              <a:schemeClr val="tx1"/>
            </a:solidFill>
            <a:prstDash val="solid"/>
            <a:round/>
            <a:headEnd type="none" w="med" len="med"/>
            <a:tailEnd type="none" w="med" len="med"/>
          </a:ln>
        </p:spPr>
      </p:sp>
      <p:sp>
        <p:nvSpPr>
          <p:cNvPr id="115723" name="直接连接符 365581"/>
          <p:cNvSpPr/>
          <p:nvPr/>
        </p:nvSpPr>
        <p:spPr>
          <a:xfrm>
            <a:off x="5235575" y="1563688"/>
            <a:ext cx="962025" cy="1603375"/>
          </a:xfrm>
          <a:prstGeom prst="line">
            <a:avLst/>
          </a:prstGeom>
          <a:ln w="38100" cap="flat" cmpd="sng">
            <a:solidFill>
              <a:schemeClr val="tx1"/>
            </a:solidFill>
            <a:prstDash val="solid"/>
            <a:round/>
            <a:headEnd type="none" w="med" len="med"/>
            <a:tailEnd type="none" w="med" len="med"/>
          </a:ln>
        </p:spPr>
      </p:sp>
      <p:sp>
        <p:nvSpPr>
          <p:cNvPr id="115724" name="直接连接符 365582"/>
          <p:cNvSpPr/>
          <p:nvPr/>
        </p:nvSpPr>
        <p:spPr>
          <a:xfrm flipH="1">
            <a:off x="2444750" y="2219325"/>
            <a:ext cx="847725" cy="1444625"/>
          </a:xfrm>
          <a:prstGeom prst="line">
            <a:avLst/>
          </a:prstGeom>
          <a:ln w="38100" cap="flat" cmpd="sng">
            <a:solidFill>
              <a:schemeClr val="tx1"/>
            </a:solidFill>
            <a:prstDash val="solid"/>
            <a:round/>
            <a:headEnd type="none" w="med" len="med"/>
            <a:tailEnd type="none" w="med" len="med"/>
          </a:ln>
        </p:spPr>
      </p:sp>
      <p:sp>
        <p:nvSpPr>
          <p:cNvPr id="115725" name="直接连接符 365583"/>
          <p:cNvSpPr/>
          <p:nvPr/>
        </p:nvSpPr>
        <p:spPr>
          <a:xfrm>
            <a:off x="2497138" y="3863975"/>
            <a:ext cx="1930400" cy="1014413"/>
          </a:xfrm>
          <a:prstGeom prst="line">
            <a:avLst/>
          </a:prstGeom>
          <a:ln w="38100" cap="flat" cmpd="sng">
            <a:solidFill>
              <a:schemeClr val="tx1"/>
            </a:solidFill>
            <a:prstDash val="solid"/>
            <a:round/>
            <a:headEnd type="none" w="med" len="med"/>
            <a:tailEnd type="none" w="med" len="med"/>
          </a:ln>
        </p:spPr>
      </p:sp>
      <p:sp>
        <p:nvSpPr>
          <p:cNvPr id="115726" name="直接连接符 365584"/>
          <p:cNvSpPr/>
          <p:nvPr/>
        </p:nvSpPr>
        <p:spPr>
          <a:xfrm flipV="1">
            <a:off x="4510088" y="3484563"/>
            <a:ext cx="1687512" cy="1498600"/>
          </a:xfrm>
          <a:prstGeom prst="line">
            <a:avLst/>
          </a:prstGeom>
          <a:ln w="38100" cap="flat" cmpd="sng">
            <a:solidFill>
              <a:schemeClr val="tx1"/>
            </a:solidFill>
            <a:prstDash val="solid"/>
            <a:round/>
            <a:headEnd type="none" w="med" len="med"/>
            <a:tailEnd type="none" w="med" len="med"/>
          </a:ln>
        </p:spPr>
      </p:sp>
      <p:sp>
        <p:nvSpPr>
          <p:cNvPr id="115727" name="直接连接符 365585"/>
          <p:cNvSpPr/>
          <p:nvPr/>
        </p:nvSpPr>
        <p:spPr>
          <a:xfrm>
            <a:off x="3470275" y="2227263"/>
            <a:ext cx="2708275" cy="1087437"/>
          </a:xfrm>
          <a:prstGeom prst="line">
            <a:avLst/>
          </a:prstGeom>
          <a:ln w="38100" cap="flat" cmpd="sng">
            <a:solidFill>
              <a:schemeClr val="tx1"/>
            </a:solidFill>
            <a:prstDash val="solid"/>
            <a:round/>
            <a:headEnd type="none" w="med" len="med"/>
            <a:tailEnd type="none" w="med" len="med"/>
          </a:ln>
        </p:spPr>
      </p:sp>
      <p:sp>
        <p:nvSpPr>
          <p:cNvPr id="115728" name="直接连接符 365586"/>
          <p:cNvSpPr/>
          <p:nvPr/>
        </p:nvSpPr>
        <p:spPr>
          <a:xfrm>
            <a:off x="3343275" y="2043113"/>
            <a:ext cx="1271588" cy="2835275"/>
          </a:xfrm>
          <a:prstGeom prst="line">
            <a:avLst/>
          </a:prstGeom>
          <a:ln w="38100" cap="flat" cmpd="sng">
            <a:solidFill>
              <a:schemeClr val="tx1"/>
            </a:solidFill>
            <a:prstDash val="solid"/>
            <a:round/>
            <a:headEnd type="none" w="med" len="med"/>
            <a:tailEnd type="none" w="med" len="med"/>
          </a:ln>
        </p:spPr>
      </p:sp>
      <p:sp>
        <p:nvSpPr>
          <p:cNvPr id="115729" name="直接连接符 365587"/>
          <p:cNvSpPr/>
          <p:nvPr/>
        </p:nvSpPr>
        <p:spPr>
          <a:xfrm flipV="1">
            <a:off x="3754438" y="4959350"/>
            <a:ext cx="812800" cy="630238"/>
          </a:xfrm>
          <a:prstGeom prst="line">
            <a:avLst/>
          </a:prstGeom>
          <a:ln w="19050" cap="flat" cmpd="sng">
            <a:solidFill>
              <a:schemeClr val="tx1"/>
            </a:solidFill>
            <a:prstDash val="solid"/>
            <a:round/>
            <a:headEnd type="none" w="med" len="med"/>
            <a:tailEnd type="none" w="med" len="med"/>
          </a:ln>
        </p:spPr>
      </p:sp>
      <p:sp>
        <p:nvSpPr>
          <p:cNvPr id="115730" name="直接连接符 365588"/>
          <p:cNvSpPr/>
          <p:nvPr/>
        </p:nvSpPr>
        <p:spPr>
          <a:xfrm rot="-5400000">
            <a:off x="5430838" y="811213"/>
            <a:ext cx="473075" cy="1027112"/>
          </a:xfrm>
          <a:prstGeom prst="line">
            <a:avLst/>
          </a:prstGeom>
          <a:ln w="19050" cap="flat" cmpd="sng">
            <a:solidFill>
              <a:schemeClr val="tx1"/>
            </a:solidFill>
            <a:prstDash val="solid"/>
            <a:round/>
            <a:headEnd type="none" w="med" len="med"/>
            <a:tailEnd type="none" w="med" len="med"/>
          </a:ln>
        </p:spPr>
      </p:sp>
      <p:sp>
        <p:nvSpPr>
          <p:cNvPr id="115731" name="直接连接符 365589"/>
          <p:cNvSpPr/>
          <p:nvPr/>
        </p:nvSpPr>
        <p:spPr>
          <a:xfrm>
            <a:off x="6316663" y="3484563"/>
            <a:ext cx="812800" cy="1157287"/>
          </a:xfrm>
          <a:prstGeom prst="line">
            <a:avLst/>
          </a:prstGeom>
          <a:ln w="19050" cap="flat" cmpd="sng">
            <a:solidFill>
              <a:schemeClr val="tx1"/>
            </a:solidFill>
            <a:prstDash val="solid"/>
            <a:round/>
            <a:headEnd type="none" w="med" len="med"/>
            <a:tailEnd type="none" w="med" len="med"/>
          </a:ln>
        </p:spPr>
      </p:sp>
      <p:sp>
        <p:nvSpPr>
          <p:cNvPr id="115732" name="直接连接符 365590"/>
          <p:cNvSpPr/>
          <p:nvPr/>
        </p:nvSpPr>
        <p:spPr>
          <a:xfrm>
            <a:off x="1323975" y="3787775"/>
            <a:ext cx="1133475" cy="19050"/>
          </a:xfrm>
          <a:prstGeom prst="line">
            <a:avLst/>
          </a:prstGeom>
          <a:ln w="19050" cap="flat" cmpd="sng">
            <a:solidFill>
              <a:schemeClr val="tx1"/>
            </a:solidFill>
            <a:prstDash val="solid"/>
            <a:round/>
            <a:headEnd type="none" w="med" len="med"/>
            <a:tailEnd type="none" w="med" len="med"/>
          </a:ln>
        </p:spPr>
      </p:sp>
      <p:sp>
        <p:nvSpPr>
          <p:cNvPr id="115733" name="直接连接符 365591"/>
          <p:cNvSpPr/>
          <p:nvPr/>
        </p:nvSpPr>
        <p:spPr>
          <a:xfrm rot="5400000" flipH="1">
            <a:off x="2849563" y="1608138"/>
            <a:ext cx="885825" cy="3175"/>
          </a:xfrm>
          <a:prstGeom prst="line">
            <a:avLst/>
          </a:prstGeom>
          <a:ln w="19050" cap="flat" cmpd="sng">
            <a:solidFill>
              <a:schemeClr val="tx1"/>
            </a:solidFill>
            <a:prstDash val="solid"/>
            <a:round/>
            <a:headEnd type="none" w="med" len="med"/>
            <a:tailEnd type="none" w="med" len="med"/>
          </a:ln>
        </p:spPr>
      </p:sp>
      <p:sp>
        <p:nvSpPr>
          <p:cNvPr id="115734" name="文本框 365592"/>
          <p:cNvSpPr txBox="1"/>
          <p:nvPr/>
        </p:nvSpPr>
        <p:spPr>
          <a:xfrm>
            <a:off x="250825" y="3411538"/>
            <a:ext cx="625475"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1</a:t>
            </a:r>
            <a:endParaRPr lang="en-US" altLang="zh-CN" sz="3200">
              <a:solidFill>
                <a:schemeClr val="tx2"/>
              </a:solidFill>
              <a:latin typeface="Arial" panose="020B0604020202020204" pitchFamily="34" charset="0"/>
              <a:ea typeface="黑体" panose="02010609060101010101" pitchFamily="2" charset="-122"/>
            </a:endParaRPr>
          </a:p>
        </p:txBody>
      </p:sp>
      <p:sp>
        <p:nvSpPr>
          <p:cNvPr id="115735" name="文本框 365593"/>
          <p:cNvSpPr txBox="1"/>
          <p:nvPr/>
        </p:nvSpPr>
        <p:spPr>
          <a:xfrm>
            <a:off x="7605713" y="4300538"/>
            <a:ext cx="625475"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5</a:t>
            </a:r>
            <a:endParaRPr lang="en-US" altLang="zh-CN" sz="3200">
              <a:solidFill>
                <a:schemeClr val="tx2"/>
              </a:solidFill>
              <a:latin typeface="Arial" panose="020B0604020202020204" pitchFamily="34" charset="0"/>
              <a:ea typeface="黑体" panose="02010609060101010101" pitchFamily="2" charset="-122"/>
            </a:endParaRPr>
          </a:p>
        </p:txBody>
      </p:sp>
      <p:sp>
        <p:nvSpPr>
          <p:cNvPr id="115736" name="文本框 365594"/>
          <p:cNvSpPr txBox="1"/>
          <p:nvPr/>
        </p:nvSpPr>
        <p:spPr>
          <a:xfrm>
            <a:off x="2454275" y="617538"/>
            <a:ext cx="625475"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2</a:t>
            </a:r>
            <a:endParaRPr lang="en-US" altLang="zh-CN" sz="3200">
              <a:solidFill>
                <a:schemeClr val="tx2"/>
              </a:solidFill>
              <a:latin typeface="Arial" panose="020B0604020202020204" pitchFamily="34" charset="0"/>
              <a:ea typeface="黑体" panose="02010609060101010101" pitchFamily="2" charset="-122"/>
            </a:endParaRPr>
          </a:p>
        </p:txBody>
      </p:sp>
      <p:sp>
        <p:nvSpPr>
          <p:cNvPr id="115737" name="文本框 365595"/>
          <p:cNvSpPr txBox="1"/>
          <p:nvPr/>
        </p:nvSpPr>
        <p:spPr>
          <a:xfrm>
            <a:off x="6496050" y="401638"/>
            <a:ext cx="625475"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4</a:t>
            </a:r>
            <a:endParaRPr lang="en-US" altLang="zh-CN" sz="3200">
              <a:solidFill>
                <a:schemeClr val="tx2"/>
              </a:solidFill>
              <a:latin typeface="Arial" panose="020B0604020202020204" pitchFamily="34" charset="0"/>
              <a:ea typeface="黑体" panose="02010609060101010101" pitchFamily="2" charset="-122"/>
            </a:endParaRPr>
          </a:p>
        </p:txBody>
      </p:sp>
      <p:sp>
        <p:nvSpPr>
          <p:cNvPr id="115738" name="文本框 365596"/>
          <p:cNvSpPr txBox="1"/>
          <p:nvPr/>
        </p:nvSpPr>
        <p:spPr>
          <a:xfrm>
            <a:off x="2825750" y="5297488"/>
            <a:ext cx="625475"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3</a:t>
            </a:r>
            <a:endParaRPr lang="en-US" altLang="zh-CN" sz="3200">
              <a:solidFill>
                <a:schemeClr val="tx2"/>
              </a:solidFill>
              <a:latin typeface="Arial" panose="020B0604020202020204" pitchFamily="34" charset="0"/>
              <a:ea typeface="黑体" panose="02010609060101010101" pitchFamily="2" charset="-122"/>
            </a:endParaRPr>
          </a:p>
        </p:txBody>
      </p:sp>
      <p:sp>
        <p:nvSpPr>
          <p:cNvPr id="115739" name="直接连接符 365597"/>
          <p:cNvSpPr/>
          <p:nvPr/>
        </p:nvSpPr>
        <p:spPr>
          <a:xfrm flipV="1">
            <a:off x="6316663" y="2508250"/>
            <a:ext cx="1150937" cy="765175"/>
          </a:xfrm>
          <a:prstGeom prst="line">
            <a:avLst/>
          </a:prstGeom>
          <a:ln w="19050" cap="flat" cmpd="sng">
            <a:solidFill>
              <a:schemeClr val="tx1"/>
            </a:solidFill>
            <a:prstDash val="solid"/>
            <a:round/>
            <a:headEnd type="none" w="med" len="med"/>
            <a:tailEnd type="none" w="med" len="med"/>
          </a:ln>
        </p:spPr>
      </p:sp>
      <p:sp>
        <p:nvSpPr>
          <p:cNvPr id="115740" name="文本框 365598"/>
          <p:cNvSpPr txBox="1"/>
          <p:nvPr/>
        </p:nvSpPr>
        <p:spPr>
          <a:xfrm>
            <a:off x="7331075" y="1409700"/>
            <a:ext cx="625475"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H</a:t>
            </a:r>
            <a:r>
              <a:rPr lang="en-US" altLang="zh-CN" sz="3200" baseline="-25000">
                <a:solidFill>
                  <a:schemeClr val="tx2"/>
                </a:solidFill>
                <a:latin typeface="Arial" panose="020B0604020202020204" pitchFamily="34" charset="0"/>
                <a:ea typeface="黑体" panose="02010609060101010101" pitchFamily="2" charset="-122"/>
              </a:rPr>
              <a:t>6</a:t>
            </a:r>
            <a:endParaRPr lang="en-US" altLang="zh-CN" sz="3200">
              <a:solidFill>
                <a:schemeClr val="tx2"/>
              </a:solidFill>
              <a:latin typeface="Arial" panose="020B0604020202020204" pitchFamily="34" charset="0"/>
              <a:ea typeface="黑体" panose="02010609060101010101" pitchFamily="2" charset="-122"/>
            </a:endParaRPr>
          </a:p>
        </p:txBody>
      </p:sp>
      <p:pic>
        <p:nvPicPr>
          <p:cNvPr id="115741" name="图片 365599"/>
          <p:cNvPicPr/>
          <p:nvPr/>
        </p:nvPicPr>
        <p:blipFill>
          <a:blip r:embed="rId1"/>
          <a:stretch>
            <a:fillRect/>
          </a:stretch>
        </p:blipFill>
        <p:spPr>
          <a:xfrm>
            <a:off x="5861050" y="414338"/>
            <a:ext cx="742950" cy="684212"/>
          </a:xfrm>
          <a:prstGeom prst="rect">
            <a:avLst/>
          </a:prstGeom>
          <a:noFill/>
          <a:ln w="9525">
            <a:noFill/>
          </a:ln>
        </p:spPr>
      </p:pic>
      <p:pic>
        <p:nvPicPr>
          <p:cNvPr id="115742" name="图片 365600"/>
          <p:cNvPicPr/>
          <p:nvPr/>
        </p:nvPicPr>
        <p:blipFill>
          <a:blip r:embed="rId1"/>
          <a:stretch>
            <a:fillRect/>
          </a:stretch>
        </p:blipFill>
        <p:spPr>
          <a:xfrm>
            <a:off x="7194550" y="1941513"/>
            <a:ext cx="747713" cy="684212"/>
          </a:xfrm>
          <a:prstGeom prst="rect">
            <a:avLst/>
          </a:prstGeom>
          <a:noFill/>
          <a:ln w="9525">
            <a:noFill/>
          </a:ln>
        </p:spPr>
      </p:pic>
      <p:pic>
        <p:nvPicPr>
          <p:cNvPr id="115743" name="图片 365601"/>
          <p:cNvPicPr/>
          <p:nvPr/>
        </p:nvPicPr>
        <p:blipFill>
          <a:blip r:embed="rId1"/>
          <a:stretch>
            <a:fillRect/>
          </a:stretch>
        </p:blipFill>
        <p:spPr>
          <a:xfrm>
            <a:off x="796925" y="3484563"/>
            <a:ext cx="746125" cy="681037"/>
          </a:xfrm>
          <a:prstGeom prst="rect">
            <a:avLst/>
          </a:prstGeom>
          <a:noFill/>
          <a:ln w="9525">
            <a:noFill/>
          </a:ln>
        </p:spPr>
      </p:pic>
      <p:pic>
        <p:nvPicPr>
          <p:cNvPr id="115744" name="图片 365602"/>
          <p:cNvPicPr/>
          <p:nvPr/>
        </p:nvPicPr>
        <p:blipFill>
          <a:blip r:embed="rId1"/>
          <a:stretch>
            <a:fillRect/>
          </a:stretch>
        </p:blipFill>
        <p:spPr>
          <a:xfrm>
            <a:off x="3292475" y="5481638"/>
            <a:ext cx="744538" cy="684212"/>
          </a:xfrm>
          <a:prstGeom prst="rect">
            <a:avLst/>
          </a:prstGeom>
          <a:noFill/>
          <a:ln w="9525">
            <a:noFill/>
          </a:ln>
        </p:spPr>
      </p:pic>
      <p:pic>
        <p:nvPicPr>
          <p:cNvPr id="115745" name="图片 365603"/>
          <p:cNvPicPr/>
          <p:nvPr/>
        </p:nvPicPr>
        <p:blipFill>
          <a:blip r:embed="rId1"/>
          <a:stretch>
            <a:fillRect/>
          </a:stretch>
        </p:blipFill>
        <p:spPr>
          <a:xfrm>
            <a:off x="6894513" y="4433888"/>
            <a:ext cx="747712" cy="679450"/>
          </a:xfrm>
          <a:prstGeom prst="rect">
            <a:avLst/>
          </a:prstGeom>
          <a:noFill/>
          <a:ln w="9525">
            <a:noFill/>
          </a:ln>
        </p:spPr>
      </p:pic>
      <p:pic>
        <p:nvPicPr>
          <p:cNvPr id="115746" name="图片 365604"/>
          <p:cNvPicPr/>
          <p:nvPr/>
        </p:nvPicPr>
        <p:blipFill>
          <a:blip r:embed="rId1"/>
          <a:stretch>
            <a:fillRect/>
          </a:stretch>
        </p:blipFill>
        <p:spPr>
          <a:xfrm>
            <a:off x="2941638" y="642938"/>
            <a:ext cx="747712" cy="679450"/>
          </a:xfrm>
          <a:prstGeom prst="rect">
            <a:avLst/>
          </a:prstGeom>
          <a:noFill/>
          <a:ln w="9525">
            <a:noFill/>
          </a:ln>
        </p:spPr>
      </p:pic>
      <p:sp>
        <p:nvSpPr>
          <p:cNvPr id="115747" name="文本框 365605"/>
          <p:cNvSpPr txBox="1"/>
          <p:nvPr/>
        </p:nvSpPr>
        <p:spPr>
          <a:xfrm>
            <a:off x="1019175" y="4738688"/>
            <a:ext cx="1403350" cy="1066800"/>
          </a:xfrm>
          <a:prstGeom prst="rect">
            <a:avLst/>
          </a:prstGeom>
          <a:noFill/>
          <a:ln w="9525">
            <a:noFill/>
          </a:ln>
        </p:spPr>
        <p:txBody>
          <a:bodyPr wrap="none" anchor="t">
            <a:spAutoFit/>
          </a:bodyPr>
          <a:p>
            <a:pPr algn="ctr"/>
            <a:r>
              <a:rPr lang="zh-CN" altLang="en-US" sz="3200" dirty="0">
                <a:solidFill>
                  <a:schemeClr val="tx2"/>
                </a:solidFill>
                <a:latin typeface="Arial" panose="020B0604020202020204" pitchFamily="34" charset="0"/>
                <a:ea typeface="黑体" panose="02010609060101010101" pitchFamily="2" charset="-122"/>
              </a:rPr>
              <a:t>发送的</a:t>
            </a:r>
            <a:endParaRPr lang="zh-CN" altLang="en-US" sz="3200" dirty="0">
              <a:solidFill>
                <a:schemeClr val="tx2"/>
              </a:solidFill>
              <a:latin typeface="Arial" panose="020B0604020202020204" pitchFamily="34" charset="0"/>
              <a:ea typeface="黑体" panose="02010609060101010101" pitchFamily="2" charset="-122"/>
            </a:endParaRPr>
          </a:p>
          <a:p>
            <a:pPr algn="ctr"/>
            <a:r>
              <a:rPr lang="zh-CN" altLang="en-US" sz="3200" dirty="0">
                <a:solidFill>
                  <a:schemeClr val="tx2"/>
                </a:solidFill>
                <a:latin typeface="Arial" panose="020B0604020202020204" pitchFamily="34" charset="0"/>
                <a:ea typeface="黑体" panose="02010609060101010101" pitchFamily="2" charset="-122"/>
              </a:rPr>
              <a:t>分组</a:t>
            </a:r>
            <a:endParaRPr lang="zh-CN" altLang="en-US" sz="3200" dirty="0">
              <a:solidFill>
                <a:schemeClr val="tx2"/>
              </a:solidFill>
              <a:latin typeface="Arial" panose="020B0604020202020204" pitchFamily="34" charset="0"/>
              <a:ea typeface="黑体" panose="02010609060101010101" pitchFamily="2" charset="-122"/>
            </a:endParaRPr>
          </a:p>
        </p:txBody>
      </p:sp>
      <p:pic>
        <p:nvPicPr>
          <p:cNvPr id="115748" name="图片 365606"/>
          <p:cNvPicPr/>
          <p:nvPr/>
        </p:nvPicPr>
        <p:blipFill>
          <a:blip r:embed="rId2"/>
          <a:stretch>
            <a:fillRect/>
          </a:stretch>
        </p:blipFill>
        <p:spPr>
          <a:xfrm>
            <a:off x="2973388" y="1917700"/>
            <a:ext cx="788987" cy="508000"/>
          </a:xfrm>
          <a:prstGeom prst="rect">
            <a:avLst/>
          </a:prstGeom>
          <a:noFill/>
          <a:ln w="12699">
            <a:noFill/>
          </a:ln>
        </p:spPr>
      </p:pic>
      <p:pic>
        <p:nvPicPr>
          <p:cNvPr id="115749" name="图片 365607"/>
          <p:cNvPicPr/>
          <p:nvPr/>
        </p:nvPicPr>
        <p:blipFill>
          <a:blip r:embed="rId2"/>
          <a:stretch>
            <a:fillRect/>
          </a:stretch>
        </p:blipFill>
        <p:spPr>
          <a:xfrm>
            <a:off x="4770438" y="1327150"/>
            <a:ext cx="790575" cy="508000"/>
          </a:xfrm>
          <a:prstGeom prst="rect">
            <a:avLst/>
          </a:prstGeom>
          <a:noFill/>
          <a:ln w="12699">
            <a:noFill/>
          </a:ln>
        </p:spPr>
      </p:pic>
      <p:pic>
        <p:nvPicPr>
          <p:cNvPr id="115750" name="图片 365608"/>
          <p:cNvPicPr/>
          <p:nvPr/>
        </p:nvPicPr>
        <p:blipFill>
          <a:blip r:embed="rId2"/>
          <a:stretch>
            <a:fillRect/>
          </a:stretch>
        </p:blipFill>
        <p:spPr>
          <a:xfrm>
            <a:off x="5795963" y="3097213"/>
            <a:ext cx="790575" cy="506412"/>
          </a:xfrm>
          <a:prstGeom prst="rect">
            <a:avLst/>
          </a:prstGeom>
          <a:noFill/>
          <a:ln w="12699">
            <a:noFill/>
          </a:ln>
        </p:spPr>
      </p:pic>
      <p:pic>
        <p:nvPicPr>
          <p:cNvPr id="115751" name="图片 365609"/>
          <p:cNvPicPr/>
          <p:nvPr/>
        </p:nvPicPr>
        <p:blipFill>
          <a:blip r:embed="rId2"/>
          <a:stretch>
            <a:fillRect/>
          </a:stretch>
        </p:blipFill>
        <p:spPr>
          <a:xfrm>
            <a:off x="4127500" y="4514850"/>
            <a:ext cx="790575" cy="506413"/>
          </a:xfrm>
          <a:prstGeom prst="rect">
            <a:avLst/>
          </a:prstGeom>
          <a:noFill/>
          <a:ln w="12699">
            <a:noFill/>
          </a:ln>
        </p:spPr>
      </p:pic>
      <p:pic>
        <p:nvPicPr>
          <p:cNvPr id="115752" name="图片 365610"/>
          <p:cNvPicPr/>
          <p:nvPr/>
        </p:nvPicPr>
        <p:blipFill>
          <a:blip r:embed="rId2"/>
          <a:stretch>
            <a:fillRect/>
          </a:stretch>
        </p:blipFill>
        <p:spPr>
          <a:xfrm>
            <a:off x="2198688" y="3449638"/>
            <a:ext cx="790575" cy="508000"/>
          </a:xfrm>
          <a:prstGeom prst="rect">
            <a:avLst/>
          </a:prstGeom>
          <a:noFill/>
          <a:ln w="12699">
            <a:noFill/>
          </a:ln>
        </p:spPr>
      </p:pic>
      <p:sp>
        <p:nvSpPr>
          <p:cNvPr id="115753" name="文本框 365612"/>
          <p:cNvSpPr txBox="1"/>
          <p:nvPr/>
        </p:nvSpPr>
        <p:spPr>
          <a:xfrm>
            <a:off x="785813" y="977900"/>
            <a:ext cx="1403350" cy="579438"/>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黑体" panose="02010609060101010101" pitchFamily="2" charset="-122"/>
              </a:rPr>
              <a:t>路由器</a:t>
            </a:r>
            <a:endParaRPr lang="zh-CN" altLang="en-US" sz="3200" dirty="0">
              <a:solidFill>
                <a:schemeClr val="tx2"/>
              </a:solidFill>
              <a:latin typeface="Arial" panose="020B0604020202020204" pitchFamily="34" charset="0"/>
              <a:ea typeface="黑体" panose="02010609060101010101" pitchFamily="2" charset="-122"/>
            </a:endParaRPr>
          </a:p>
        </p:txBody>
      </p:sp>
      <p:sp>
        <p:nvSpPr>
          <p:cNvPr id="115754" name="直接连接符 365613"/>
          <p:cNvSpPr/>
          <p:nvPr/>
        </p:nvSpPr>
        <p:spPr>
          <a:xfrm>
            <a:off x="1944688" y="1563688"/>
            <a:ext cx="1028700" cy="471487"/>
          </a:xfrm>
          <a:prstGeom prst="line">
            <a:avLst/>
          </a:prstGeom>
          <a:ln w="9525" cap="flat" cmpd="sng">
            <a:solidFill>
              <a:schemeClr val="tx1"/>
            </a:solidFill>
            <a:prstDash val="solid"/>
            <a:round/>
            <a:headEnd type="none" w="med" len="med"/>
            <a:tailEnd type="none" w="med" len="med"/>
          </a:ln>
        </p:spPr>
      </p:sp>
      <p:sp>
        <p:nvSpPr>
          <p:cNvPr id="115755" name="文本框 365614"/>
          <p:cNvSpPr txBox="1"/>
          <p:nvPr/>
        </p:nvSpPr>
        <p:spPr>
          <a:xfrm>
            <a:off x="2171700" y="2921000"/>
            <a:ext cx="455613"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A</a:t>
            </a:r>
            <a:endParaRPr lang="en-US" altLang="zh-CN" sz="3200">
              <a:solidFill>
                <a:schemeClr val="tx2"/>
              </a:solidFill>
              <a:latin typeface="Arial" panose="020B0604020202020204" pitchFamily="34" charset="0"/>
              <a:ea typeface="黑体" panose="02010609060101010101" pitchFamily="2" charset="-122"/>
            </a:endParaRPr>
          </a:p>
        </p:txBody>
      </p:sp>
      <p:sp>
        <p:nvSpPr>
          <p:cNvPr id="115756" name="文本框 365615"/>
          <p:cNvSpPr txBox="1"/>
          <p:nvPr/>
        </p:nvSpPr>
        <p:spPr>
          <a:xfrm>
            <a:off x="6102350" y="2562225"/>
            <a:ext cx="455613"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E</a:t>
            </a:r>
            <a:endParaRPr lang="en-US" altLang="zh-CN" sz="3200">
              <a:solidFill>
                <a:schemeClr val="tx2"/>
              </a:solidFill>
              <a:latin typeface="Arial" panose="020B0604020202020204" pitchFamily="34" charset="0"/>
              <a:ea typeface="黑体" panose="02010609060101010101" pitchFamily="2" charset="-122"/>
            </a:endParaRPr>
          </a:p>
        </p:txBody>
      </p:sp>
      <p:sp>
        <p:nvSpPr>
          <p:cNvPr id="115757" name="文本框 365616"/>
          <p:cNvSpPr txBox="1"/>
          <p:nvPr/>
        </p:nvSpPr>
        <p:spPr>
          <a:xfrm>
            <a:off x="4859338" y="1697038"/>
            <a:ext cx="477837" cy="579437"/>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D</a:t>
            </a:r>
            <a:endParaRPr lang="en-US" altLang="zh-CN" sz="3200">
              <a:solidFill>
                <a:schemeClr val="tx2"/>
              </a:solidFill>
              <a:latin typeface="Arial" panose="020B0604020202020204" pitchFamily="34" charset="0"/>
              <a:ea typeface="黑体" panose="02010609060101010101" pitchFamily="2" charset="-122"/>
            </a:endParaRPr>
          </a:p>
        </p:txBody>
      </p:sp>
      <p:sp>
        <p:nvSpPr>
          <p:cNvPr id="115758" name="文本框 365617"/>
          <p:cNvSpPr txBox="1"/>
          <p:nvPr/>
        </p:nvSpPr>
        <p:spPr>
          <a:xfrm>
            <a:off x="3373438" y="1412875"/>
            <a:ext cx="477837" cy="579438"/>
          </a:xfrm>
          <a:prstGeom prst="rect">
            <a:avLst/>
          </a:prstGeom>
          <a:noFill/>
          <a:ln w="9525">
            <a:noFill/>
          </a:ln>
        </p:spPr>
        <p:txBody>
          <a:bodyPr wrap="none" anchor="t">
            <a:spAutoFit/>
          </a:bodyPr>
          <a:p>
            <a:r>
              <a:rPr lang="en-US" altLang="zh-CN" sz="3200" b="1">
                <a:solidFill>
                  <a:schemeClr val="tx2"/>
                </a:solidFill>
                <a:latin typeface="Arial" panose="020B0604020202020204" pitchFamily="34" charset="0"/>
                <a:ea typeface="黑体" panose="02010609060101010101" pitchFamily="2" charset="-122"/>
              </a:rPr>
              <a:t>B</a:t>
            </a:r>
            <a:endParaRPr lang="en-US" altLang="zh-CN" sz="3200" b="1">
              <a:solidFill>
                <a:schemeClr val="tx2"/>
              </a:solidFill>
              <a:latin typeface="Arial" panose="020B0604020202020204" pitchFamily="34" charset="0"/>
              <a:ea typeface="黑体" panose="02010609060101010101" pitchFamily="2" charset="-122"/>
            </a:endParaRPr>
          </a:p>
        </p:txBody>
      </p:sp>
      <p:sp>
        <p:nvSpPr>
          <p:cNvPr id="115759" name="文本框 365618"/>
          <p:cNvSpPr txBox="1"/>
          <p:nvPr/>
        </p:nvSpPr>
        <p:spPr>
          <a:xfrm>
            <a:off x="4886325" y="4578350"/>
            <a:ext cx="477838" cy="579438"/>
          </a:xfrm>
          <a:prstGeom prst="rect">
            <a:avLst/>
          </a:prstGeom>
          <a:noFill/>
          <a:ln w="9525">
            <a:noFill/>
          </a:ln>
        </p:spPr>
        <p:txBody>
          <a:bodyPr wrap="none" anchor="t">
            <a:spAutoFit/>
          </a:bodyPr>
          <a:p>
            <a:r>
              <a:rPr lang="en-US" altLang="zh-CN" sz="3200">
                <a:solidFill>
                  <a:schemeClr val="tx2"/>
                </a:solidFill>
                <a:latin typeface="Arial" panose="020B0604020202020204" pitchFamily="34" charset="0"/>
                <a:ea typeface="黑体" panose="02010609060101010101" pitchFamily="2" charset="-122"/>
              </a:rPr>
              <a:t>C</a:t>
            </a:r>
            <a:endParaRPr lang="en-US" altLang="zh-CN" sz="3200">
              <a:solidFill>
                <a:schemeClr val="tx2"/>
              </a:solidFill>
              <a:latin typeface="Arial" panose="020B0604020202020204" pitchFamily="34" charset="0"/>
              <a:ea typeface="黑体" panose="02010609060101010101" pitchFamily="2" charset="-122"/>
            </a:endParaRPr>
          </a:p>
        </p:txBody>
      </p:sp>
      <p:sp>
        <p:nvSpPr>
          <p:cNvPr id="115760" name="直接连接符 365619"/>
          <p:cNvSpPr/>
          <p:nvPr/>
        </p:nvSpPr>
        <p:spPr>
          <a:xfrm flipV="1">
            <a:off x="1528763" y="4121150"/>
            <a:ext cx="257175" cy="825500"/>
          </a:xfrm>
          <a:prstGeom prst="line">
            <a:avLst/>
          </a:prstGeom>
          <a:ln w="9525" cap="flat" cmpd="sng">
            <a:solidFill>
              <a:schemeClr val="tx1"/>
            </a:solidFill>
            <a:prstDash val="solid"/>
            <a:round/>
            <a:headEnd type="none" w="med" len="med"/>
            <a:tailEnd type="none" w="med" len="med"/>
          </a:ln>
        </p:spPr>
      </p:sp>
      <p:sp>
        <p:nvSpPr>
          <p:cNvPr id="115761" name="矩形 365620"/>
          <p:cNvSpPr/>
          <p:nvPr/>
        </p:nvSpPr>
        <p:spPr>
          <a:xfrm>
            <a:off x="1608138" y="3884613"/>
            <a:ext cx="257175" cy="236537"/>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2" name="矩形 365621"/>
          <p:cNvSpPr/>
          <p:nvPr/>
        </p:nvSpPr>
        <p:spPr>
          <a:xfrm>
            <a:off x="1989138" y="3884613"/>
            <a:ext cx="258762" cy="236537"/>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3" name="矩形 365622"/>
          <p:cNvSpPr/>
          <p:nvPr/>
        </p:nvSpPr>
        <p:spPr>
          <a:xfrm>
            <a:off x="3068638" y="3884613"/>
            <a:ext cx="257175" cy="236537"/>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4" name="矩形 365623"/>
          <p:cNvSpPr/>
          <p:nvPr/>
        </p:nvSpPr>
        <p:spPr>
          <a:xfrm>
            <a:off x="3711575" y="4238625"/>
            <a:ext cx="257175" cy="236538"/>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5" name="矩形 365624"/>
          <p:cNvSpPr/>
          <p:nvPr/>
        </p:nvSpPr>
        <p:spPr>
          <a:xfrm>
            <a:off x="4773613" y="4198938"/>
            <a:ext cx="258762" cy="238125"/>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6" name="矩形 365625"/>
          <p:cNvSpPr/>
          <p:nvPr/>
        </p:nvSpPr>
        <p:spPr>
          <a:xfrm>
            <a:off x="5141913" y="3846513"/>
            <a:ext cx="257175" cy="236537"/>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7" name="矩形 365626"/>
          <p:cNvSpPr/>
          <p:nvPr/>
        </p:nvSpPr>
        <p:spPr>
          <a:xfrm>
            <a:off x="6211888" y="3775075"/>
            <a:ext cx="257175" cy="236538"/>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8" name="矩形 365627"/>
          <p:cNvSpPr/>
          <p:nvPr/>
        </p:nvSpPr>
        <p:spPr>
          <a:xfrm>
            <a:off x="5492750" y="3521075"/>
            <a:ext cx="258763" cy="236538"/>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69" name="矩形 365628"/>
          <p:cNvSpPr/>
          <p:nvPr/>
        </p:nvSpPr>
        <p:spPr>
          <a:xfrm>
            <a:off x="6589713" y="4308475"/>
            <a:ext cx="257175" cy="236538"/>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0" name="矩形 365629"/>
          <p:cNvSpPr/>
          <p:nvPr/>
        </p:nvSpPr>
        <p:spPr>
          <a:xfrm>
            <a:off x="1477963" y="3435350"/>
            <a:ext cx="257175" cy="236538"/>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1" name="矩形 365630"/>
          <p:cNvSpPr/>
          <p:nvPr/>
        </p:nvSpPr>
        <p:spPr>
          <a:xfrm>
            <a:off x="3086100" y="2633663"/>
            <a:ext cx="257175" cy="236537"/>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2" name="矩形 365631"/>
          <p:cNvSpPr/>
          <p:nvPr/>
        </p:nvSpPr>
        <p:spPr>
          <a:xfrm>
            <a:off x="3968750" y="2116138"/>
            <a:ext cx="258763" cy="236537"/>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3" name="矩形 365632"/>
          <p:cNvSpPr/>
          <p:nvPr/>
        </p:nvSpPr>
        <p:spPr>
          <a:xfrm>
            <a:off x="4483100" y="2305050"/>
            <a:ext cx="255588" cy="236538"/>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4" name="矩形 365633"/>
          <p:cNvSpPr/>
          <p:nvPr/>
        </p:nvSpPr>
        <p:spPr>
          <a:xfrm>
            <a:off x="5510213" y="2703513"/>
            <a:ext cx="257175" cy="236537"/>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5" name="矩形 365634"/>
          <p:cNvSpPr/>
          <p:nvPr/>
        </p:nvSpPr>
        <p:spPr>
          <a:xfrm>
            <a:off x="2811463" y="3176588"/>
            <a:ext cx="257175" cy="236537"/>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6" name="矩形 365635"/>
          <p:cNvSpPr/>
          <p:nvPr/>
        </p:nvSpPr>
        <p:spPr>
          <a:xfrm>
            <a:off x="6665913" y="3600450"/>
            <a:ext cx="257175" cy="238125"/>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7" name="矩形 365636"/>
          <p:cNvSpPr/>
          <p:nvPr/>
        </p:nvSpPr>
        <p:spPr>
          <a:xfrm>
            <a:off x="1862138" y="3435350"/>
            <a:ext cx="257175" cy="236538"/>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8" name="矩形 365637"/>
          <p:cNvSpPr/>
          <p:nvPr/>
        </p:nvSpPr>
        <p:spPr>
          <a:xfrm>
            <a:off x="6948488" y="4025900"/>
            <a:ext cx="257175" cy="236538"/>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79" name="矩形 365638"/>
          <p:cNvSpPr/>
          <p:nvPr/>
        </p:nvSpPr>
        <p:spPr>
          <a:xfrm>
            <a:off x="4953000" y="2471738"/>
            <a:ext cx="255588" cy="236537"/>
          </a:xfrm>
          <a:prstGeom prst="rect">
            <a:avLst/>
          </a:prstGeom>
          <a:solidFill>
            <a:srgbClr val="CC0000"/>
          </a:solidFill>
          <a:ln w="1905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5780" name="文本框 365639"/>
          <p:cNvSpPr txBox="1"/>
          <p:nvPr/>
        </p:nvSpPr>
        <p:spPr>
          <a:xfrm>
            <a:off x="3457575" y="112713"/>
            <a:ext cx="2622550" cy="579437"/>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黑体" panose="02010609060101010101" pitchFamily="2" charset="-122"/>
              </a:rPr>
              <a:t>网络核心部分</a:t>
            </a:r>
            <a:endParaRPr lang="zh-CN" altLang="en-US" sz="3200" dirty="0">
              <a:solidFill>
                <a:schemeClr val="tx2"/>
              </a:solidFill>
              <a:latin typeface="Arial" panose="020B0604020202020204" pitchFamily="34" charset="0"/>
              <a:ea typeface="黑体" panose="02010609060101010101" pitchFamily="2" charset="-122"/>
            </a:endParaRPr>
          </a:p>
        </p:txBody>
      </p:sp>
      <p:sp>
        <p:nvSpPr>
          <p:cNvPr id="115781" name="直接连接符 365640"/>
          <p:cNvSpPr/>
          <p:nvPr/>
        </p:nvSpPr>
        <p:spPr>
          <a:xfrm>
            <a:off x="4611688" y="696913"/>
            <a:ext cx="127000" cy="474662"/>
          </a:xfrm>
          <a:prstGeom prst="line">
            <a:avLst/>
          </a:prstGeom>
          <a:ln w="9525" cap="flat" cmpd="sng">
            <a:solidFill>
              <a:schemeClr val="tx1"/>
            </a:solidFill>
            <a:prstDash val="solid"/>
            <a:round/>
            <a:headEnd type="none" w="med" len="med"/>
            <a:tailEnd type="none" w="med" len="med"/>
          </a:ln>
        </p:spPr>
      </p:sp>
      <p:sp>
        <p:nvSpPr>
          <p:cNvPr id="115782" name="文本框 365641"/>
          <p:cNvSpPr txBox="1"/>
          <p:nvPr/>
        </p:nvSpPr>
        <p:spPr>
          <a:xfrm>
            <a:off x="603250" y="2768600"/>
            <a:ext cx="996950" cy="579438"/>
          </a:xfrm>
          <a:prstGeom prst="rect">
            <a:avLst/>
          </a:prstGeom>
          <a:noFill/>
          <a:ln w="9525">
            <a:noFill/>
          </a:ln>
        </p:spPr>
        <p:txBody>
          <a:bodyPr wrap="none" anchor="t">
            <a:spAutoFit/>
          </a:bodyPr>
          <a:p>
            <a:r>
              <a:rPr lang="zh-CN" altLang="en-US" sz="3200" dirty="0">
                <a:solidFill>
                  <a:schemeClr val="tx2"/>
                </a:solidFill>
                <a:latin typeface="Arial" panose="020B0604020202020204" pitchFamily="34" charset="0"/>
                <a:ea typeface="黑体" panose="02010609060101010101" pitchFamily="2" charset="-122"/>
              </a:rPr>
              <a:t>主机</a:t>
            </a:r>
            <a:endParaRPr lang="zh-CN" altLang="en-US" sz="3200" dirty="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17762" name="标题 61441"/>
          <p:cNvSpPr>
            <a:spLocks noGrp="1"/>
          </p:cNvSpPr>
          <p:nvPr>
            <p:ph type="title"/>
          </p:nvPr>
        </p:nvSpPr>
        <p:spPr>
          <a:ln/>
        </p:spPr>
        <p:txBody>
          <a:bodyPr anchor="b"/>
          <a:p>
            <a:pPr algn="ctr"/>
            <a:r>
              <a:rPr lang="zh-CN" altLang="en-US" dirty="0"/>
              <a:t>分组交换网的示意图</a:t>
            </a:r>
            <a:endParaRPr lang="zh-CN" altLang="en-US" dirty="0"/>
          </a:p>
        </p:txBody>
      </p:sp>
      <p:grpSp>
        <p:nvGrpSpPr>
          <p:cNvPr id="117763" name="组合 61443"/>
          <p:cNvGrpSpPr/>
          <p:nvPr/>
        </p:nvGrpSpPr>
        <p:grpSpPr>
          <a:xfrm>
            <a:off x="1528763" y="2536825"/>
            <a:ext cx="4090987" cy="3667125"/>
            <a:chOff x="2256" y="2386"/>
            <a:chExt cx="2147" cy="1919"/>
          </a:xfrm>
        </p:grpSpPr>
        <p:sp>
          <p:nvSpPr>
            <p:cNvPr id="117764" name="椭圆 61444"/>
            <p:cNvSpPr/>
            <p:nvPr/>
          </p:nvSpPr>
          <p:spPr>
            <a:xfrm rot="-1674972">
              <a:off x="2346" y="2526"/>
              <a:ext cx="1015" cy="69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65" name="椭圆 61445"/>
            <p:cNvSpPr/>
            <p:nvPr/>
          </p:nvSpPr>
          <p:spPr>
            <a:xfrm rot="-774972">
              <a:off x="3025" y="2386"/>
              <a:ext cx="887" cy="64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66" name="椭圆 61446"/>
            <p:cNvSpPr/>
            <p:nvPr/>
          </p:nvSpPr>
          <p:spPr>
            <a:xfrm rot="-174972">
              <a:off x="3673" y="2621"/>
              <a:ext cx="655" cy="83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67" name="椭圆 61447"/>
            <p:cNvSpPr/>
            <p:nvPr/>
          </p:nvSpPr>
          <p:spPr>
            <a:xfrm rot="-3234972">
              <a:off x="3753" y="3106"/>
              <a:ext cx="687" cy="610"/>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68" name="椭圆 61448"/>
            <p:cNvSpPr/>
            <p:nvPr/>
          </p:nvSpPr>
          <p:spPr>
            <a:xfrm rot="-1674972">
              <a:off x="3052" y="3445"/>
              <a:ext cx="1110" cy="77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69" name="椭圆 61449"/>
            <p:cNvSpPr/>
            <p:nvPr/>
          </p:nvSpPr>
          <p:spPr>
            <a:xfrm rot="-594972">
              <a:off x="2616" y="3772"/>
              <a:ext cx="793" cy="533"/>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70" name="椭圆 61450"/>
            <p:cNvSpPr/>
            <p:nvPr/>
          </p:nvSpPr>
          <p:spPr>
            <a:xfrm rot="-1674972">
              <a:off x="2311" y="3539"/>
              <a:ext cx="503" cy="631"/>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71" name="椭圆 61451"/>
            <p:cNvSpPr/>
            <p:nvPr/>
          </p:nvSpPr>
          <p:spPr>
            <a:xfrm rot="-3534972">
              <a:off x="2159" y="3113"/>
              <a:ext cx="695" cy="504"/>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772" name="任意多边形 61452"/>
            <p:cNvSpPr/>
            <p:nvPr/>
          </p:nvSpPr>
          <p:spPr>
            <a:xfrm>
              <a:off x="2358" y="2506"/>
              <a:ext cx="1931" cy="1684"/>
            </a:xfrm>
            <a:custGeom>
              <a:avLst/>
              <a:gdLst/>
              <a:ahLst/>
              <a:cxnLst/>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ln>
          </p:spPr>
          <p:txBody>
            <a:bodyPr/>
            <a:p>
              <a:endParaRPr lang="zh-CN" altLang="en-US"/>
            </a:p>
          </p:txBody>
        </p:sp>
      </p:grpSp>
      <p:sp>
        <p:nvSpPr>
          <p:cNvPr id="117773" name="直接连接符 61453"/>
          <p:cNvSpPr/>
          <p:nvPr/>
        </p:nvSpPr>
        <p:spPr>
          <a:xfrm flipV="1">
            <a:off x="2660650" y="2771775"/>
            <a:ext cx="1281113" cy="555625"/>
          </a:xfrm>
          <a:prstGeom prst="line">
            <a:avLst/>
          </a:prstGeom>
          <a:ln w="28575" cap="flat" cmpd="sng">
            <a:solidFill>
              <a:schemeClr val="tx1"/>
            </a:solidFill>
            <a:prstDash val="solid"/>
            <a:round/>
            <a:headEnd type="none" w="med" len="med"/>
            <a:tailEnd type="none" w="med" len="med"/>
          </a:ln>
        </p:spPr>
      </p:sp>
      <p:sp>
        <p:nvSpPr>
          <p:cNvPr id="117774" name="直接连接符 61454"/>
          <p:cNvSpPr/>
          <p:nvPr/>
        </p:nvSpPr>
        <p:spPr>
          <a:xfrm>
            <a:off x="4098925" y="2846388"/>
            <a:ext cx="757238" cy="1398587"/>
          </a:xfrm>
          <a:prstGeom prst="line">
            <a:avLst/>
          </a:prstGeom>
          <a:ln w="28575" cap="flat" cmpd="sng">
            <a:solidFill>
              <a:schemeClr val="tx1"/>
            </a:solidFill>
            <a:prstDash val="solid"/>
            <a:round/>
            <a:headEnd type="none" w="med" len="med"/>
            <a:tailEnd type="none" w="med" len="med"/>
          </a:ln>
        </p:spPr>
      </p:sp>
      <p:sp>
        <p:nvSpPr>
          <p:cNvPr id="117775" name="直接连接符 61455"/>
          <p:cNvSpPr/>
          <p:nvPr/>
        </p:nvSpPr>
        <p:spPr>
          <a:xfrm flipH="1">
            <a:off x="1905000" y="3419475"/>
            <a:ext cx="665163" cy="1255713"/>
          </a:xfrm>
          <a:prstGeom prst="line">
            <a:avLst/>
          </a:prstGeom>
          <a:ln w="28575" cap="flat" cmpd="sng">
            <a:solidFill>
              <a:schemeClr val="tx1"/>
            </a:solidFill>
            <a:prstDash val="solid"/>
            <a:round/>
            <a:headEnd type="none" w="med" len="med"/>
            <a:tailEnd type="none" w="med" len="med"/>
          </a:ln>
        </p:spPr>
      </p:sp>
      <p:sp>
        <p:nvSpPr>
          <p:cNvPr id="117776" name="直接连接符 61456"/>
          <p:cNvSpPr/>
          <p:nvPr/>
        </p:nvSpPr>
        <p:spPr>
          <a:xfrm>
            <a:off x="1946275" y="4852988"/>
            <a:ext cx="1520825" cy="882650"/>
          </a:xfrm>
          <a:prstGeom prst="line">
            <a:avLst/>
          </a:prstGeom>
          <a:ln w="28575" cap="flat" cmpd="sng">
            <a:solidFill>
              <a:schemeClr val="tx1"/>
            </a:solidFill>
            <a:prstDash val="solid"/>
            <a:round/>
            <a:headEnd type="none" w="med" len="med"/>
            <a:tailEnd type="none" w="med" len="med"/>
          </a:ln>
        </p:spPr>
      </p:sp>
      <p:sp>
        <p:nvSpPr>
          <p:cNvPr id="117777" name="直接连接符 61457"/>
          <p:cNvSpPr/>
          <p:nvPr/>
        </p:nvSpPr>
        <p:spPr>
          <a:xfrm flipV="1">
            <a:off x="3530600" y="4521200"/>
            <a:ext cx="1325563" cy="1306513"/>
          </a:xfrm>
          <a:prstGeom prst="line">
            <a:avLst/>
          </a:prstGeom>
          <a:ln w="28575" cap="flat" cmpd="sng">
            <a:solidFill>
              <a:schemeClr val="tx1"/>
            </a:solidFill>
            <a:prstDash val="solid"/>
            <a:round/>
            <a:headEnd type="none" w="med" len="med"/>
            <a:tailEnd type="none" w="med" len="med"/>
          </a:ln>
        </p:spPr>
      </p:sp>
      <p:sp>
        <p:nvSpPr>
          <p:cNvPr id="117778" name="直接连接符 61458"/>
          <p:cNvSpPr/>
          <p:nvPr/>
        </p:nvSpPr>
        <p:spPr>
          <a:xfrm>
            <a:off x="2713038" y="3425825"/>
            <a:ext cx="2125662" cy="946150"/>
          </a:xfrm>
          <a:prstGeom prst="line">
            <a:avLst/>
          </a:prstGeom>
          <a:ln w="28575" cap="flat" cmpd="sng">
            <a:solidFill>
              <a:schemeClr val="tx1"/>
            </a:solidFill>
            <a:prstDash val="solid"/>
            <a:round/>
            <a:headEnd type="none" w="med" len="med"/>
            <a:tailEnd type="none" w="med" len="med"/>
          </a:ln>
        </p:spPr>
      </p:sp>
      <p:sp>
        <p:nvSpPr>
          <p:cNvPr id="117779" name="直接连接符 61459"/>
          <p:cNvSpPr/>
          <p:nvPr/>
        </p:nvSpPr>
        <p:spPr>
          <a:xfrm>
            <a:off x="2611438" y="3262313"/>
            <a:ext cx="1000125" cy="2471737"/>
          </a:xfrm>
          <a:prstGeom prst="line">
            <a:avLst/>
          </a:prstGeom>
          <a:ln w="28575" cap="flat" cmpd="sng">
            <a:solidFill>
              <a:schemeClr val="tx1"/>
            </a:solidFill>
            <a:prstDash val="solid"/>
            <a:round/>
            <a:headEnd type="none" w="med" len="med"/>
            <a:tailEnd type="none" w="med" len="med"/>
          </a:ln>
        </p:spPr>
      </p:sp>
      <p:sp>
        <p:nvSpPr>
          <p:cNvPr id="117780" name="直接连接符 61460"/>
          <p:cNvSpPr/>
          <p:nvPr/>
        </p:nvSpPr>
        <p:spPr>
          <a:xfrm flipV="1">
            <a:off x="2935288" y="5805488"/>
            <a:ext cx="639762" cy="549275"/>
          </a:xfrm>
          <a:prstGeom prst="line">
            <a:avLst/>
          </a:prstGeom>
          <a:ln w="19050" cap="flat" cmpd="sng">
            <a:solidFill>
              <a:schemeClr val="tx1"/>
            </a:solidFill>
            <a:prstDash val="solid"/>
            <a:round/>
            <a:headEnd type="none" w="med" len="med"/>
            <a:tailEnd type="none" w="med" len="med"/>
          </a:ln>
        </p:spPr>
      </p:sp>
      <p:sp>
        <p:nvSpPr>
          <p:cNvPr id="117781" name="直接连接符 61461"/>
          <p:cNvSpPr/>
          <p:nvPr/>
        </p:nvSpPr>
        <p:spPr>
          <a:xfrm rot="-5400000">
            <a:off x="3859213" y="2455863"/>
            <a:ext cx="336550" cy="0"/>
          </a:xfrm>
          <a:prstGeom prst="line">
            <a:avLst/>
          </a:prstGeom>
          <a:ln w="19050" cap="flat" cmpd="sng">
            <a:solidFill>
              <a:schemeClr val="tx1"/>
            </a:solidFill>
            <a:prstDash val="solid"/>
            <a:round/>
            <a:headEnd type="none" w="med" len="med"/>
            <a:tailEnd type="none" w="med" len="med"/>
          </a:ln>
        </p:spPr>
      </p:sp>
      <p:sp>
        <p:nvSpPr>
          <p:cNvPr id="117782" name="直接连接符 61462"/>
          <p:cNvSpPr/>
          <p:nvPr/>
        </p:nvSpPr>
        <p:spPr>
          <a:xfrm>
            <a:off x="4948238" y="4521200"/>
            <a:ext cx="639762" cy="1008063"/>
          </a:xfrm>
          <a:prstGeom prst="line">
            <a:avLst/>
          </a:prstGeom>
          <a:ln w="19050" cap="flat" cmpd="sng">
            <a:solidFill>
              <a:schemeClr val="tx1"/>
            </a:solidFill>
            <a:prstDash val="solid"/>
            <a:round/>
            <a:headEnd type="none" w="med" len="med"/>
            <a:tailEnd type="none" w="med" len="med"/>
          </a:ln>
        </p:spPr>
      </p:sp>
      <p:sp>
        <p:nvSpPr>
          <p:cNvPr id="117783" name="直接连接符 61463"/>
          <p:cNvSpPr/>
          <p:nvPr/>
        </p:nvSpPr>
        <p:spPr>
          <a:xfrm flipV="1">
            <a:off x="1027113" y="4778375"/>
            <a:ext cx="644525" cy="6350"/>
          </a:xfrm>
          <a:prstGeom prst="line">
            <a:avLst/>
          </a:prstGeom>
          <a:ln w="19050" cap="flat" cmpd="sng">
            <a:solidFill>
              <a:schemeClr val="tx1"/>
            </a:solidFill>
            <a:prstDash val="solid"/>
            <a:round/>
            <a:headEnd type="none" w="med" len="med"/>
            <a:tailEnd type="none" w="med" len="med"/>
          </a:ln>
        </p:spPr>
      </p:sp>
      <p:sp>
        <p:nvSpPr>
          <p:cNvPr id="117784" name="直接连接符 61464"/>
          <p:cNvSpPr/>
          <p:nvPr/>
        </p:nvSpPr>
        <p:spPr>
          <a:xfrm rot="5400000" flipH="1">
            <a:off x="2184400" y="2887663"/>
            <a:ext cx="773113" cy="1587"/>
          </a:xfrm>
          <a:prstGeom prst="line">
            <a:avLst/>
          </a:prstGeom>
          <a:ln w="19050" cap="flat" cmpd="sng">
            <a:solidFill>
              <a:schemeClr val="tx1"/>
            </a:solidFill>
            <a:prstDash val="solid"/>
            <a:round/>
            <a:headEnd type="none" w="med" len="med"/>
            <a:tailEnd type="none" w="med" len="med"/>
          </a:ln>
        </p:spPr>
      </p:sp>
      <p:sp>
        <p:nvSpPr>
          <p:cNvPr id="117785" name="文本框 61465"/>
          <p:cNvSpPr txBox="1"/>
          <p:nvPr/>
        </p:nvSpPr>
        <p:spPr>
          <a:xfrm>
            <a:off x="682625" y="414337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117786" name="椭圆 61470"/>
          <p:cNvSpPr/>
          <p:nvPr/>
        </p:nvSpPr>
        <p:spPr>
          <a:xfrm>
            <a:off x="1655763" y="4521200"/>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A</a:t>
            </a:r>
            <a:endParaRPr lang="en-US" altLang="zh-CN" sz="2000">
              <a:latin typeface="Arial" panose="020B0604020202020204" pitchFamily="34" charset="0"/>
              <a:ea typeface="宋体" panose="02010600030101010101" pitchFamily="2" charset="-122"/>
            </a:endParaRPr>
          </a:p>
        </p:txBody>
      </p:sp>
      <p:sp>
        <p:nvSpPr>
          <p:cNvPr id="117787" name="直接连接符 61478"/>
          <p:cNvSpPr/>
          <p:nvPr/>
        </p:nvSpPr>
        <p:spPr>
          <a:xfrm flipV="1">
            <a:off x="4948238" y="3924300"/>
            <a:ext cx="806450" cy="412750"/>
          </a:xfrm>
          <a:prstGeom prst="line">
            <a:avLst/>
          </a:prstGeom>
          <a:ln w="19050" cap="flat" cmpd="sng">
            <a:solidFill>
              <a:schemeClr val="tx1"/>
            </a:solidFill>
            <a:prstDash val="solid"/>
            <a:round/>
            <a:headEnd type="none" w="med" len="med"/>
            <a:tailEnd type="none" w="med" len="med"/>
          </a:ln>
        </p:spPr>
      </p:sp>
      <p:sp>
        <p:nvSpPr>
          <p:cNvPr id="117788" name="圆角矩形标注 61482"/>
          <p:cNvSpPr/>
          <p:nvPr/>
        </p:nvSpPr>
        <p:spPr>
          <a:xfrm flipV="1">
            <a:off x="4500563" y="6262688"/>
            <a:ext cx="1150937" cy="334962"/>
          </a:xfrm>
          <a:prstGeom prst="wedgeRoundRectCallout">
            <a:avLst>
              <a:gd name="adj1" fmla="val -65315"/>
              <a:gd name="adj2" fmla="val 160426"/>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lang="zh-CN" sz="2400" dirty="0">
              <a:latin typeface="Times New Roman" panose="02020603050405020304" pitchFamily="18" charset="0"/>
              <a:ea typeface="宋体" panose="02010600030101010101" pitchFamily="2" charset="-122"/>
            </a:endParaRPr>
          </a:p>
        </p:txBody>
      </p:sp>
      <p:sp>
        <p:nvSpPr>
          <p:cNvPr id="117789" name="文本框 61483"/>
          <p:cNvSpPr txBox="1"/>
          <p:nvPr/>
        </p:nvSpPr>
        <p:spPr>
          <a:xfrm>
            <a:off x="4603750" y="6200775"/>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互联网</a:t>
            </a:r>
            <a:endParaRPr lang="zh-CN" altLang="en-US" sz="2000" dirty="0">
              <a:solidFill>
                <a:srgbClr val="333399"/>
              </a:solidFill>
              <a:latin typeface="Times New Roman" panose="02020603050405020304" pitchFamily="18" charset="0"/>
              <a:ea typeface="黑体" panose="02010609060101010101" pitchFamily="2" charset="-122"/>
            </a:endParaRPr>
          </a:p>
        </p:txBody>
      </p:sp>
      <p:pic>
        <p:nvPicPr>
          <p:cNvPr id="117790" name="图片 61511"/>
          <p:cNvPicPr/>
          <p:nvPr/>
        </p:nvPicPr>
        <p:blipFill>
          <a:blip r:embed="rId1"/>
          <a:stretch>
            <a:fillRect/>
          </a:stretch>
        </p:blipFill>
        <p:spPr>
          <a:xfrm>
            <a:off x="3713163" y="1844675"/>
            <a:ext cx="585787" cy="593725"/>
          </a:xfrm>
          <a:prstGeom prst="rect">
            <a:avLst/>
          </a:prstGeom>
          <a:noFill/>
          <a:ln w="9525">
            <a:noFill/>
          </a:ln>
        </p:spPr>
      </p:pic>
      <p:pic>
        <p:nvPicPr>
          <p:cNvPr id="117791" name="图片 61512"/>
          <p:cNvPicPr/>
          <p:nvPr/>
        </p:nvPicPr>
        <p:blipFill>
          <a:blip r:embed="rId1"/>
          <a:stretch>
            <a:fillRect/>
          </a:stretch>
        </p:blipFill>
        <p:spPr>
          <a:xfrm>
            <a:off x="5640388" y="3559175"/>
            <a:ext cx="587375" cy="593725"/>
          </a:xfrm>
          <a:prstGeom prst="rect">
            <a:avLst/>
          </a:prstGeom>
          <a:noFill/>
          <a:ln w="9525">
            <a:noFill/>
          </a:ln>
        </p:spPr>
      </p:pic>
      <p:pic>
        <p:nvPicPr>
          <p:cNvPr id="117792" name="图片 61514"/>
          <p:cNvPicPr/>
          <p:nvPr/>
        </p:nvPicPr>
        <p:blipFill>
          <a:blip r:embed="rId1"/>
          <a:stretch>
            <a:fillRect/>
          </a:stretch>
        </p:blipFill>
        <p:spPr>
          <a:xfrm>
            <a:off x="2570163" y="6264275"/>
            <a:ext cx="585787" cy="593725"/>
          </a:xfrm>
          <a:prstGeom prst="rect">
            <a:avLst/>
          </a:prstGeom>
          <a:noFill/>
          <a:ln w="9525">
            <a:noFill/>
          </a:ln>
        </p:spPr>
      </p:pic>
      <p:pic>
        <p:nvPicPr>
          <p:cNvPr id="117793" name="图片 61515"/>
          <p:cNvPicPr/>
          <p:nvPr/>
        </p:nvPicPr>
        <p:blipFill>
          <a:blip r:embed="rId1"/>
          <a:stretch>
            <a:fillRect/>
          </a:stretch>
        </p:blipFill>
        <p:spPr>
          <a:xfrm>
            <a:off x="5405438" y="5346700"/>
            <a:ext cx="585787" cy="593725"/>
          </a:xfrm>
          <a:prstGeom prst="rect">
            <a:avLst/>
          </a:prstGeom>
          <a:noFill/>
          <a:ln w="9525">
            <a:noFill/>
          </a:ln>
        </p:spPr>
      </p:pic>
      <p:pic>
        <p:nvPicPr>
          <p:cNvPr id="117794" name="图片 61516"/>
          <p:cNvPicPr/>
          <p:nvPr/>
        </p:nvPicPr>
        <p:blipFill>
          <a:blip r:embed="rId1"/>
          <a:stretch>
            <a:fillRect/>
          </a:stretch>
        </p:blipFill>
        <p:spPr>
          <a:xfrm>
            <a:off x="2295525" y="2043113"/>
            <a:ext cx="587375" cy="595312"/>
          </a:xfrm>
          <a:prstGeom prst="rect">
            <a:avLst/>
          </a:prstGeom>
          <a:noFill/>
          <a:ln w="9525">
            <a:noFill/>
          </a:ln>
        </p:spPr>
      </p:pic>
      <p:sp>
        <p:nvSpPr>
          <p:cNvPr id="117795" name="椭圆 61519"/>
          <p:cNvSpPr/>
          <p:nvPr/>
        </p:nvSpPr>
        <p:spPr>
          <a:xfrm>
            <a:off x="2379663" y="3154363"/>
            <a:ext cx="457200" cy="458787"/>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B</a:t>
            </a:r>
            <a:endParaRPr lang="en-US" altLang="zh-CN" sz="2000">
              <a:latin typeface="Arial" panose="020B0604020202020204" pitchFamily="34" charset="0"/>
              <a:ea typeface="宋体" panose="02010600030101010101" pitchFamily="2" charset="-122"/>
            </a:endParaRPr>
          </a:p>
        </p:txBody>
      </p:sp>
      <p:sp>
        <p:nvSpPr>
          <p:cNvPr id="117796" name="椭圆 61520"/>
          <p:cNvSpPr/>
          <p:nvPr/>
        </p:nvSpPr>
        <p:spPr>
          <a:xfrm>
            <a:off x="3800475" y="2543175"/>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D</a:t>
            </a:r>
            <a:endParaRPr lang="en-US" altLang="zh-CN" sz="2000">
              <a:latin typeface="Arial" panose="020B0604020202020204" pitchFamily="34" charset="0"/>
              <a:ea typeface="宋体" panose="02010600030101010101" pitchFamily="2" charset="-122"/>
            </a:endParaRPr>
          </a:p>
        </p:txBody>
      </p:sp>
      <p:sp>
        <p:nvSpPr>
          <p:cNvPr id="117797" name="椭圆 61521"/>
          <p:cNvSpPr/>
          <p:nvPr/>
        </p:nvSpPr>
        <p:spPr>
          <a:xfrm>
            <a:off x="4654550" y="4171950"/>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E</a:t>
            </a:r>
            <a:endParaRPr lang="en-US" altLang="zh-CN" sz="2000">
              <a:latin typeface="Arial" panose="020B0604020202020204" pitchFamily="34" charset="0"/>
              <a:ea typeface="宋体" panose="02010600030101010101" pitchFamily="2" charset="-122"/>
            </a:endParaRPr>
          </a:p>
        </p:txBody>
      </p:sp>
      <p:sp>
        <p:nvSpPr>
          <p:cNvPr id="117798" name="椭圆 61522"/>
          <p:cNvSpPr/>
          <p:nvPr/>
        </p:nvSpPr>
        <p:spPr>
          <a:xfrm>
            <a:off x="3346450" y="5491163"/>
            <a:ext cx="457200" cy="458787"/>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C</a:t>
            </a:r>
            <a:endParaRPr lang="en-US" altLang="zh-CN" sz="2000">
              <a:latin typeface="Arial" panose="020B0604020202020204" pitchFamily="34" charset="0"/>
              <a:ea typeface="宋体" panose="02010600030101010101" pitchFamily="2" charset="-122"/>
            </a:endParaRPr>
          </a:p>
        </p:txBody>
      </p:sp>
      <p:sp>
        <p:nvSpPr>
          <p:cNvPr id="117799" name="文本框 61523"/>
          <p:cNvSpPr txBox="1"/>
          <p:nvPr/>
        </p:nvSpPr>
        <p:spPr>
          <a:xfrm>
            <a:off x="5076825" y="53006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117800" name="文本框 61524"/>
          <p:cNvSpPr txBox="1"/>
          <p:nvPr/>
        </p:nvSpPr>
        <p:spPr>
          <a:xfrm>
            <a:off x="6084888" y="35004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6</a:t>
            </a:r>
            <a:endParaRPr lang="en-US" altLang="zh-CN" sz="2000">
              <a:solidFill>
                <a:srgbClr val="333399"/>
              </a:solidFill>
              <a:latin typeface="Arial" panose="020B0604020202020204" pitchFamily="34" charset="0"/>
              <a:ea typeface="宋体" panose="02010600030101010101" pitchFamily="2" charset="-122"/>
            </a:endParaRPr>
          </a:p>
        </p:txBody>
      </p:sp>
      <p:sp>
        <p:nvSpPr>
          <p:cNvPr id="117801" name="文本框 61525"/>
          <p:cNvSpPr txBox="1"/>
          <p:nvPr/>
        </p:nvSpPr>
        <p:spPr>
          <a:xfrm>
            <a:off x="3348038" y="184467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117802" name="文本框 61526"/>
          <p:cNvSpPr txBox="1"/>
          <p:nvPr/>
        </p:nvSpPr>
        <p:spPr>
          <a:xfrm>
            <a:off x="1979613" y="19891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117803" name="文本框 61527"/>
          <p:cNvSpPr txBox="1"/>
          <p:nvPr/>
        </p:nvSpPr>
        <p:spPr>
          <a:xfrm>
            <a:off x="2195513" y="62372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61535" name="矩形 61534"/>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pic>
        <p:nvPicPr>
          <p:cNvPr id="117805" name="图片 61513"/>
          <p:cNvPicPr/>
          <p:nvPr/>
        </p:nvPicPr>
        <p:blipFill>
          <a:blip r:embed="rId1"/>
          <a:stretch>
            <a:fillRect/>
          </a:stretch>
        </p:blipFill>
        <p:spPr>
          <a:xfrm>
            <a:off x="611188" y="4521200"/>
            <a:ext cx="587375" cy="593725"/>
          </a:xfrm>
          <a:prstGeom prst="rect">
            <a:avLst/>
          </a:prstGeom>
          <a:noFill/>
          <a:ln w="9525">
            <a:noFill/>
          </a:ln>
        </p:spPr>
      </p:pic>
      <p:sp>
        <p:nvSpPr>
          <p:cNvPr id="61532" name="矩形 61531"/>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534" name="矩形 61533"/>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808" name="文本框 61537"/>
          <p:cNvSpPr txBox="1"/>
          <p:nvPr/>
        </p:nvSpPr>
        <p:spPr>
          <a:xfrm>
            <a:off x="6227763" y="5157788"/>
            <a:ext cx="2609850" cy="466725"/>
          </a:xfrm>
          <a:prstGeom prst="rect">
            <a:avLst/>
          </a:prstGeom>
          <a:noFill/>
          <a:ln w="9525" cap="flat" cmpd="sng">
            <a:solidFill>
              <a:schemeClr val="hlink"/>
            </a:solidFill>
            <a:prstDash val="solid"/>
            <a:miter/>
            <a:headEnd type="none" w="med" len="med"/>
            <a:tailEnd type="none" w="med" len="med"/>
          </a:ln>
        </p:spPr>
        <p:txBody>
          <a:bodyPr wrap="none" anchor="t">
            <a:spAutoFit/>
          </a:bodyPr>
          <a:p>
            <a:r>
              <a:rPr lang="en-US" altLang="zh-CN" sz="2400">
                <a:solidFill>
                  <a:schemeClr val="hlink"/>
                </a:solidFill>
                <a:latin typeface="Arial" panose="020B0604020202020204" pitchFamily="34" charset="0"/>
                <a:ea typeface="宋体" panose="02010600030101010101" pitchFamily="2" charset="-122"/>
              </a:rPr>
              <a:t>H</a:t>
            </a:r>
            <a:r>
              <a:rPr lang="en-US" altLang="zh-CN" sz="2400" baseline="-25000">
                <a:solidFill>
                  <a:schemeClr val="hlink"/>
                </a:solidFill>
                <a:latin typeface="Arial" panose="020B0604020202020204" pitchFamily="34" charset="0"/>
                <a:ea typeface="宋体" panose="02010600030101010101" pitchFamily="2" charset="-122"/>
              </a:rPr>
              <a:t>1 </a:t>
            </a:r>
            <a:r>
              <a:rPr lang="zh-CN" altLang="en-US" sz="2400" dirty="0">
                <a:solidFill>
                  <a:schemeClr val="hlink"/>
                </a:solidFill>
                <a:latin typeface="Arial" panose="020B0604020202020204" pitchFamily="34" charset="0"/>
                <a:ea typeface="黑体" panose="02010609060101010101" pitchFamily="2" charset="-122"/>
              </a:rPr>
              <a:t>向 </a:t>
            </a:r>
            <a:r>
              <a:rPr lang="en-US" altLang="zh-CN" sz="2400">
                <a:solidFill>
                  <a:schemeClr val="hlink"/>
                </a:solidFill>
                <a:latin typeface="Arial" panose="020B0604020202020204" pitchFamily="34" charset="0"/>
                <a:ea typeface="黑体" panose="02010609060101010101" pitchFamily="2" charset="-122"/>
              </a:rPr>
              <a:t>H</a:t>
            </a:r>
            <a:r>
              <a:rPr lang="en-US" altLang="zh-CN" sz="2400" baseline="-25000">
                <a:solidFill>
                  <a:schemeClr val="hlink"/>
                </a:solidFill>
                <a:latin typeface="Arial" panose="020B0604020202020204" pitchFamily="34" charset="0"/>
                <a:ea typeface="黑体" panose="02010609060101010101" pitchFamily="2" charset="-122"/>
              </a:rPr>
              <a:t>5</a:t>
            </a:r>
            <a:r>
              <a:rPr lang="en-US" altLang="zh-CN" sz="2400" dirty="0">
                <a:solidFill>
                  <a:schemeClr val="hlink"/>
                </a:solidFill>
                <a:latin typeface="Arial" panose="020B0604020202020204" pitchFamily="34" charset="0"/>
                <a:ea typeface="黑体" panose="02010609060101010101" pitchFamily="2" charset="-122"/>
              </a:rPr>
              <a:t> </a:t>
            </a:r>
            <a:r>
              <a:rPr lang="zh-CN" altLang="en-US" sz="2400" dirty="0">
                <a:solidFill>
                  <a:schemeClr val="hlink"/>
                </a:solidFill>
                <a:latin typeface="Arial" panose="020B0604020202020204" pitchFamily="34" charset="0"/>
                <a:ea typeface="黑体" panose="02010609060101010101" pitchFamily="2" charset="-122"/>
              </a:rPr>
              <a:t>发送分组</a:t>
            </a:r>
            <a:endParaRPr lang="zh-CN" altLang="en-US" sz="2400" dirty="0">
              <a:solidFill>
                <a:schemeClr val="hlink"/>
              </a:solidFill>
              <a:latin typeface="Arial" panose="020B0604020202020204" pitchFamily="34" charset="0"/>
              <a:ea typeface="黑体" panose="02010609060101010101" pitchFamily="2" charset="-122"/>
            </a:endParaRPr>
          </a:p>
        </p:txBody>
      </p:sp>
      <p:sp>
        <p:nvSpPr>
          <p:cNvPr id="61539" name="文本框 61538"/>
          <p:cNvSpPr txBox="1"/>
          <p:nvPr/>
        </p:nvSpPr>
        <p:spPr>
          <a:xfrm>
            <a:off x="6227763" y="4292600"/>
            <a:ext cx="2609850" cy="466725"/>
          </a:xfrm>
          <a:prstGeom prst="rect">
            <a:avLst/>
          </a:prstGeom>
          <a:noFill/>
          <a:ln w="9525" cap="flat" cmpd="sng">
            <a:solidFill>
              <a:srgbClr val="333399"/>
            </a:solidFill>
            <a:prstDash val="solid"/>
            <a:miter/>
            <a:headEnd type="none" w="med" len="med"/>
            <a:tailEnd type="none" w="med" len="med"/>
          </a:ln>
        </p:spPr>
        <p:txBody>
          <a:bodyPr wrap="none" anchor="t">
            <a:spAutoFit/>
          </a:bodyPr>
          <a:p>
            <a:r>
              <a:rPr lang="en-US" altLang="zh-CN" sz="2400">
                <a:solidFill>
                  <a:srgbClr val="333399"/>
                </a:solidFill>
                <a:latin typeface="Arial" panose="020B0604020202020204" pitchFamily="34" charset="0"/>
                <a:ea typeface="宋体" panose="02010600030101010101" pitchFamily="2" charset="-122"/>
              </a:rPr>
              <a:t>H</a:t>
            </a:r>
            <a:r>
              <a:rPr lang="en-US" altLang="zh-CN" sz="2400" baseline="-25000">
                <a:solidFill>
                  <a:srgbClr val="333399"/>
                </a:solidFill>
                <a:latin typeface="Arial" panose="020B0604020202020204" pitchFamily="34" charset="0"/>
                <a:ea typeface="宋体" panose="0201060003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向 </a:t>
            </a:r>
            <a:r>
              <a:rPr lang="en-US" altLang="zh-CN" sz="2400">
                <a:solidFill>
                  <a:srgbClr val="333399"/>
                </a:solidFill>
                <a:latin typeface="Arial" panose="020B0604020202020204" pitchFamily="34" charset="0"/>
                <a:ea typeface="黑体" panose="02010609060101010101" pitchFamily="2" charset="-122"/>
              </a:rPr>
              <a:t>H</a:t>
            </a:r>
            <a:r>
              <a:rPr lang="en-US" altLang="zh-CN" sz="2400" baseline="-25000">
                <a:solidFill>
                  <a:srgbClr val="333399"/>
                </a:solidFill>
                <a:latin typeface="Arial" panose="020B0604020202020204" pitchFamily="34" charset="0"/>
                <a:ea typeface="黑体" panose="02010609060101010101" pitchFamily="2" charset="-122"/>
              </a:rPr>
              <a:t>6</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发送分组</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1540" name="矩形 61539"/>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541" name="矩形 61540"/>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537" name="矩形 61536"/>
          <p:cNvSpPr/>
          <p:nvPr/>
        </p:nvSpPr>
        <p:spPr>
          <a:xfrm>
            <a:off x="827088" y="4652963"/>
            <a:ext cx="217487" cy="217487"/>
          </a:xfrm>
          <a:prstGeom prst="rect">
            <a:avLst/>
          </a:prstGeom>
          <a:solidFill>
            <a:schemeClr val="hlink"/>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536" name="矩形 61535"/>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542" name="文本框 61541"/>
          <p:cNvSpPr txBox="1"/>
          <p:nvPr/>
        </p:nvSpPr>
        <p:spPr>
          <a:xfrm>
            <a:off x="5076825" y="2257425"/>
            <a:ext cx="3816350" cy="595313"/>
          </a:xfrm>
          <a:prstGeom prst="rect">
            <a:avLst/>
          </a:prstGeom>
          <a:solidFill>
            <a:srgbClr val="FFFFCC"/>
          </a:solidFill>
          <a:ln w="76200" cap="flat" cmpd="tri">
            <a:solidFill>
              <a:srgbClr val="333399"/>
            </a:solidFill>
            <a:prstDash val="solid"/>
            <a:miter/>
            <a:headEnd type="none" w="med" len="med"/>
            <a:tailEnd type="none" w="med" len="med"/>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注意分组路径的变化！</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117815" name="文本框 61542"/>
          <p:cNvSpPr txBox="1"/>
          <p:nvPr/>
        </p:nvSpPr>
        <p:spPr>
          <a:xfrm>
            <a:off x="746125" y="2781300"/>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路由器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17816" name="文本框 61544"/>
          <p:cNvSpPr txBox="1"/>
          <p:nvPr/>
        </p:nvSpPr>
        <p:spPr>
          <a:xfrm>
            <a:off x="0" y="3644900"/>
            <a:ext cx="692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主机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17817" name="直接连接符 61545"/>
          <p:cNvSpPr/>
          <p:nvPr/>
        </p:nvSpPr>
        <p:spPr>
          <a:xfrm>
            <a:off x="1619250" y="3068638"/>
            <a:ext cx="792163" cy="215900"/>
          </a:xfrm>
          <a:prstGeom prst="line">
            <a:avLst/>
          </a:prstGeom>
          <a:ln w="28575" cap="flat" cmpd="sng">
            <a:solidFill>
              <a:srgbClr val="333399"/>
            </a:solidFill>
            <a:prstDash val="solid"/>
            <a:round/>
            <a:headEnd type="none" w="med" len="med"/>
            <a:tailEnd type="triangle" w="med" len="lg"/>
          </a:ln>
        </p:spPr>
      </p:sp>
      <p:sp>
        <p:nvSpPr>
          <p:cNvPr id="117818" name="直接连接符 61546"/>
          <p:cNvSpPr/>
          <p:nvPr/>
        </p:nvSpPr>
        <p:spPr>
          <a:xfrm>
            <a:off x="395288" y="4005263"/>
            <a:ext cx="360362" cy="576262"/>
          </a:xfrm>
          <a:prstGeom prst="line">
            <a:avLst/>
          </a:prstGeom>
          <a:ln w="28575" cap="flat" cmpd="sng">
            <a:solidFill>
              <a:srgbClr val="333399"/>
            </a:solidFill>
            <a:prstDash val="solid"/>
            <a:roun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9" grpId="0" animBg="1"/>
      <p:bldP spid="61539" grpId="1" animBg="1"/>
      <p:bldP spid="61542" grpId="0" animBg="1"/>
      <p:bldP spid="61542"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19810" name="标题 65537"/>
          <p:cNvSpPr>
            <a:spLocks noGrp="1"/>
          </p:cNvSpPr>
          <p:nvPr>
            <p:ph type="title"/>
          </p:nvPr>
        </p:nvSpPr>
        <p:spPr>
          <a:ln/>
        </p:spPr>
        <p:txBody>
          <a:bodyPr anchor="b"/>
          <a:p>
            <a:pPr algn="ctr"/>
            <a:r>
              <a:rPr lang="zh-CN" altLang="en-US" dirty="0"/>
              <a:t>注意分组的</a:t>
            </a:r>
            <a:r>
              <a:rPr lang="zh-CN" altLang="en-US" dirty="0">
                <a:solidFill>
                  <a:schemeClr val="hlink"/>
                </a:solidFill>
              </a:rPr>
              <a:t>存储转发</a:t>
            </a:r>
            <a:r>
              <a:rPr lang="zh-CN" altLang="en-US" dirty="0"/>
              <a:t>过程</a:t>
            </a:r>
            <a:endParaRPr lang="zh-CN" altLang="en-US" dirty="0"/>
          </a:p>
        </p:txBody>
      </p:sp>
      <p:grpSp>
        <p:nvGrpSpPr>
          <p:cNvPr id="119811" name="组合 65538"/>
          <p:cNvGrpSpPr/>
          <p:nvPr/>
        </p:nvGrpSpPr>
        <p:grpSpPr>
          <a:xfrm>
            <a:off x="1528763" y="2536825"/>
            <a:ext cx="4090987" cy="3667125"/>
            <a:chOff x="2256" y="2386"/>
            <a:chExt cx="2147" cy="1919"/>
          </a:xfrm>
        </p:grpSpPr>
        <p:sp>
          <p:nvSpPr>
            <p:cNvPr id="119812" name="椭圆 65539"/>
            <p:cNvSpPr/>
            <p:nvPr/>
          </p:nvSpPr>
          <p:spPr>
            <a:xfrm rot="-1674972">
              <a:off x="2346" y="2526"/>
              <a:ext cx="1015" cy="69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3" name="椭圆 65540"/>
            <p:cNvSpPr/>
            <p:nvPr/>
          </p:nvSpPr>
          <p:spPr>
            <a:xfrm rot="-774972">
              <a:off x="3025" y="2386"/>
              <a:ext cx="887" cy="64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4" name="椭圆 65541"/>
            <p:cNvSpPr/>
            <p:nvPr/>
          </p:nvSpPr>
          <p:spPr>
            <a:xfrm rot="-174972">
              <a:off x="3673" y="2621"/>
              <a:ext cx="655" cy="83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5" name="椭圆 65542"/>
            <p:cNvSpPr/>
            <p:nvPr/>
          </p:nvSpPr>
          <p:spPr>
            <a:xfrm rot="-3234972">
              <a:off x="3753" y="3106"/>
              <a:ext cx="687" cy="610"/>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6" name="椭圆 65543"/>
            <p:cNvSpPr/>
            <p:nvPr/>
          </p:nvSpPr>
          <p:spPr>
            <a:xfrm rot="-1674972">
              <a:off x="3052" y="3445"/>
              <a:ext cx="1110" cy="772"/>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7" name="椭圆 65544"/>
            <p:cNvSpPr/>
            <p:nvPr/>
          </p:nvSpPr>
          <p:spPr>
            <a:xfrm rot="-594972">
              <a:off x="2616" y="3772"/>
              <a:ext cx="793" cy="533"/>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8" name="椭圆 65545"/>
            <p:cNvSpPr/>
            <p:nvPr/>
          </p:nvSpPr>
          <p:spPr>
            <a:xfrm rot="-1674972">
              <a:off x="2311" y="3539"/>
              <a:ext cx="503" cy="631"/>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19" name="椭圆 65546"/>
            <p:cNvSpPr/>
            <p:nvPr/>
          </p:nvSpPr>
          <p:spPr>
            <a:xfrm rot="-3534972">
              <a:off x="2159" y="3113"/>
              <a:ext cx="695" cy="504"/>
            </a:xfrm>
            <a:prstGeom prst="ellipse">
              <a:avLst/>
            </a:prstGeom>
            <a:solidFill>
              <a:srgbClr val="FFFF99"/>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20" name="任意多边形 65547"/>
            <p:cNvSpPr/>
            <p:nvPr/>
          </p:nvSpPr>
          <p:spPr>
            <a:xfrm>
              <a:off x="2358" y="2506"/>
              <a:ext cx="1931" cy="1684"/>
            </a:xfrm>
            <a:custGeom>
              <a:avLst/>
              <a:gdLst/>
              <a:ahLst/>
              <a:cxnLst/>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ln>
          </p:spPr>
          <p:txBody>
            <a:bodyPr/>
            <a:p>
              <a:endParaRPr lang="zh-CN" altLang="en-US"/>
            </a:p>
          </p:txBody>
        </p:sp>
      </p:grpSp>
      <p:sp>
        <p:nvSpPr>
          <p:cNvPr id="119821" name="直接连接符 65548"/>
          <p:cNvSpPr/>
          <p:nvPr/>
        </p:nvSpPr>
        <p:spPr>
          <a:xfrm flipV="1">
            <a:off x="2660650" y="2771775"/>
            <a:ext cx="1281113" cy="555625"/>
          </a:xfrm>
          <a:prstGeom prst="line">
            <a:avLst/>
          </a:prstGeom>
          <a:ln w="28575" cap="flat" cmpd="sng">
            <a:solidFill>
              <a:schemeClr val="tx1"/>
            </a:solidFill>
            <a:prstDash val="solid"/>
            <a:round/>
            <a:headEnd type="none" w="med" len="med"/>
            <a:tailEnd type="none" w="med" len="med"/>
          </a:ln>
        </p:spPr>
      </p:sp>
      <p:sp>
        <p:nvSpPr>
          <p:cNvPr id="119822" name="直接连接符 65549"/>
          <p:cNvSpPr/>
          <p:nvPr/>
        </p:nvSpPr>
        <p:spPr>
          <a:xfrm>
            <a:off x="4098925" y="2846388"/>
            <a:ext cx="757238" cy="1398587"/>
          </a:xfrm>
          <a:prstGeom prst="line">
            <a:avLst/>
          </a:prstGeom>
          <a:ln w="28575" cap="flat" cmpd="sng">
            <a:solidFill>
              <a:schemeClr val="tx1"/>
            </a:solidFill>
            <a:prstDash val="solid"/>
            <a:round/>
            <a:headEnd type="none" w="med" len="med"/>
            <a:tailEnd type="none" w="med" len="med"/>
          </a:ln>
        </p:spPr>
      </p:sp>
      <p:sp>
        <p:nvSpPr>
          <p:cNvPr id="119823" name="直接连接符 65550"/>
          <p:cNvSpPr/>
          <p:nvPr/>
        </p:nvSpPr>
        <p:spPr>
          <a:xfrm flipH="1">
            <a:off x="1905000" y="3419475"/>
            <a:ext cx="665163" cy="1255713"/>
          </a:xfrm>
          <a:prstGeom prst="line">
            <a:avLst/>
          </a:prstGeom>
          <a:ln w="28575" cap="flat" cmpd="sng">
            <a:solidFill>
              <a:schemeClr val="tx1"/>
            </a:solidFill>
            <a:prstDash val="solid"/>
            <a:round/>
            <a:headEnd type="none" w="med" len="med"/>
            <a:tailEnd type="none" w="med" len="med"/>
          </a:ln>
        </p:spPr>
      </p:sp>
      <p:sp>
        <p:nvSpPr>
          <p:cNvPr id="119824" name="直接连接符 65551"/>
          <p:cNvSpPr/>
          <p:nvPr/>
        </p:nvSpPr>
        <p:spPr>
          <a:xfrm>
            <a:off x="1946275" y="4852988"/>
            <a:ext cx="1520825" cy="882650"/>
          </a:xfrm>
          <a:prstGeom prst="line">
            <a:avLst/>
          </a:prstGeom>
          <a:ln w="28575" cap="flat" cmpd="sng">
            <a:solidFill>
              <a:schemeClr val="tx1"/>
            </a:solidFill>
            <a:prstDash val="solid"/>
            <a:round/>
            <a:headEnd type="none" w="med" len="med"/>
            <a:tailEnd type="none" w="med" len="med"/>
          </a:ln>
        </p:spPr>
      </p:sp>
      <p:sp>
        <p:nvSpPr>
          <p:cNvPr id="119825" name="直接连接符 65552"/>
          <p:cNvSpPr/>
          <p:nvPr/>
        </p:nvSpPr>
        <p:spPr>
          <a:xfrm flipV="1">
            <a:off x="3530600" y="4521200"/>
            <a:ext cx="1325563" cy="1306513"/>
          </a:xfrm>
          <a:prstGeom prst="line">
            <a:avLst/>
          </a:prstGeom>
          <a:ln w="28575" cap="flat" cmpd="sng">
            <a:solidFill>
              <a:schemeClr val="tx1"/>
            </a:solidFill>
            <a:prstDash val="solid"/>
            <a:round/>
            <a:headEnd type="none" w="med" len="med"/>
            <a:tailEnd type="none" w="med" len="med"/>
          </a:ln>
        </p:spPr>
      </p:sp>
      <p:sp>
        <p:nvSpPr>
          <p:cNvPr id="119826" name="直接连接符 65553"/>
          <p:cNvSpPr/>
          <p:nvPr/>
        </p:nvSpPr>
        <p:spPr>
          <a:xfrm>
            <a:off x="2713038" y="3425825"/>
            <a:ext cx="2125662" cy="946150"/>
          </a:xfrm>
          <a:prstGeom prst="line">
            <a:avLst/>
          </a:prstGeom>
          <a:ln w="28575" cap="flat" cmpd="sng">
            <a:solidFill>
              <a:schemeClr val="tx1"/>
            </a:solidFill>
            <a:prstDash val="solid"/>
            <a:round/>
            <a:headEnd type="none" w="med" len="med"/>
            <a:tailEnd type="none" w="med" len="med"/>
          </a:ln>
        </p:spPr>
      </p:sp>
      <p:sp>
        <p:nvSpPr>
          <p:cNvPr id="119827" name="直接连接符 65554"/>
          <p:cNvSpPr/>
          <p:nvPr/>
        </p:nvSpPr>
        <p:spPr>
          <a:xfrm>
            <a:off x="2611438" y="3262313"/>
            <a:ext cx="1000125" cy="2471737"/>
          </a:xfrm>
          <a:prstGeom prst="line">
            <a:avLst/>
          </a:prstGeom>
          <a:ln w="28575" cap="flat" cmpd="sng">
            <a:solidFill>
              <a:schemeClr val="tx1"/>
            </a:solidFill>
            <a:prstDash val="solid"/>
            <a:round/>
            <a:headEnd type="none" w="med" len="med"/>
            <a:tailEnd type="none" w="med" len="med"/>
          </a:ln>
        </p:spPr>
      </p:sp>
      <p:sp>
        <p:nvSpPr>
          <p:cNvPr id="119828" name="直接连接符 65555"/>
          <p:cNvSpPr/>
          <p:nvPr/>
        </p:nvSpPr>
        <p:spPr>
          <a:xfrm flipV="1">
            <a:off x="2935288" y="5805488"/>
            <a:ext cx="639762" cy="549275"/>
          </a:xfrm>
          <a:prstGeom prst="line">
            <a:avLst/>
          </a:prstGeom>
          <a:ln w="19050" cap="flat" cmpd="sng">
            <a:solidFill>
              <a:schemeClr val="tx1"/>
            </a:solidFill>
            <a:prstDash val="solid"/>
            <a:round/>
            <a:headEnd type="none" w="med" len="med"/>
            <a:tailEnd type="none" w="med" len="med"/>
          </a:ln>
        </p:spPr>
      </p:sp>
      <p:sp>
        <p:nvSpPr>
          <p:cNvPr id="119829" name="直接连接符 65556"/>
          <p:cNvSpPr/>
          <p:nvPr/>
        </p:nvSpPr>
        <p:spPr>
          <a:xfrm rot="-5400000">
            <a:off x="3859213" y="2455863"/>
            <a:ext cx="336550" cy="0"/>
          </a:xfrm>
          <a:prstGeom prst="line">
            <a:avLst/>
          </a:prstGeom>
          <a:ln w="19050" cap="flat" cmpd="sng">
            <a:solidFill>
              <a:schemeClr val="tx1"/>
            </a:solidFill>
            <a:prstDash val="solid"/>
            <a:round/>
            <a:headEnd type="none" w="med" len="med"/>
            <a:tailEnd type="none" w="med" len="med"/>
          </a:ln>
        </p:spPr>
      </p:sp>
      <p:sp>
        <p:nvSpPr>
          <p:cNvPr id="119830" name="直接连接符 65557"/>
          <p:cNvSpPr/>
          <p:nvPr/>
        </p:nvSpPr>
        <p:spPr>
          <a:xfrm>
            <a:off x="4948238" y="4521200"/>
            <a:ext cx="639762" cy="1008063"/>
          </a:xfrm>
          <a:prstGeom prst="line">
            <a:avLst/>
          </a:prstGeom>
          <a:ln w="19050" cap="flat" cmpd="sng">
            <a:solidFill>
              <a:schemeClr val="tx1"/>
            </a:solidFill>
            <a:prstDash val="solid"/>
            <a:round/>
            <a:headEnd type="none" w="med" len="med"/>
            <a:tailEnd type="none" w="med" len="med"/>
          </a:ln>
        </p:spPr>
      </p:sp>
      <p:sp>
        <p:nvSpPr>
          <p:cNvPr id="119831" name="直接连接符 65558"/>
          <p:cNvSpPr/>
          <p:nvPr/>
        </p:nvSpPr>
        <p:spPr>
          <a:xfrm flipV="1">
            <a:off x="1027113" y="4778375"/>
            <a:ext cx="644525" cy="6350"/>
          </a:xfrm>
          <a:prstGeom prst="line">
            <a:avLst/>
          </a:prstGeom>
          <a:ln w="19050" cap="flat" cmpd="sng">
            <a:solidFill>
              <a:schemeClr val="tx1"/>
            </a:solidFill>
            <a:prstDash val="solid"/>
            <a:round/>
            <a:headEnd type="none" w="med" len="med"/>
            <a:tailEnd type="none" w="med" len="med"/>
          </a:ln>
        </p:spPr>
      </p:sp>
      <p:sp>
        <p:nvSpPr>
          <p:cNvPr id="119832" name="直接连接符 65559"/>
          <p:cNvSpPr/>
          <p:nvPr/>
        </p:nvSpPr>
        <p:spPr>
          <a:xfrm rot="5400000" flipH="1">
            <a:off x="2184400" y="2887663"/>
            <a:ext cx="773113" cy="1587"/>
          </a:xfrm>
          <a:prstGeom prst="line">
            <a:avLst/>
          </a:prstGeom>
          <a:ln w="19050" cap="flat" cmpd="sng">
            <a:solidFill>
              <a:schemeClr val="tx1"/>
            </a:solidFill>
            <a:prstDash val="solid"/>
            <a:round/>
            <a:headEnd type="none" w="med" len="med"/>
            <a:tailEnd type="none" w="med" len="med"/>
          </a:ln>
        </p:spPr>
      </p:sp>
      <p:sp>
        <p:nvSpPr>
          <p:cNvPr id="119833" name="文本框 65560"/>
          <p:cNvSpPr txBox="1"/>
          <p:nvPr/>
        </p:nvSpPr>
        <p:spPr>
          <a:xfrm>
            <a:off x="682625" y="414337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119834" name="椭圆 65561"/>
          <p:cNvSpPr/>
          <p:nvPr/>
        </p:nvSpPr>
        <p:spPr>
          <a:xfrm>
            <a:off x="1655763" y="4521200"/>
            <a:ext cx="560387" cy="561975"/>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A</a:t>
            </a:r>
            <a:endParaRPr lang="en-US" altLang="zh-CN" sz="2000">
              <a:latin typeface="Arial" panose="020B0604020202020204" pitchFamily="34" charset="0"/>
              <a:ea typeface="宋体" panose="02010600030101010101" pitchFamily="2" charset="-122"/>
            </a:endParaRPr>
          </a:p>
        </p:txBody>
      </p:sp>
      <p:sp>
        <p:nvSpPr>
          <p:cNvPr id="119835" name="直接连接符 65562"/>
          <p:cNvSpPr/>
          <p:nvPr/>
        </p:nvSpPr>
        <p:spPr>
          <a:xfrm flipV="1">
            <a:off x="4948238" y="3924300"/>
            <a:ext cx="806450" cy="412750"/>
          </a:xfrm>
          <a:prstGeom prst="line">
            <a:avLst/>
          </a:prstGeom>
          <a:ln w="19050" cap="flat" cmpd="sng">
            <a:solidFill>
              <a:schemeClr val="tx1"/>
            </a:solidFill>
            <a:prstDash val="solid"/>
            <a:round/>
            <a:headEnd type="none" w="med" len="med"/>
            <a:tailEnd type="none" w="med" len="med"/>
          </a:ln>
        </p:spPr>
      </p:sp>
      <p:sp>
        <p:nvSpPr>
          <p:cNvPr id="119836" name="圆角矩形标注 65563"/>
          <p:cNvSpPr/>
          <p:nvPr/>
        </p:nvSpPr>
        <p:spPr>
          <a:xfrm flipV="1">
            <a:off x="4500563" y="6210300"/>
            <a:ext cx="1079500" cy="387350"/>
          </a:xfrm>
          <a:prstGeom prst="wedgeRoundRectCallout">
            <a:avLst>
              <a:gd name="adj1" fmla="val -66181"/>
              <a:gd name="adj2" fmla="val 131963"/>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lang="zh-CN" sz="2400" dirty="0">
              <a:latin typeface="Times New Roman" panose="02020603050405020304" pitchFamily="18" charset="0"/>
              <a:ea typeface="宋体" panose="02010600030101010101" pitchFamily="2" charset="-122"/>
            </a:endParaRPr>
          </a:p>
        </p:txBody>
      </p:sp>
      <p:sp>
        <p:nvSpPr>
          <p:cNvPr id="119837" name="文本框 65564"/>
          <p:cNvSpPr txBox="1"/>
          <p:nvPr/>
        </p:nvSpPr>
        <p:spPr>
          <a:xfrm>
            <a:off x="4603750" y="6200775"/>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互联网</a:t>
            </a:r>
            <a:endParaRPr lang="zh-CN" altLang="en-US" sz="2000" dirty="0">
              <a:solidFill>
                <a:srgbClr val="333399"/>
              </a:solidFill>
              <a:latin typeface="Times New Roman" panose="02020603050405020304" pitchFamily="18" charset="0"/>
              <a:ea typeface="黑体" panose="02010609060101010101" pitchFamily="2" charset="-122"/>
            </a:endParaRPr>
          </a:p>
        </p:txBody>
      </p:sp>
      <p:pic>
        <p:nvPicPr>
          <p:cNvPr id="119838" name="图片 65565"/>
          <p:cNvPicPr/>
          <p:nvPr/>
        </p:nvPicPr>
        <p:blipFill>
          <a:blip r:embed="rId1"/>
          <a:stretch>
            <a:fillRect/>
          </a:stretch>
        </p:blipFill>
        <p:spPr>
          <a:xfrm>
            <a:off x="3713163" y="1844675"/>
            <a:ext cx="585787" cy="593725"/>
          </a:xfrm>
          <a:prstGeom prst="rect">
            <a:avLst/>
          </a:prstGeom>
          <a:noFill/>
          <a:ln w="9525">
            <a:noFill/>
          </a:ln>
        </p:spPr>
      </p:pic>
      <p:pic>
        <p:nvPicPr>
          <p:cNvPr id="119839" name="图片 65566"/>
          <p:cNvPicPr/>
          <p:nvPr/>
        </p:nvPicPr>
        <p:blipFill>
          <a:blip r:embed="rId1"/>
          <a:stretch>
            <a:fillRect/>
          </a:stretch>
        </p:blipFill>
        <p:spPr>
          <a:xfrm>
            <a:off x="5640388" y="3559175"/>
            <a:ext cx="587375" cy="593725"/>
          </a:xfrm>
          <a:prstGeom prst="rect">
            <a:avLst/>
          </a:prstGeom>
          <a:noFill/>
          <a:ln w="9525">
            <a:noFill/>
          </a:ln>
        </p:spPr>
      </p:pic>
      <p:pic>
        <p:nvPicPr>
          <p:cNvPr id="119840" name="图片 65567"/>
          <p:cNvPicPr/>
          <p:nvPr/>
        </p:nvPicPr>
        <p:blipFill>
          <a:blip r:embed="rId1"/>
          <a:stretch>
            <a:fillRect/>
          </a:stretch>
        </p:blipFill>
        <p:spPr>
          <a:xfrm>
            <a:off x="2570163" y="6264275"/>
            <a:ext cx="585787" cy="593725"/>
          </a:xfrm>
          <a:prstGeom prst="rect">
            <a:avLst/>
          </a:prstGeom>
          <a:noFill/>
          <a:ln w="9525">
            <a:noFill/>
          </a:ln>
        </p:spPr>
      </p:pic>
      <p:pic>
        <p:nvPicPr>
          <p:cNvPr id="119841" name="图片 65568"/>
          <p:cNvPicPr/>
          <p:nvPr/>
        </p:nvPicPr>
        <p:blipFill>
          <a:blip r:embed="rId1"/>
          <a:stretch>
            <a:fillRect/>
          </a:stretch>
        </p:blipFill>
        <p:spPr>
          <a:xfrm>
            <a:off x="5405438" y="5346700"/>
            <a:ext cx="585787" cy="593725"/>
          </a:xfrm>
          <a:prstGeom prst="rect">
            <a:avLst/>
          </a:prstGeom>
          <a:noFill/>
          <a:ln w="9525">
            <a:noFill/>
          </a:ln>
        </p:spPr>
      </p:pic>
      <p:pic>
        <p:nvPicPr>
          <p:cNvPr id="119842" name="图片 65569"/>
          <p:cNvPicPr/>
          <p:nvPr/>
        </p:nvPicPr>
        <p:blipFill>
          <a:blip r:embed="rId1"/>
          <a:stretch>
            <a:fillRect/>
          </a:stretch>
        </p:blipFill>
        <p:spPr>
          <a:xfrm>
            <a:off x="2295525" y="2043113"/>
            <a:ext cx="587375" cy="595312"/>
          </a:xfrm>
          <a:prstGeom prst="rect">
            <a:avLst/>
          </a:prstGeom>
          <a:noFill/>
          <a:ln w="9525">
            <a:noFill/>
          </a:ln>
        </p:spPr>
      </p:pic>
      <p:sp>
        <p:nvSpPr>
          <p:cNvPr id="119843" name="椭圆 65570"/>
          <p:cNvSpPr/>
          <p:nvPr/>
        </p:nvSpPr>
        <p:spPr>
          <a:xfrm>
            <a:off x="2379663" y="3154363"/>
            <a:ext cx="528637" cy="530225"/>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B</a:t>
            </a:r>
            <a:endParaRPr lang="en-US" altLang="zh-CN" sz="2000">
              <a:latin typeface="Arial" panose="020B0604020202020204" pitchFamily="34" charset="0"/>
              <a:ea typeface="宋体" panose="02010600030101010101" pitchFamily="2" charset="-122"/>
            </a:endParaRPr>
          </a:p>
        </p:txBody>
      </p:sp>
      <p:sp>
        <p:nvSpPr>
          <p:cNvPr id="119844" name="椭圆 65571"/>
          <p:cNvSpPr/>
          <p:nvPr/>
        </p:nvSpPr>
        <p:spPr>
          <a:xfrm>
            <a:off x="3800475" y="2543175"/>
            <a:ext cx="515938" cy="517525"/>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D</a:t>
            </a:r>
            <a:endParaRPr lang="en-US" altLang="zh-CN" sz="2000">
              <a:latin typeface="Arial" panose="020B0604020202020204" pitchFamily="34" charset="0"/>
              <a:ea typeface="宋体" panose="02010600030101010101" pitchFamily="2" charset="-122"/>
            </a:endParaRPr>
          </a:p>
        </p:txBody>
      </p:sp>
      <p:sp>
        <p:nvSpPr>
          <p:cNvPr id="119845" name="椭圆 65572"/>
          <p:cNvSpPr/>
          <p:nvPr/>
        </p:nvSpPr>
        <p:spPr>
          <a:xfrm>
            <a:off x="4625975" y="4143375"/>
            <a:ext cx="574675" cy="576263"/>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E</a:t>
            </a:r>
            <a:endParaRPr lang="en-US" altLang="zh-CN" sz="2000">
              <a:latin typeface="Arial" panose="020B0604020202020204" pitchFamily="34" charset="0"/>
              <a:ea typeface="宋体" panose="02010600030101010101" pitchFamily="2" charset="-122"/>
            </a:endParaRPr>
          </a:p>
        </p:txBody>
      </p:sp>
      <p:sp>
        <p:nvSpPr>
          <p:cNvPr id="119846" name="椭圆 65573"/>
          <p:cNvSpPr/>
          <p:nvPr/>
        </p:nvSpPr>
        <p:spPr>
          <a:xfrm>
            <a:off x="3346450" y="5491163"/>
            <a:ext cx="546100" cy="547687"/>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p>
            <a:pPr algn="ctr"/>
            <a:r>
              <a:rPr lang="en-US" altLang="zh-CN" sz="2000">
                <a:latin typeface="Arial" panose="020B0604020202020204" pitchFamily="34" charset="0"/>
                <a:ea typeface="宋体" panose="02010600030101010101" pitchFamily="2" charset="-122"/>
              </a:rPr>
              <a:t>C</a:t>
            </a:r>
            <a:endParaRPr lang="en-US" altLang="zh-CN" sz="2000">
              <a:latin typeface="Arial" panose="020B0604020202020204" pitchFamily="34" charset="0"/>
              <a:ea typeface="宋体" panose="02010600030101010101" pitchFamily="2" charset="-122"/>
            </a:endParaRPr>
          </a:p>
        </p:txBody>
      </p:sp>
      <p:sp>
        <p:nvSpPr>
          <p:cNvPr id="119847" name="文本框 65574"/>
          <p:cNvSpPr txBox="1"/>
          <p:nvPr/>
        </p:nvSpPr>
        <p:spPr>
          <a:xfrm>
            <a:off x="5076825" y="53006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119848" name="文本框 65575"/>
          <p:cNvSpPr txBox="1"/>
          <p:nvPr/>
        </p:nvSpPr>
        <p:spPr>
          <a:xfrm>
            <a:off x="6084888" y="35004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6</a:t>
            </a:r>
            <a:endParaRPr lang="en-US" altLang="zh-CN" sz="2000">
              <a:solidFill>
                <a:srgbClr val="333399"/>
              </a:solidFill>
              <a:latin typeface="Arial" panose="020B0604020202020204" pitchFamily="34" charset="0"/>
              <a:ea typeface="宋体" panose="02010600030101010101" pitchFamily="2" charset="-122"/>
            </a:endParaRPr>
          </a:p>
        </p:txBody>
      </p:sp>
      <p:sp>
        <p:nvSpPr>
          <p:cNvPr id="119849" name="文本框 65576"/>
          <p:cNvSpPr txBox="1"/>
          <p:nvPr/>
        </p:nvSpPr>
        <p:spPr>
          <a:xfrm>
            <a:off x="3348038" y="184467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119850" name="文本框 65577"/>
          <p:cNvSpPr txBox="1"/>
          <p:nvPr/>
        </p:nvSpPr>
        <p:spPr>
          <a:xfrm>
            <a:off x="1979613" y="19891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119851" name="文本框 65578"/>
          <p:cNvSpPr txBox="1"/>
          <p:nvPr/>
        </p:nvSpPr>
        <p:spPr>
          <a:xfrm>
            <a:off x="2195513" y="62372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宋体" panose="02010600030101010101" pitchFamily="2" charset="-122"/>
              </a:rPr>
              <a:t>H</a:t>
            </a:r>
            <a:r>
              <a:rPr lang="en-US" altLang="zh-CN" sz="2000" baseline="-25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pic>
        <p:nvPicPr>
          <p:cNvPr id="119852" name="图片 65580"/>
          <p:cNvPicPr/>
          <p:nvPr/>
        </p:nvPicPr>
        <p:blipFill>
          <a:blip r:embed="rId1"/>
          <a:stretch>
            <a:fillRect/>
          </a:stretch>
        </p:blipFill>
        <p:spPr>
          <a:xfrm>
            <a:off x="611188" y="4521200"/>
            <a:ext cx="587375" cy="593725"/>
          </a:xfrm>
          <a:prstGeom prst="rect">
            <a:avLst/>
          </a:prstGeom>
          <a:noFill/>
          <a:ln w="9525">
            <a:noFill/>
          </a:ln>
        </p:spPr>
      </p:pic>
      <p:sp>
        <p:nvSpPr>
          <p:cNvPr id="65582" name="矩形 65581"/>
          <p:cNvSpPr/>
          <p:nvPr/>
        </p:nvSpPr>
        <p:spPr>
          <a:xfrm>
            <a:off x="827088" y="4652963"/>
            <a:ext cx="158750" cy="158750"/>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9854" name="文本框 65583"/>
          <p:cNvSpPr txBox="1"/>
          <p:nvPr/>
        </p:nvSpPr>
        <p:spPr>
          <a:xfrm>
            <a:off x="5707063" y="3017838"/>
            <a:ext cx="2936875" cy="557212"/>
          </a:xfrm>
          <a:prstGeom prst="rect">
            <a:avLst/>
          </a:prstGeom>
          <a:noFill/>
          <a:ln w="38100" cap="flat" cmpd="sng">
            <a:solidFill>
              <a:schemeClr val="hlink"/>
            </a:solidFill>
            <a:prstDash val="solid"/>
            <a:miter/>
            <a:headEnd type="none" w="med" len="med"/>
            <a:tailEnd type="none" w="med" len="med"/>
          </a:ln>
        </p:spPr>
        <p:txBody>
          <a:bodyPr wrap="none" anchor="t">
            <a:spAutoFit/>
          </a:bodyPr>
          <a:p>
            <a:r>
              <a:rPr lang="en-US" altLang="zh-CN" sz="2800">
                <a:solidFill>
                  <a:schemeClr val="hlink"/>
                </a:solidFill>
                <a:latin typeface="Arial" panose="020B0604020202020204" pitchFamily="34" charset="0"/>
                <a:ea typeface="宋体" panose="02010600030101010101" pitchFamily="2" charset="-122"/>
              </a:rPr>
              <a:t>H</a:t>
            </a:r>
            <a:r>
              <a:rPr lang="en-US" altLang="zh-CN" sz="2800" baseline="-25000">
                <a:solidFill>
                  <a:schemeClr val="hlink"/>
                </a:solidFill>
                <a:latin typeface="Arial" panose="020B0604020202020204" pitchFamily="34" charset="0"/>
                <a:ea typeface="宋体" panose="02010600030101010101" pitchFamily="2" charset="-122"/>
              </a:rPr>
              <a:t>1</a:t>
            </a:r>
            <a:r>
              <a:rPr lang="en-US" altLang="zh-CN" sz="1600" baseline="-25000">
                <a:solidFill>
                  <a:schemeClr val="hlink"/>
                </a:solidFill>
                <a:latin typeface="Arial" panose="020B0604020202020204" pitchFamily="34" charset="0"/>
                <a:ea typeface="宋体" panose="02010600030101010101" pitchFamily="2" charset="-122"/>
              </a:rPr>
              <a:t> </a:t>
            </a:r>
            <a:r>
              <a:rPr lang="zh-CN" altLang="en-US" sz="2800" dirty="0">
                <a:solidFill>
                  <a:schemeClr val="hlink"/>
                </a:solidFill>
                <a:latin typeface="Arial" panose="020B0604020202020204" pitchFamily="34" charset="0"/>
                <a:ea typeface="黑体" panose="02010609060101010101" pitchFamily="2" charset="-122"/>
              </a:rPr>
              <a:t>向</a:t>
            </a:r>
            <a:r>
              <a:rPr lang="zh-CN" altLang="en-US" sz="1600" dirty="0">
                <a:solidFill>
                  <a:schemeClr val="hlink"/>
                </a:solidFill>
                <a:latin typeface="Arial" panose="020B0604020202020204" pitchFamily="34" charset="0"/>
                <a:ea typeface="黑体" panose="02010609060101010101" pitchFamily="2" charset="-122"/>
              </a:rPr>
              <a:t> </a:t>
            </a:r>
            <a:r>
              <a:rPr lang="en-US" altLang="zh-CN" sz="2800">
                <a:solidFill>
                  <a:schemeClr val="hlink"/>
                </a:solidFill>
                <a:latin typeface="Arial" panose="020B0604020202020204" pitchFamily="34" charset="0"/>
                <a:ea typeface="黑体" panose="02010609060101010101" pitchFamily="2" charset="-122"/>
              </a:rPr>
              <a:t>H</a:t>
            </a:r>
            <a:r>
              <a:rPr lang="en-US" altLang="zh-CN" sz="2800" baseline="-25000">
                <a:solidFill>
                  <a:schemeClr val="hlink"/>
                </a:solidFill>
                <a:latin typeface="Arial" panose="020B0604020202020204" pitchFamily="34" charset="0"/>
                <a:ea typeface="黑体" panose="02010609060101010101" pitchFamily="2" charset="-122"/>
              </a:rPr>
              <a:t>5</a:t>
            </a:r>
            <a:r>
              <a:rPr lang="en-US" altLang="zh-CN" sz="1600">
                <a:solidFill>
                  <a:schemeClr val="hlink"/>
                </a:solidFill>
                <a:latin typeface="Arial" panose="020B0604020202020204" pitchFamily="34" charset="0"/>
                <a:ea typeface="黑体" panose="02010609060101010101" pitchFamily="2" charset="-122"/>
              </a:rPr>
              <a:t> </a:t>
            </a:r>
            <a:r>
              <a:rPr lang="zh-CN" altLang="en-US" sz="2800" dirty="0">
                <a:solidFill>
                  <a:schemeClr val="hlink"/>
                </a:solidFill>
                <a:latin typeface="Arial" panose="020B0604020202020204" pitchFamily="34" charset="0"/>
                <a:ea typeface="黑体" panose="02010609060101010101" pitchFamily="2" charset="-122"/>
              </a:rPr>
              <a:t>发送分组</a:t>
            </a:r>
            <a:endParaRPr lang="zh-CN" altLang="en-US" sz="2800" dirty="0">
              <a:solidFill>
                <a:schemeClr val="hlink"/>
              </a:solidFill>
              <a:latin typeface="Arial" panose="020B0604020202020204" pitchFamily="34" charset="0"/>
              <a:ea typeface="黑体" panose="02010609060101010101" pitchFamily="2" charset="-122"/>
            </a:endParaRPr>
          </a:p>
        </p:txBody>
      </p:sp>
      <p:sp>
        <p:nvSpPr>
          <p:cNvPr id="119855" name="文本框 65590"/>
          <p:cNvSpPr txBox="1"/>
          <p:nvPr/>
        </p:nvSpPr>
        <p:spPr>
          <a:xfrm>
            <a:off x="746125" y="2852738"/>
            <a:ext cx="946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路由器</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19856" name="文本框 65591"/>
          <p:cNvSpPr txBox="1"/>
          <p:nvPr/>
        </p:nvSpPr>
        <p:spPr>
          <a:xfrm>
            <a:off x="0" y="3644900"/>
            <a:ext cx="692150" cy="3968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主机</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119857" name="直接连接符 65592"/>
          <p:cNvSpPr/>
          <p:nvPr/>
        </p:nvSpPr>
        <p:spPr>
          <a:xfrm>
            <a:off x="1619250" y="3068638"/>
            <a:ext cx="792163" cy="215900"/>
          </a:xfrm>
          <a:prstGeom prst="line">
            <a:avLst/>
          </a:prstGeom>
          <a:ln w="28575" cap="flat" cmpd="sng">
            <a:solidFill>
              <a:srgbClr val="333399"/>
            </a:solidFill>
            <a:prstDash val="solid"/>
            <a:round/>
            <a:headEnd type="none" w="med" len="med"/>
            <a:tailEnd type="triangle" w="med" len="lg"/>
          </a:ln>
        </p:spPr>
      </p:sp>
      <p:sp>
        <p:nvSpPr>
          <p:cNvPr id="119858" name="直接连接符 65593"/>
          <p:cNvSpPr/>
          <p:nvPr/>
        </p:nvSpPr>
        <p:spPr>
          <a:xfrm>
            <a:off x="395288" y="4005263"/>
            <a:ext cx="360362" cy="576262"/>
          </a:xfrm>
          <a:prstGeom prst="line">
            <a:avLst/>
          </a:prstGeom>
          <a:ln w="28575" cap="flat" cmpd="sng">
            <a:solidFill>
              <a:srgbClr val="333399"/>
            </a:solidFill>
            <a:prstDash val="solid"/>
            <a:round/>
            <a:headEnd type="none" w="med" len="med"/>
            <a:tailEnd type="triangle" w="med" len="lg"/>
          </a:ln>
        </p:spPr>
      </p:sp>
      <p:sp>
        <p:nvSpPr>
          <p:cNvPr id="65595" name="矩形 65594"/>
          <p:cNvSpPr/>
          <p:nvPr/>
        </p:nvSpPr>
        <p:spPr>
          <a:xfrm>
            <a:off x="1690688" y="4652963"/>
            <a:ext cx="158750" cy="158750"/>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5597" name="矩形 65596"/>
          <p:cNvSpPr/>
          <p:nvPr/>
        </p:nvSpPr>
        <p:spPr>
          <a:xfrm>
            <a:off x="3492500" y="5661025"/>
            <a:ext cx="144463" cy="144463"/>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5598" name="文本框 65597"/>
          <p:cNvSpPr txBox="1"/>
          <p:nvPr/>
        </p:nvSpPr>
        <p:spPr>
          <a:xfrm>
            <a:off x="1619250" y="2205038"/>
            <a:ext cx="3671888" cy="1449387"/>
          </a:xfrm>
          <a:prstGeom prst="rect">
            <a:avLst/>
          </a:prstGeom>
          <a:solidFill>
            <a:srgbClr val="FFCCFF"/>
          </a:solidFill>
          <a:ln w="76200" cap="flat" cmpd="tri">
            <a:solidFill>
              <a:srgbClr val="333399"/>
            </a:solidFill>
            <a:prstDash val="solid"/>
            <a:miter/>
            <a:headEnd type="none" w="med" len="med"/>
            <a:tailEnd type="none" w="med" len="med"/>
          </a:ln>
        </p:spPr>
        <p:txBody>
          <a:bodyPr anchor="t">
            <a:spAutoFit/>
          </a:bodyPr>
          <a:p>
            <a:pPr algn="ctr"/>
            <a:r>
              <a:rPr lang="zh-CN" altLang="en-US" sz="2800" dirty="0">
                <a:solidFill>
                  <a:srgbClr val="333399"/>
                </a:solidFill>
                <a:latin typeface="黑体" panose="02010609060101010101" pitchFamily="2" charset="-122"/>
                <a:ea typeface="黑体" panose="02010609060101010101" pitchFamily="2" charset="-122"/>
              </a:rPr>
              <a:t>在路由器</a:t>
            </a:r>
            <a:r>
              <a:rPr lang="zh-CN" altLang="en-US" sz="1000" dirty="0">
                <a:solidFill>
                  <a:srgbClr val="333399"/>
                </a:solidFill>
                <a:latin typeface="黑体" panose="02010609060101010101" pitchFamily="2" charset="-122"/>
                <a:ea typeface="黑体" panose="02010609060101010101" pitchFamily="2" charset="-122"/>
              </a:rPr>
              <a:t> </a:t>
            </a:r>
            <a:r>
              <a:rPr lang="en-US" altLang="zh-CN" sz="2800">
                <a:solidFill>
                  <a:srgbClr val="333399"/>
                </a:solidFill>
                <a:latin typeface="Arial" panose="020B0604020202020204" pitchFamily="34" charset="0"/>
                <a:ea typeface="黑体" panose="02010609060101010101" pitchFamily="2" charset="-122"/>
              </a:rPr>
              <a:t>E</a:t>
            </a:r>
            <a:r>
              <a:rPr lang="en-US" altLang="zh-CN" sz="1000">
                <a:solidFill>
                  <a:srgbClr val="333399"/>
                </a:solidFill>
                <a:latin typeface="黑体" panose="02010609060101010101" pitchFamily="2" charset="-122"/>
                <a:ea typeface="黑体" panose="02010609060101010101" pitchFamily="2" charset="-122"/>
              </a:rPr>
              <a:t> </a:t>
            </a:r>
            <a:r>
              <a:rPr lang="zh-CN" altLang="en-US" sz="2800" dirty="0">
                <a:solidFill>
                  <a:srgbClr val="333399"/>
                </a:solidFill>
                <a:latin typeface="黑体" panose="02010609060101010101" pitchFamily="2" charset="-122"/>
                <a:ea typeface="黑体" panose="02010609060101010101" pitchFamily="2" charset="-122"/>
              </a:rPr>
              <a:t>暂存</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查找转发表</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找到转发的端口</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65599" name="矩形 65598"/>
          <p:cNvSpPr/>
          <p:nvPr/>
        </p:nvSpPr>
        <p:spPr>
          <a:xfrm>
            <a:off x="4787900" y="4508500"/>
            <a:ext cx="144463" cy="144463"/>
          </a:xfrm>
          <a:prstGeom prst="rect">
            <a:avLst/>
          </a:prstGeom>
          <a:solidFill>
            <a:schemeClr val="hlink"/>
          </a:solidFill>
          <a:ln w="9525"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5600" name="文本框 65599"/>
          <p:cNvSpPr txBox="1"/>
          <p:nvPr/>
        </p:nvSpPr>
        <p:spPr>
          <a:xfrm>
            <a:off x="1835150" y="2205038"/>
            <a:ext cx="3816350" cy="595312"/>
          </a:xfrm>
          <a:prstGeom prst="rect">
            <a:avLst/>
          </a:prstGeom>
          <a:solidFill>
            <a:srgbClr val="FFCCFF"/>
          </a:solidFill>
          <a:ln w="76200" cap="flat" cmpd="tri">
            <a:solidFill>
              <a:srgbClr val="333399"/>
            </a:solidFill>
            <a:prstDash val="solid"/>
            <a:miter/>
            <a:headEnd type="none" w="med" len="med"/>
            <a:tailEnd type="none" w="med" len="med"/>
          </a:ln>
        </p:spPr>
        <p:txBody>
          <a:bodyPr anchor="t">
            <a:spAutoFit/>
          </a:bodyPr>
          <a:p>
            <a:pPr algn="ctr"/>
            <a:r>
              <a:rPr lang="zh-CN" altLang="en-US" sz="2800" dirty="0">
                <a:solidFill>
                  <a:srgbClr val="333399"/>
                </a:solidFill>
                <a:latin typeface="黑体" panose="02010609060101010101" pitchFamily="2" charset="-122"/>
                <a:ea typeface="黑体" panose="02010609060101010101" pitchFamily="2" charset="-122"/>
              </a:rPr>
              <a:t>最后到达目的主机</a:t>
            </a:r>
            <a:r>
              <a:rPr lang="zh-CN" altLang="en-US" sz="800" dirty="0">
                <a:solidFill>
                  <a:srgbClr val="333399"/>
                </a:solidFill>
                <a:latin typeface="黑体" panose="02010609060101010101" pitchFamily="2" charset="-122"/>
                <a:ea typeface="黑体" panose="02010609060101010101" pitchFamily="2" charset="-122"/>
              </a:rPr>
              <a:t> </a:t>
            </a:r>
            <a:r>
              <a:rPr lang="en-US" altLang="zh-CN" sz="2800">
                <a:solidFill>
                  <a:srgbClr val="333399"/>
                </a:solidFill>
                <a:latin typeface="Arial" panose="020B0604020202020204" pitchFamily="34" charset="0"/>
                <a:ea typeface="黑体" panose="02010609060101010101" pitchFamily="2" charset="-122"/>
              </a:rPr>
              <a:t>H</a:t>
            </a:r>
            <a:r>
              <a:rPr lang="en-US" altLang="zh-CN" sz="2800" baseline="-25000">
                <a:solidFill>
                  <a:srgbClr val="333399"/>
                </a:solidFill>
                <a:latin typeface="Arial" panose="020B0604020202020204" pitchFamily="34" charset="0"/>
                <a:ea typeface="黑体" panose="02010609060101010101" pitchFamily="2" charset="-122"/>
              </a:rPr>
              <a:t>5</a:t>
            </a:r>
            <a:endParaRPr lang="en-US" altLang="zh-CN" sz="2800" baseline="-25000">
              <a:solidFill>
                <a:srgbClr val="333399"/>
              </a:solidFill>
              <a:latin typeface="Arial" panose="020B0604020202020204" pitchFamily="34" charset="0"/>
              <a:ea typeface="黑体" panose="02010609060101010101" pitchFamily="2" charset="-122"/>
            </a:endParaRPr>
          </a:p>
        </p:txBody>
      </p:sp>
      <p:sp>
        <p:nvSpPr>
          <p:cNvPr id="65596" name="文本框 65595"/>
          <p:cNvSpPr txBox="1"/>
          <p:nvPr/>
        </p:nvSpPr>
        <p:spPr>
          <a:xfrm flipH="1">
            <a:off x="1331913" y="2205038"/>
            <a:ext cx="3671887" cy="1449387"/>
          </a:xfrm>
          <a:prstGeom prst="rect">
            <a:avLst/>
          </a:prstGeom>
          <a:solidFill>
            <a:srgbClr val="FFCCFF"/>
          </a:solidFill>
          <a:ln w="76200" cap="flat" cmpd="tri">
            <a:solidFill>
              <a:srgbClr val="333399"/>
            </a:solidFill>
            <a:prstDash val="solid"/>
            <a:miter/>
            <a:headEnd type="none" w="med" len="med"/>
            <a:tailEnd type="none" w="med" len="med"/>
          </a:ln>
        </p:spPr>
        <p:txBody>
          <a:bodyPr anchor="t">
            <a:spAutoFit/>
          </a:bodyPr>
          <a:p>
            <a:pPr algn="ctr"/>
            <a:r>
              <a:rPr lang="zh-CN" altLang="en-US" sz="2800" dirty="0">
                <a:solidFill>
                  <a:srgbClr val="333399"/>
                </a:solidFill>
                <a:latin typeface="黑体" panose="02010609060101010101" pitchFamily="2" charset="-122"/>
                <a:ea typeface="黑体" panose="02010609060101010101" pitchFamily="2" charset="-122"/>
              </a:rPr>
              <a:t>在路由器</a:t>
            </a:r>
            <a:r>
              <a:rPr lang="zh-CN" altLang="en-US" sz="1000" dirty="0">
                <a:solidFill>
                  <a:srgbClr val="333399"/>
                </a:solidFill>
                <a:latin typeface="黑体" panose="02010609060101010101" pitchFamily="2" charset="-122"/>
                <a:ea typeface="黑体" panose="02010609060101010101" pitchFamily="2" charset="-122"/>
              </a:rPr>
              <a:t> </a:t>
            </a:r>
            <a:r>
              <a:rPr lang="en-US" altLang="zh-CN" sz="2800">
                <a:solidFill>
                  <a:srgbClr val="333399"/>
                </a:solidFill>
                <a:latin typeface="Arial" panose="020B0604020202020204" pitchFamily="34" charset="0"/>
                <a:ea typeface="黑体" panose="02010609060101010101" pitchFamily="2" charset="-122"/>
              </a:rPr>
              <a:t>C</a:t>
            </a:r>
            <a:r>
              <a:rPr lang="en-US" altLang="zh-CN" sz="1000">
                <a:solidFill>
                  <a:srgbClr val="333399"/>
                </a:solidFill>
                <a:latin typeface="黑体" panose="02010609060101010101" pitchFamily="2" charset="-122"/>
                <a:ea typeface="黑体" panose="02010609060101010101" pitchFamily="2" charset="-122"/>
              </a:rPr>
              <a:t> </a:t>
            </a:r>
            <a:r>
              <a:rPr lang="zh-CN" altLang="en-US" sz="2800" dirty="0">
                <a:solidFill>
                  <a:srgbClr val="333399"/>
                </a:solidFill>
                <a:latin typeface="黑体" panose="02010609060101010101" pitchFamily="2" charset="-122"/>
                <a:ea typeface="黑体" panose="02010609060101010101" pitchFamily="2" charset="-122"/>
              </a:rPr>
              <a:t>暂存</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查找转发表</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找到转发的端口</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65590" name="文本框 65589"/>
          <p:cNvSpPr txBox="1"/>
          <p:nvPr/>
        </p:nvSpPr>
        <p:spPr>
          <a:xfrm>
            <a:off x="1116013" y="2205038"/>
            <a:ext cx="3671887" cy="1449387"/>
          </a:xfrm>
          <a:prstGeom prst="rect">
            <a:avLst/>
          </a:prstGeom>
          <a:solidFill>
            <a:srgbClr val="FFCCFF"/>
          </a:solidFill>
          <a:ln w="76200" cap="flat" cmpd="tri">
            <a:solidFill>
              <a:srgbClr val="333399"/>
            </a:solidFill>
            <a:prstDash val="solid"/>
            <a:miter/>
            <a:headEnd type="none" w="med" len="med"/>
            <a:tailEnd type="none" w="med" len="med"/>
          </a:ln>
        </p:spPr>
        <p:txBody>
          <a:bodyPr anchor="t">
            <a:spAutoFit/>
          </a:bodyPr>
          <a:p>
            <a:pPr algn="ctr"/>
            <a:r>
              <a:rPr lang="zh-CN" altLang="en-US" sz="2800" dirty="0">
                <a:solidFill>
                  <a:srgbClr val="333399"/>
                </a:solidFill>
                <a:latin typeface="黑体" panose="02010609060101010101" pitchFamily="2" charset="-122"/>
                <a:ea typeface="黑体" panose="02010609060101010101" pitchFamily="2" charset="-122"/>
              </a:rPr>
              <a:t>在路由器</a:t>
            </a:r>
            <a:r>
              <a:rPr lang="zh-CN" altLang="en-US" sz="1000" dirty="0">
                <a:solidFill>
                  <a:srgbClr val="333399"/>
                </a:solidFill>
                <a:latin typeface="黑体" panose="02010609060101010101" pitchFamily="2" charset="-122"/>
                <a:ea typeface="黑体" panose="02010609060101010101" pitchFamily="2" charset="-122"/>
              </a:rPr>
              <a:t> </a:t>
            </a:r>
            <a:r>
              <a:rPr lang="en-US" altLang="zh-CN" sz="2800">
                <a:solidFill>
                  <a:srgbClr val="333399"/>
                </a:solidFill>
                <a:latin typeface="Arial" panose="020B0604020202020204" pitchFamily="34" charset="0"/>
                <a:ea typeface="黑体" panose="02010609060101010101" pitchFamily="2" charset="-122"/>
              </a:rPr>
              <a:t>A</a:t>
            </a:r>
            <a:r>
              <a:rPr lang="en-US" altLang="zh-CN" sz="1000">
                <a:solidFill>
                  <a:srgbClr val="333399"/>
                </a:solidFill>
                <a:latin typeface="黑体" panose="02010609060101010101" pitchFamily="2" charset="-122"/>
                <a:ea typeface="黑体" panose="02010609060101010101" pitchFamily="2" charset="-122"/>
              </a:rPr>
              <a:t> </a:t>
            </a:r>
            <a:r>
              <a:rPr lang="zh-CN" altLang="en-US" sz="2800" dirty="0">
                <a:solidFill>
                  <a:srgbClr val="333399"/>
                </a:solidFill>
                <a:latin typeface="黑体" panose="02010609060101010101" pitchFamily="2" charset="-122"/>
                <a:ea typeface="黑体" panose="02010609060101010101" pitchFamily="2" charset="-122"/>
              </a:rPr>
              <a:t>暂存</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查找转发表</a:t>
            </a:r>
            <a:endParaRPr lang="zh-CN" altLang="en-US" sz="2800" dirty="0">
              <a:solidFill>
                <a:srgbClr val="333399"/>
              </a:solidFill>
              <a:latin typeface="黑体" panose="02010609060101010101" pitchFamily="2" charset="-122"/>
              <a:ea typeface="黑体" panose="02010609060101010101" pitchFamily="2" charset="-122"/>
            </a:endParaRPr>
          </a:p>
          <a:p>
            <a:pPr algn="ctr"/>
            <a:r>
              <a:rPr lang="zh-CN" altLang="en-US" sz="2800" dirty="0">
                <a:solidFill>
                  <a:srgbClr val="333399"/>
                </a:solidFill>
                <a:latin typeface="黑体" panose="02010609060101010101" pitchFamily="2" charset="-122"/>
                <a:ea typeface="黑体" panose="02010609060101010101" pitchFamily="2" charset="-122"/>
              </a:rPr>
              <a:t>找到转发的端口</a:t>
            </a:r>
            <a:endParaRPr lang="zh-CN" altLang="en-US" sz="2800" dirty="0">
              <a:solidFill>
                <a:srgbClr val="3333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00" y="40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00" y="7200"/>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00" y="-8800"/>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00" y="7000"/>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98" grpId="0" animBg="1"/>
      <p:bldP spid="65598" grpId="1" animBg="1"/>
      <p:bldP spid="65598" grpId="2"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21858" name="标题 63489"/>
          <p:cNvSpPr>
            <a:spLocks noGrp="1"/>
          </p:cNvSpPr>
          <p:nvPr>
            <p:ph type="title"/>
          </p:nvPr>
        </p:nvSpPr>
        <p:spPr>
          <a:ln/>
        </p:spPr>
        <p:txBody>
          <a:bodyPr anchor="b"/>
          <a:p>
            <a:pPr algn="ctr"/>
            <a:r>
              <a:rPr lang="zh-CN" altLang="en-US" dirty="0"/>
              <a:t>路由器</a:t>
            </a:r>
            <a:endParaRPr lang="zh-CN" altLang="en-US" dirty="0"/>
          </a:p>
        </p:txBody>
      </p:sp>
      <p:sp>
        <p:nvSpPr>
          <p:cNvPr id="63491" name="内容占位符 63490"/>
          <p:cNvSpPr>
            <a:spLocks noGrp="1"/>
          </p:cNvSpPr>
          <p:nvPr>
            <p:ph idx="1"/>
          </p:nvPr>
        </p:nvSpPr>
        <p:spPr>
          <a:ln/>
        </p:spPr>
        <p:txBody>
          <a:bodyPr anchor="t"/>
          <a:p>
            <a:r>
              <a:rPr lang="zh-CN" altLang="en-US" dirty="0"/>
              <a:t>在路由器中的输入和输出端口之间</a:t>
            </a:r>
            <a:r>
              <a:rPr lang="zh-CN" altLang="en-US" dirty="0">
                <a:solidFill>
                  <a:schemeClr val="hlink"/>
                </a:solidFill>
              </a:rPr>
              <a:t>没有直接连线</a:t>
            </a:r>
            <a:r>
              <a:rPr lang="zh-CN" altLang="en-US" dirty="0"/>
              <a:t>。</a:t>
            </a:r>
            <a:endParaRPr lang="zh-CN" altLang="en-US" dirty="0"/>
          </a:p>
          <a:p>
            <a:r>
              <a:rPr lang="zh-CN" altLang="en-US" dirty="0"/>
              <a:t>路由器处理分组的过程是：</a:t>
            </a:r>
            <a:endParaRPr lang="zh-CN" altLang="en-US" dirty="0"/>
          </a:p>
          <a:p>
            <a:pPr lvl="1"/>
            <a:r>
              <a:rPr lang="zh-CN" altLang="en-US" dirty="0">
                <a:solidFill>
                  <a:srgbClr val="333399"/>
                </a:solidFill>
                <a:ea typeface="黑体" panose="02010609060101010101" pitchFamily="2" charset="-122"/>
              </a:rPr>
              <a:t>把收到的分组先放入</a:t>
            </a:r>
            <a:r>
              <a:rPr lang="zh-CN" altLang="en-US" dirty="0">
                <a:solidFill>
                  <a:schemeClr val="hlink"/>
                </a:solidFill>
                <a:ea typeface="黑体" panose="02010609060101010101" pitchFamily="2" charset="-122"/>
              </a:rPr>
              <a:t>缓存（暂时存储）</a:t>
            </a:r>
            <a:r>
              <a:rPr lang="zh-CN" altLang="en-US" dirty="0">
                <a:solidFill>
                  <a:srgbClr val="333399"/>
                </a:solidFill>
                <a:ea typeface="黑体" panose="02010609060101010101" pitchFamily="2" charset="-122"/>
              </a:rPr>
              <a:t>；</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查找</a:t>
            </a:r>
            <a:r>
              <a:rPr lang="zh-CN" altLang="en-US" dirty="0">
                <a:solidFill>
                  <a:schemeClr val="hlink"/>
                </a:solidFill>
                <a:ea typeface="黑体" panose="02010609060101010101" pitchFamily="2" charset="-122"/>
              </a:rPr>
              <a:t>转发表</a:t>
            </a:r>
            <a:r>
              <a:rPr lang="zh-CN" altLang="en-US" dirty="0">
                <a:solidFill>
                  <a:srgbClr val="333399"/>
                </a:solidFill>
                <a:ea typeface="黑体" panose="02010609060101010101" pitchFamily="2" charset="-122"/>
              </a:rPr>
              <a:t>，找出到某个目的地址应从哪个端口转发；</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把分组送到适当的</a:t>
            </a:r>
            <a:r>
              <a:rPr lang="zh-CN" altLang="en-US" dirty="0">
                <a:solidFill>
                  <a:schemeClr val="hlink"/>
                </a:solidFill>
                <a:ea typeface="黑体" panose="02010609060101010101" pitchFamily="2" charset="-122"/>
              </a:rPr>
              <a:t>端口</a:t>
            </a:r>
            <a:r>
              <a:rPr lang="zh-CN" altLang="en-US" dirty="0">
                <a:solidFill>
                  <a:srgbClr val="333399"/>
                </a:solidFill>
                <a:ea typeface="黑体" panose="02010609060101010101" pitchFamily="2" charset="-122"/>
              </a:rPr>
              <a:t>转发出去。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charRg st="23" end="3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charRg st="36" end="5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charRg st="55" end="8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charRg st="80" end="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23906" name="标题 62465"/>
          <p:cNvSpPr>
            <a:spLocks noGrp="1"/>
          </p:cNvSpPr>
          <p:nvPr>
            <p:ph type="title"/>
          </p:nvPr>
        </p:nvSpPr>
        <p:spPr>
          <a:xfrm>
            <a:off x="971550" y="214313"/>
            <a:ext cx="7793038" cy="1462087"/>
          </a:xfrm>
          <a:ln/>
        </p:spPr>
        <p:txBody>
          <a:bodyPr anchor="b"/>
          <a:p>
            <a:pPr algn="ctr"/>
            <a:r>
              <a:rPr lang="zh-CN" altLang="en-US" dirty="0"/>
              <a:t>主机和路由器的作用不同</a:t>
            </a:r>
            <a:endParaRPr lang="zh-CN" altLang="en-US" dirty="0"/>
          </a:p>
        </p:txBody>
      </p:sp>
      <p:sp>
        <p:nvSpPr>
          <p:cNvPr id="62467" name="内容占位符 62466"/>
          <p:cNvSpPr>
            <a:spLocks noGrp="1"/>
          </p:cNvSpPr>
          <p:nvPr>
            <p:ph idx="1"/>
          </p:nvPr>
        </p:nvSpPr>
        <p:spPr>
          <a:ln/>
        </p:spPr>
        <p:txBody>
          <a:bodyPr anchor="t"/>
          <a:p>
            <a:r>
              <a:rPr lang="zh-CN" altLang="en-US" dirty="0"/>
              <a:t>主机是</a:t>
            </a:r>
            <a:r>
              <a:rPr lang="zh-CN" altLang="en-US" dirty="0">
                <a:solidFill>
                  <a:schemeClr val="hlink"/>
                </a:solidFill>
              </a:rPr>
              <a:t>为用户进行信息处理</a:t>
            </a:r>
            <a:r>
              <a:rPr lang="zh-CN" altLang="en-US" dirty="0"/>
              <a:t>的，并向网络发送分组，从网络接收分组。</a:t>
            </a:r>
            <a:endParaRPr lang="zh-CN" altLang="en-US" dirty="0"/>
          </a:p>
          <a:p>
            <a:r>
              <a:rPr lang="zh-CN" altLang="en-US" dirty="0"/>
              <a:t>路由器对分组进行</a:t>
            </a:r>
            <a:r>
              <a:rPr lang="zh-CN" altLang="en-US" dirty="0">
                <a:solidFill>
                  <a:schemeClr val="hlink"/>
                </a:solidFill>
              </a:rPr>
              <a:t>存储转发</a:t>
            </a:r>
            <a:r>
              <a:rPr lang="zh-CN" altLang="en-US" dirty="0"/>
              <a:t>，最后把分组交付目的主机。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charRg st="0" end="3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charRg st="32"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25954" name="标题 66561"/>
          <p:cNvSpPr>
            <a:spLocks noGrp="1"/>
          </p:cNvSpPr>
          <p:nvPr>
            <p:ph type="title"/>
          </p:nvPr>
        </p:nvSpPr>
        <p:spPr>
          <a:ln/>
        </p:spPr>
        <p:txBody>
          <a:bodyPr anchor="b"/>
          <a:p>
            <a:pPr algn="ctr"/>
            <a:r>
              <a:rPr lang="zh-CN" altLang="en-US" dirty="0"/>
              <a:t>分组交换的优点</a:t>
            </a:r>
            <a:endParaRPr lang="zh-CN" altLang="en-US" dirty="0"/>
          </a:p>
        </p:txBody>
      </p:sp>
      <p:sp>
        <p:nvSpPr>
          <p:cNvPr id="66563" name="内容占位符 66562"/>
          <p:cNvSpPr>
            <a:spLocks noGrp="1"/>
          </p:cNvSpPr>
          <p:nvPr>
            <p:ph idx="1"/>
          </p:nvPr>
        </p:nvSpPr>
        <p:spPr>
          <a:xfrm>
            <a:off x="1042988" y="1978025"/>
            <a:ext cx="7772400" cy="4114800"/>
          </a:xfrm>
          <a:ln/>
        </p:spPr>
        <p:txBody>
          <a:bodyPr anchor="t"/>
          <a:p>
            <a:pPr>
              <a:lnSpc>
                <a:spcPct val="90000"/>
              </a:lnSpc>
            </a:pPr>
            <a:r>
              <a:rPr lang="zh-CN" altLang="en-US" dirty="0">
                <a:solidFill>
                  <a:schemeClr val="hlink"/>
                </a:solidFill>
              </a:rPr>
              <a:t>高效</a:t>
            </a:r>
            <a:r>
              <a:rPr lang="zh-CN" altLang="en-US" dirty="0"/>
              <a:t>    动态分配传输带宽，对通信链路是逐段占用。 </a:t>
            </a:r>
            <a:endParaRPr lang="zh-CN" altLang="en-US" dirty="0"/>
          </a:p>
          <a:p>
            <a:pPr>
              <a:lnSpc>
                <a:spcPct val="90000"/>
              </a:lnSpc>
            </a:pPr>
            <a:r>
              <a:rPr lang="zh-CN" altLang="en-US" dirty="0">
                <a:solidFill>
                  <a:schemeClr val="hlink"/>
                </a:solidFill>
              </a:rPr>
              <a:t>灵活</a:t>
            </a:r>
            <a:r>
              <a:rPr lang="zh-CN" altLang="en-US" dirty="0"/>
              <a:t>    以分组为传送单位和查找路由。</a:t>
            </a:r>
            <a:endParaRPr lang="zh-CN" altLang="en-US" dirty="0"/>
          </a:p>
          <a:p>
            <a:pPr>
              <a:lnSpc>
                <a:spcPct val="90000"/>
              </a:lnSpc>
            </a:pPr>
            <a:r>
              <a:rPr lang="zh-CN" altLang="en-US" dirty="0">
                <a:solidFill>
                  <a:schemeClr val="hlink"/>
                </a:solidFill>
              </a:rPr>
              <a:t>迅速</a:t>
            </a:r>
            <a:r>
              <a:rPr lang="zh-CN" altLang="en-US" dirty="0"/>
              <a:t>    不必先建立连接就能向其他主机发送分组。</a:t>
            </a:r>
            <a:endParaRPr lang="zh-CN" altLang="en-US" dirty="0"/>
          </a:p>
          <a:p>
            <a:pPr>
              <a:lnSpc>
                <a:spcPct val="90000"/>
              </a:lnSpc>
            </a:pPr>
            <a:r>
              <a:rPr lang="zh-CN" altLang="en-US" dirty="0">
                <a:solidFill>
                  <a:schemeClr val="hlink"/>
                </a:solidFill>
              </a:rPr>
              <a:t>可靠    </a:t>
            </a:r>
            <a:r>
              <a:rPr lang="zh-CN" altLang="en-US" dirty="0"/>
              <a:t>保证可靠性的网络协议；分布式的路由选择协议使网络有很好的生存性。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charRg st="28" end="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charRg st="49"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charRg st="75"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28002" name="标题 67585"/>
          <p:cNvSpPr>
            <a:spLocks noGrp="1"/>
          </p:cNvSpPr>
          <p:nvPr>
            <p:ph type="title"/>
          </p:nvPr>
        </p:nvSpPr>
        <p:spPr>
          <a:ln/>
        </p:spPr>
        <p:txBody>
          <a:bodyPr anchor="b"/>
          <a:p>
            <a:pPr algn="ctr"/>
            <a:r>
              <a:rPr lang="zh-CN" altLang="en-US" dirty="0"/>
              <a:t>分组交换带来的问题</a:t>
            </a:r>
            <a:endParaRPr lang="zh-CN" altLang="en-US" dirty="0"/>
          </a:p>
        </p:txBody>
      </p:sp>
      <p:sp>
        <p:nvSpPr>
          <p:cNvPr id="67587" name="内容占位符 67586"/>
          <p:cNvSpPr>
            <a:spLocks noGrp="1"/>
          </p:cNvSpPr>
          <p:nvPr>
            <p:ph idx="1"/>
          </p:nvPr>
        </p:nvSpPr>
        <p:spPr>
          <a:xfrm>
            <a:off x="1042988" y="1978025"/>
            <a:ext cx="7772400" cy="4114800"/>
          </a:xfrm>
          <a:ln/>
        </p:spPr>
        <p:txBody>
          <a:bodyPr anchor="t"/>
          <a:p>
            <a:r>
              <a:rPr lang="zh-CN" altLang="en-US" dirty="0"/>
              <a:t>分组在各结点存储转发时需要</a:t>
            </a:r>
            <a:r>
              <a:rPr lang="zh-CN" altLang="en-US" dirty="0">
                <a:solidFill>
                  <a:schemeClr val="hlink"/>
                </a:solidFill>
              </a:rPr>
              <a:t>排队</a:t>
            </a:r>
            <a:r>
              <a:rPr lang="zh-CN" altLang="en-US" dirty="0"/>
              <a:t>，这就会造成一定的</a:t>
            </a:r>
            <a:r>
              <a:rPr lang="zh-CN" altLang="en-US" dirty="0">
                <a:solidFill>
                  <a:schemeClr val="hlink"/>
                </a:solidFill>
              </a:rPr>
              <a:t>时延</a:t>
            </a:r>
            <a:r>
              <a:rPr lang="zh-CN" altLang="en-US" dirty="0"/>
              <a:t>。 </a:t>
            </a:r>
            <a:endParaRPr lang="zh-CN" altLang="en-US" dirty="0"/>
          </a:p>
          <a:p>
            <a:r>
              <a:rPr lang="zh-CN" altLang="en-US" dirty="0"/>
              <a:t>分组必须携带的首部（里面有必不可少的控制信息）也造成了一定的</a:t>
            </a:r>
            <a:r>
              <a:rPr lang="zh-CN" altLang="en-US" dirty="0">
                <a:solidFill>
                  <a:schemeClr val="hlink"/>
                </a:solidFill>
              </a:rPr>
              <a:t>开销</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charRg st="29" end="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0050" name="标题 153601"/>
          <p:cNvSpPr>
            <a:spLocks noGrp="1"/>
          </p:cNvSpPr>
          <p:nvPr>
            <p:ph type="title"/>
          </p:nvPr>
        </p:nvSpPr>
        <p:spPr>
          <a:ln/>
        </p:spPr>
        <p:txBody>
          <a:bodyPr anchor="b"/>
          <a:p>
            <a:pPr algn="ctr"/>
            <a:r>
              <a:rPr lang="zh-CN" altLang="en-US" dirty="0"/>
              <a:t>存储转发原理</a:t>
            </a:r>
            <a:br>
              <a:rPr lang="zh-CN" altLang="en-US" dirty="0"/>
            </a:br>
            <a:r>
              <a:rPr lang="zh-CN" altLang="en-US" dirty="0"/>
              <a:t>并非完全新的概念 </a:t>
            </a:r>
            <a:endParaRPr lang="zh-CN" altLang="en-US" dirty="0"/>
          </a:p>
        </p:txBody>
      </p:sp>
      <p:sp>
        <p:nvSpPr>
          <p:cNvPr id="153603" name="内容占位符 153602"/>
          <p:cNvSpPr>
            <a:spLocks noGrp="1"/>
          </p:cNvSpPr>
          <p:nvPr>
            <p:ph idx="1"/>
          </p:nvPr>
        </p:nvSpPr>
        <p:spPr>
          <a:xfrm>
            <a:off x="1042988" y="1978025"/>
            <a:ext cx="7772400" cy="4114800"/>
          </a:xfrm>
          <a:ln/>
        </p:spPr>
        <p:txBody>
          <a:bodyPr anchor="t"/>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chemeClr val="hlink"/>
                </a:solidFill>
              </a:rPr>
              <a:t>报文交换</a:t>
            </a:r>
            <a:r>
              <a:rPr lang="en-US" altLang="zh-CN" dirty="0"/>
              <a:t>(message switching)</a:t>
            </a:r>
            <a:r>
              <a:rPr lang="zh-CN" altLang="en-US" dirty="0"/>
              <a:t>。 </a:t>
            </a:r>
            <a:endParaRPr lang="zh-CN" altLang="en-US" dirty="0"/>
          </a:p>
          <a:p>
            <a:r>
              <a:rPr lang="zh-CN" altLang="en-US" dirty="0"/>
              <a:t>报文交换的时延较长，从几分钟到几小时不等。现在报文交换已经很少有人使用了。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charRg st="0"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charRg st="57" end="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2097" name="标题 154625"/>
          <p:cNvSpPr>
            <a:spLocks noGrp="1"/>
          </p:cNvSpPr>
          <p:nvPr>
            <p:ph type="title"/>
          </p:nvPr>
        </p:nvSpPr>
        <p:spPr>
          <a:xfrm>
            <a:off x="684213" y="-147637"/>
            <a:ext cx="7793037" cy="839787"/>
          </a:xfrm>
          <a:ln/>
        </p:spPr>
        <p:txBody>
          <a:bodyPr anchor="b"/>
          <a:p>
            <a:pPr algn="ctr"/>
            <a:r>
              <a:rPr lang="zh-CN" altLang="en-US" sz="3600" dirty="0"/>
              <a:t>三种交换的比较 </a:t>
            </a:r>
            <a:endParaRPr lang="zh-CN" altLang="en-US" sz="3600" dirty="0"/>
          </a:p>
        </p:txBody>
      </p:sp>
      <p:grpSp>
        <p:nvGrpSpPr>
          <p:cNvPr id="154758" name="组合 154757"/>
          <p:cNvGrpSpPr/>
          <p:nvPr/>
        </p:nvGrpSpPr>
        <p:grpSpPr>
          <a:xfrm>
            <a:off x="7386638" y="1460500"/>
            <a:ext cx="581025" cy="395288"/>
            <a:chOff x="4653" y="1615"/>
            <a:chExt cx="366" cy="249"/>
          </a:xfrm>
        </p:grpSpPr>
        <p:sp>
          <p:nvSpPr>
            <p:cNvPr id="132099" name="平行四边形 154627"/>
            <p:cNvSpPr/>
            <p:nvPr/>
          </p:nvSpPr>
          <p:spPr>
            <a:xfrm rot="5400000">
              <a:off x="4732" y="1578"/>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00" name="文本框 154628"/>
            <p:cNvSpPr txBox="1"/>
            <p:nvPr/>
          </p:nvSpPr>
          <p:spPr>
            <a:xfrm rot="626605">
              <a:off x="4662" y="1615"/>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132101" name="直接连接符 154629"/>
            <p:cNvSpPr/>
            <p:nvPr/>
          </p:nvSpPr>
          <p:spPr>
            <a:xfrm>
              <a:off x="4656" y="1650"/>
              <a:ext cx="363" cy="63"/>
            </a:xfrm>
            <a:prstGeom prst="line">
              <a:avLst/>
            </a:prstGeom>
            <a:ln w="9525" cap="flat" cmpd="sng">
              <a:solidFill>
                <a:schemeClr val="tx1"/>
              </a:solidFill>
              <a:prstDash val="solid"/>
              <a:round/>
              <a:headEnd type="none" w="sm" len="lg"/>
              <a:tailEnd type="none" w="sm" len="lg"/>
            </a:ln>
          </p:spPr>
        </p:sp>
        <p:sp>
          <p:nvSpPr>
            <p:cNvPr id="132102" name="直接连接符 154630"/>
            <p:cNvSpPr/>
            <p:nvPr/>
          </p:nvSpPr>
          <p:spPr>
            <a:xfrm>
              <a:off x="4653" y="1801"/>
              <a:ext cx="363" cy="63"/>
            </a:xfrm>
            <a:prstGeom prst="line">
              <a:avLst/>
            </a:prstGeom>
            <a:ln w="9525" cap="flat" cmpd="sng">
              <a:solidFill>
                <a:schemeClr val="tx1"/>
              </a:solidFill>
              <a:prstDash val="solid"/>
              <a:round/>
              <a:headEnd type="none" w="sm" len="lg"/>
              <a:tailEnd type="none" w="sm" len="lg"/>
            </a:ln>
          </p:spPr>
        </p:sp>
        <p:sp>
          <p:nvSpPr>
            <p:cNvPr id="132103" name="右箭头 154631"/>
            <p:cNvSpPr/>
            <p:nvPr/>
          </p:nvSpPr>
          <p:spPr>
            <a:xfrm rot="746037">
              <a:off x="4847" y="1715"/>
              <a:ext cx="133" cy="126"/>
            </a:xfrm>
            <a:prstGeom prst="rightArrow">
              <a:avLst>
                <a:gd name="adj1" fmla="val 50000"/>
                <a:gd name="adj2" fmla="val 26384"/>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59" name="组合 154758"/>
          <p:cNvGrpSpPr/>
          <p:nvPr/>
        </p:nvGrpSpPr>
        <p:grpSpPr>
          <a:xfrm>
            <a:off x="7378700" y="1744663"/>
            <a:ext cx="582613" cy="395287"/>
            <a:chOff x="4648" y="1794"/>
            <a:chExt cx="367" cy="249"/>
          </a:xfrm>
        </p:grpSpPr>
        <p:sp>
          <p:nvSpPr>
            <p:cNvPr id="132105" name="平行四边形 154632"/>
            <p:cNvSpPr/>
            <p:nvPr/>
          </p:nvSpPr>
          <p:spPr>
            <a:xfrm rot="5400000">
              <a:off x="4728" y="1757"/>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06" name="文本框 154633"/>
            <p:cNvSpPr txBox="1"/>
            <p:nvPr/>
          </p:nvSpPr>
          <p:spPr>
            <a:xfrm rot="626605">
              <a:off x="4651" y="1794"/>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132107" name="直接连接符 154634"/>
            <p:cNvSpPr/>
            <p:nvPr/>
          </p:nvSpPr>
          <p:spPr>
            <a:xfrm>
              <a:off x="4652" y="1829"/>
              <a:ext cx="363" cy="63"/>
            </a:xfrm>
            <a:prstGeom prst="line">
              <a:avLst/>
            </a:prstGeom>
            <a:ln w="9525" cap="flat" cmpd="sng">
              <a:solidFill>
                <a:schemeClr val="tx1"/>
              </a:solidFill>
              <a:prstDash val="solid"/>
              <a:round/>
              <a:headEnd type="none" w="sm" len="lg"/>
              <a:tailEnd type="none" w="sm" len="lg"/>
            </a:ln>
          </p:spPr>
        </p:sp>
        <p:sp>
          <p:nvSpPr>
            <p:cNvPr id="132108" name="直接连接符 154635"/>
            <p:cNvSpPr/>
            <p:nvPr/>
          </p:nvSpPr>
          <p:spPr>
            <a:xfrm>
              <a:off x="4648" y="1980"/>
              <a:ext cx="363" cy="63"/>
            </a:xfrm>
            <a:prstGeom prst="line">
              <a:avLst/>
            </a:prstGeom>
            <a:ln w="9525" cap="flat" cmpd="sng">
              <a:solidFill>
                <a:schemeClr val="tx1"/>
              </a:solidFill>
              <a:prstDash val="solid"/>
              <a:round/>
              <a:headEnd type="none" w="sm" len="lg"/>
              <a:tailEnd type="none" w="sm" len="lg"/>
            </a:ln>
          </p:spPr>
        </p:sp>
        <p:sp>
          <p:nvSpPr>
            <p:cNvPr id="132109" name="右箭头 154636"/>
            <p:cNvSpPr/>
            <p:nvPr/>
          </p:nvSpPr>
          <p:spPr>
            <a:xfrm rot="746037">
              <a:off x="4843" y="1894"/>
              <a:ext cx="132" cy="126"/>
            </a:xfrm>
            <a:prstGeom prst="rightArrow">
              <a:avLst>
                <a:gd name="adj1" fmla="val 50000"/>
                <a:gd name="adj2" fmla="val 26185"/>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0" name="组合 154759"/>
          <p:cNvGrpSpPr/>
          <p:nvPr/>
        </p:nvGrpSpPr>
        <p:grpSpPr>
          <a:xfrm>
            <a:off x="7385050" y="2033588"/>
            <a:ext cx="581025" cy="385762"/>
            <a:chOff x="4652" y="1976"/>
            <a:chExt cx="366" cy="243"/>
          </a:xfrm>
        </p:grpSpPr>
        <p:sp>
          <p:nvSpPr>
            <p:cNvPr id="132111" name="平行四边形 154637"/>
            <p:cNvSpPr/>
            <p:nvPr/>
          </p:nvSpPr>
          <p:spPr>
            <a:xfrm rot="5400000">
              <a:off x="4731" y="1933"/>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12" name="文本框 154638"/>
            <p:cNvSpPr txBox="1"/>
            <p:nvPr/>
          </p:nvSpPr>
          <p:spPr>
            <a:xfrm rot="626605">
              <a:off x="4655" y="1976"/>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132113" name="直接连接符 154639"/>
            <p:cNvSpPr/>
            <p:nvPr/>
          </p:nvSpPr>
          <p:spPr>
            <a:xfrm>
              <a:off x="4656" y="2004"/>
              <a:ext cx="362" cy="64"/>
            </a:xfrm>
            <a:prstGeom prst="line">
              <a:avLst/>
            </a:prstGeom>
            <a:ln w="9525" cap="flat" cmpd="sng">
              <a:solidFill>
                <a:schemeClr val="tx1"/>
              </a:solidFill>
              <a:prstDash val="solid"/>
              <a:round/>
              <a:headEnd type="none" w="sm" len="lg"/>
              <a:tailEnd type="none" w="sm" len="lg"/>
            </a:ln>
          </p:spPr>
        </p:sp>
        <p:sp>
          <p:nvSpPr>
            <p:cNvPr id="132114" name="直接连接符 154640"/>
            <p:cNvSpPr/>
            <p:nvPr/>
          </p:nvSpPr>
          <p:spPr>
            <a:xfrm>
              <a:off x="4652" y="2155"/>
              <a:ext cx="363" cy="64"/>
            </a:xfrm>
            <a:prstGeom prst="line">
              <a:avLst/>
            </a:prstGeom>
            <a:ln w="9525" cap="flat" cmpd="sng">
              <a:solidFill>
                <a:schemeClr val="tx1"/>
              </a:solidFill>
              <a:prstDash val="solid"/>
              <a:round/>
              <a:headEnd type="none" w="sm" len="lg"/>
              <a:tailEnd type="none" w="sm" len="lg"/>
            </a:ln>
          </p:spPr>
        </p:sp>
        <p:sp>
          <p:nvSpPr>
            <p:cNvPr id="132115" name="右箭头 154641"/>
            <p:cNvSpPr/>
            <p:nvPr/>
          </p:nvSpPr>
          <p:spPr>
            <a:xfrm rot="746037">
              <a:off x="4846" y="2069"/>
              <a:ext cx="133" cy="127"/>
            </a:xfrm>
            <a:prstGeom prst="rightArrow">
              <a:avLst>
                <a:gd name="adj1" fmla="val 50000"/>
                <a:gd name="adj2" fmla="val 26176"/>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1" name="组合 154760"/>
          <p:cNvGrpSpPr/>
          <p:nvPr/>
        </p:nvGrpSpPr>
        <p:grpSpPr>
          <a:xfrm>
            <a:off x="7391400" y="2303463"/>
            <a:ext cx="581025" cy="393700"/>
            <a:chOff x="4656" y="2146"/>
            <a:chExt cx="366" cy="248"/>
          </a:xfrm>
        </p:grpSpPr>
        <p:sp>
          <p:nvSpPr>
            <p:cNvPr id="132117" name="平行四边形 154642"/>
            <p:cNvSpPr/>
            <p:nvPr/>
          </p:nvSpPr>
          <p:spPr>
            <a:xfrm rot="5400000">
              <a:off x="4735" y="2108"/>
              <a:ext cx="210"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18" name="文本框 154643"/>
            <p:cNvSpPr txBox="1"/>
            <p:nvPr/>
          </p:nvSpPr>
          <p:spPr>
            <a:xfrm rot="626605">
              <a:off x="4659" y="2146"/>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132119" name="直接连接符 154644"/>
            <p:cNvSpPr/>
            <p:nvPr/>
          </p:nvSpPr>
          <p:spPr>
            <a:xfrm>
              <a:off x="4659" y="2180"/>
              <a:ext cx="363" cy="63"/>
            </a:xfrm>
            <a:prstGeom prst="line">
              <a:avLst/>
            </a:prstGeom>
            <a:ln w="9525" cap="flat" cmpd="sng">
              <a:solidFill>
                <a:schemeClr val="tx1"/>
              </a:solidFill>
              <a:prstDash val="solid"/>
              <a:round/>
              <a:headEnd type="none" w="sm" len="lg"/>
              <a:tailEnd type="none" w="sm" len="lg"/>
            </a:ln>
          </p:spPr>
        </p:sp>
        <p:sp>
          <p:nvSpPr>
            <p:cNvPr id="132120" name="直接连接符 154645"/>
            <p:cNvSpPr/>
            <p:nvPr/>
          </p:nvSpPr>
          <p:spPr>
            <a:xfrm>
              <a:off x="4656" y="2331"/>
              <a:ext cx="362" cy="63"/>
            </a:xfrm>
            <a:prstGeom prst="line">
              <a:avLst/>
            </a:prstGeom>
            <a:ln w="9525" cap="flat" cmpd="sng">
              <a:solidFill>
                <a:schemeClr val="tx1"/>
              </a:solidFill>
              <a:prstDash val="solid"/>
              <a:round/>
              <a:headEnd type="none" w="sm" len="lg"/>
              <a:tailEnd type="none" w="sm" len="lg"/>
            </a:ln>
          </p:spPr>
        </p:sp>
        <p:sp>
          <p:nvSpPr>
            <p:cNvPr id="132121" name="右箭头 154646"/>
            <p:cNvSpPr/>
            <p:nvPr/>
          </p:nvSpPr>
          <p:spPr>
            <a:xfrm rot="746037">
              <a:off x="4850" y="2245"/>
              <a:ext cx="132" cy="126"/>
            </a:xfrm>
            <a:prstGeom prst="rightArrow">
              <a:avLst>
                <a:gd name="adj1" fmla="val 50000"/>
                <a:gd name="adj2" fmla="val 26185"/>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3" name="组合 154762"/>
          <p:cNvGrpSpPr/>
          <p:nvPr/>
        </p:nvGrpSpPr>
        <p:grpSpPr>
          <a:xfrm>
            <a:off x="7956550" y="1855788"/>
            <a:ext cx="585788" cy="384175"/>
            <a:chOff x="5012" y="1864"/>
            <a:chExt cx="369" cy="242"/>
          </a:xfrm>
        </p:grpSpPr>
        <p:sp>
          <p:nvSpPr>
            <p:cNvPr id="132123" name="平行四边形 154647"/>
            <p:cNvSpPr/>
            <p:nvPr/>
          </p:nvSpPr>
          <p:spPr>
            <a:xfrm rot="5400000">
              <a:off x="5094" y="1820"/>
              <a:ext cx="210"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24" name="文本框 154648"/>
            <p:cNvSpPr txBox="1"/>
            <p:nvPr/>
          </p:nvSpPr>
          <p:spPr>
            <a:xfrm rot="626605">
              <a:off x="5012" y="1864"/>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132125" name="直接连接符 154649"/>
            <p:cNvSpPr/>
            <p:nvPr/>
          </p:nvSpPr>
          <p:spPr>
            <a:xfrm>
              <a:off x="5018" y="1892"/>
              <a:ext cx="363" cy="63"/>
            </a:xfrm>
            <a:prstGeom prst="line">
              <a:avLst/>
            </a:prstGeom>
            <a:ln w="9525" cap="flat" cmpd="sng">
              <a:solidFill>
                <a:schemeClr val="tx1"/>
              </a:solidFill>
              <a:prstDash val="solid"/>
              <a:round/>
              <a:headEnd type="none" w="sm" len="lg"/>
              <a:tailEnd type="none" w="sm" len="lg"/>
            </a:ln>
          </p:spPr>
        </p:sp>
        <p:sp>
          <p:nvSpPr>
            <p:cNvPr id="132126" name="直接连接符 154650"/>
            <p:cNvSpPr/>
            <p:nvPr/>
          </p:nvSpPr>
          <p:spPr>
            <a:xfrm>
              <a:off x="5015" y="2043"/>
              <a:ext cx="362" cy="63"/>
            </a:xfrm>
            <a:prstGeom prst="line">
              <a:avLst/>
            </a:prstGeom>
            <a:ln w="9525" cap="flat" cmpd="sng">
              <a:solidFill>
                <a:schemeClr val="tx1"/>
              </a:solidFill>
              <a:prstDash val="solid"/>
              <a:round/>
              <a:headEnd type="none" w="sm" len="lg"/>
              <a:tailEnd type="none" w="sm" len="lg"/>
            </a:ln>
          </p:spPr>
        </p:sp>
        <p:sp>
          <p:nvSpPr>
            <p:cNvPr id="132127" name="右箭头 154651"/>
            <p:cNvSpPr/>
            <p:nvPr/>
          </p:nvSpPr>
          <p:spPr>
            <a:xfrm rot="746037">
              <a:off x="5209" y="1957"/>
              <a:ext cx="132" cy="126"/>
            </a:xfrm>
            <a:prstGeom prst="rightArrow">
              <a:avLst>
                <a:gd name="adj1" fmla="val 50000"/>
                <a:gd name="adj2" fmla="val 26185"/>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4" name="组合 154763"/>
          <p:cNvGrpSpPr/>
          <p:nvPr/>
        </p:nvGrpSpPr>
        <p:grpSpPr>
          <a:xfrm>
            <a:off x="7948613" y="2120900"/>
            <a:ext cx="585787" cy="403225"/>
            <a:chOff x="5007" y="2031"/>
            <a:chExt cx="369" cy="254"/>
          </a:xfrm>
        </p:grpSpPr>
        <p:sp>
          <p:nvSpPr>
            <p:cNvPr id="132129" name="平行四边形 154652"/>
            <p:cNvSpPr/>
            <p:nvPr/>
          </p:nvSpPr>
          <p:spPr>
            <a:xfrm rot="5400000">
              <a:off x="5089" y="1999"/>
              <a:ext cx="210"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30" name="文本框 154653"/>
            <p:cNvSpPr txBox="1"/>
            <p:nvPr/>
          </p:nvSpPr>
          <p:spPr>
            <a:xfrm rot="626605">
              <a:off x="5007" y="2031"/>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132131" name="直接连接符 154654"/>
            <p:cNvSpPr/>
            <p:nvPr/>
          </p:nvSpPr>
          <p:spPr>
            <a:xfrm>
              <a:off x="5014" y="2071"/>
              <a:ext cx="362" cy="63"/>
            </a:xfrm>
            <a:prstGeom prst="line">
              <a:avLst/>
            </a:prstGeom>
            <a:ln w="9525" cap="flat" cmpd="sng">
              <a:solidFill>
                <a:schemeClr val="tx1"/>
              </a:solidFill>
              <a:prstDash val="solid"/>
              <a:round/>
              <a:headEnd type="none" w="sm" len="lg"/>
              <a:tailEnd type="none" w="sm" len="lg"/>
            </a:ln>
          </p:spPr>
        </p:sp>
        <p:sp>
          <p:nvSpPr>
            <p:cNvPr id="132132" name="直接连接符 154655"/>
            <p:cNvSpPr/>
            <p:nvPr/>
          </p:nvSpPr>
          <p:spPr>
            <a:xfrm>
              <a:off x="5010" y="2222"/>
              <a:ext cx="363" cy="63"/>
            </a:xfrm>
            <a:prstGeom prst="line">
              <a:avLst/>
            </a:prstGeom>
            <a:ln w="9525" cap="flat" cmpd="sng">
              <a:solidFill>
                <a:schemeClr val="tx1"/>
              </a:solidFill>
              <a:prstDash val="solid"/>
              <a:round/>
              <a:headEnd type="none" w="sm" len="lg"/>
              <a:tailEnd type="none" w="sm" len="lg"/>
            </a:ln>
          </p:spPr>
        </p:sp>
        <p:sp>
          <p:nvSpPr>
            <p:cNvPr id="132133" name="右箭头 154656"/>
            <p:cNvSpPr/>
            <p:nvPr/>
          </p:nvSpPr>
          <p:spPr>
            <a:xfrm rot="746037">
              <a:off x="5204" y="2136"/>
              <a:ext cx="133" cy="127"/>
            </a:xfrm>
            <a:prstGeom prst="rightArrow">
              <a:avLst>
                <a:gd name="adj1" fmla="val 50000"/>
                <a:gd name="adj2" fmla="val 26176"/>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5" name="组合 154764"/>
          <p:cNvGrpSpPr/>
          <p:nvPr/>
        </p:nvGrpSpPr>
        <p:grpSpPr>
          <a:xfrm>
            <a:off x="7959725" y="2408238"/>
            <a:ext cx="581025" cy="395287"/>
            <a:chOff x="5014" y="2212"/>
            <a:chExt cx="366" cy="249"/>
          </a:xfrm>
        </p:grpSpPr>
        <p:sp>
          <p:nvSpPr>
            <p:cNvPr id="132135" name="平行四边形 154657"/>
            <p:cNvSpPr/>
            <p:nvPr/>
          </p:nvSpPr>
          <p:spPr>
            <a:xfrm rot="5400000">
              <a:off x="5093" y="2175"/>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36" name="文本框 154658"/>
            <p:cNvSpPr txBox="1"/>
            <p:nvPr/>
          </p:nvSpPr>
          <p:spPr>
            <a:xfrm rot="626605">
              <a:off x="5017" y="2212"/>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132137" name="直接连接符 154659"/>
            <p:cNvSpPr/>
            <p:nvPr/>
          </p:nvSpPr>
          <p:spPr>
            <a:xfrm>
              <a:off x="5017" y="2247"/>
              <a:ext cx="363" cy="63"/>
            </a:xfrm>
            <a:prstGeom prst="line">
              <a:avLst/>
            </a:prstGeom>
            <a:ln w="9525" cap="flat" cmpd="sng">
              <a:solidFill>
                <a:schemeClr val="tx1"/>
              </a:solidFill>
              <a:prstDash val="solid"/>
              <a:round/>
              <a:headEnd type="none" w="sm" len="lg"/>
              <a:tailEnd type="none" w="sm" len="lg"/>
            </a:ln>
          </p:spPr>
        </p:sp>
        <p:sp>
          <p:nvSpPr>
            <p:cNvPr id="132138" name="直接连接符 154660"/>
            <p:cNvSpPr/>
            <p:nvPr/>
          </p:nvSpPr>
          <p:spPr>
            <a:xfrm>
              <a:off x="5014" y="2398"/>
              <a:ext cx="362" cy="63"/>
            </a:xfrm>
            <a:prstGeom prst="line">
              <a:avLst/>
            </a:prstGeom>
            <a:ln w="9525" cap="flat" cmpd="sng">
              <a:solidFill>
                <a:schemeClr val="tx1"/>
              </a:solidFill>
              <a:prstDash val="solid"/>
              <a:round/>
              <a:headEnd type="none" w="sm" len="lg"/>
              <a:tailEnd type="none" w="sm" len="lg"/>
            </a:ln>
          </p:spPr>
        </p:sp>
        <p:sp>
          <p:nvSpPr>
            <p:cNvPr id="132139" name="右箭头 154661"/>
            <p:cNvSpPr/>
            <p:nvPr/>
          </p:nvSpPr>
          <p:spPr>
            <a:xfrm rot="746037">
              <a:off x="5208" y="2312"/>
              <a:ext cx="133" cy="126"/>
            </a:xfrm>
            <a:prstGeom prst="rightArrow">
              <a:avLst>
                <a:gd name="adj1" fmla="val 50000"/>
                <a:gd name="adj2" fmla="val 26384"/>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66" name="组合 154765"/>
          <p:cNvGrpSpPr/>
          <p:nvPr/>
        </p:nvGrpSpPr>
        <p:grpSpPr>
          <a:xfrm>
            <a:off x="7959725" y="2678113"/>
            <a:ext cx="587375" cy="404812"/>
            <a:chOff x="5014" y="2382"/>
            <a:chExt cx="370" cy="255"/>
          </a:xfrm>
        </p:grpSpPr>
        <p:sp>
          <p:nvSpPr>
            <p:cNvPr id="132141" name="平行四边形 154662"/>
            <p:cNvSpPr/>
            <p:nvPr/>
          </p:nvSpPr>
          <p:spPr>
            <a:xfrm rot="5400000">
              <a:off x="5097" y="2351"/>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42" name="文本框 154663"/>
            <p:cNvSpPr txBox="1"/>
            <p:nvPr/>
          </p:nvSpPr>
          <p:spPr>
            <a:xfrm rot="626605">
              <a:off x="5014" y="2382"/>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132143" name="直接连接符 154664"/>
            <p:cNvSpPr/>
            <p:nvPr/>
          </p:nvSpPr>
          <p:spPr>
            <a:xfrm>
              <a:off x="5021" y="2422"/>
              <a:ext cx="363" cy="64"/>
            </a:xfrm>
            <a:prstGeom prst="line">
              <a:avLst/>
            </a:prstGeom>
            <a:ln w="9525" cap="flat" cmpd="sng">
              <a:solidFill>
                <a:schemeClr val="tx1"/>
              </a:solidFill>
              <a:prstDash val="solid"/>
              <a:round/>
              <a:headEnd type="none" w="sm" len="lg"/>
              <a:tailEnd type="none" w="sm" len="lg"/>
            </a:ln>
          </p:spPr>
        </p:sp>
        <p:sp>
          <p:nvSpPr>
            <p:cNvPr id="132144" name="直接连接符 154665"/>
            <p:cNvSpPr/>
            <p:nvPr/>
          </p:nvSpPr>
          <p:spPr>
            <a:xfrm>
              <a:off x="5017" y="2573"/>
              <a:ext cx="363" cy="64"/>
            </a:xfrm>
            <a:prstGeom prst="line">
              <a:avLst/>
            </a:prstGeom>
            <a:ln w="9525" cap="flat" cmpd="sng">
              <a:solidFill>
                <a:schemeClr val="tx1"/>
              </a:solidFill>
              <a:prstDash val="solid"/>
              <a:round/>
              <a:headEnd type="none" w="sm" len="lg"/>
              <a:tailEnd type="none" w="sm" len="lg"/>
            </a:ln>
          </p:spPr>
        </p:sp>
        <p:sp>
          <p:nvSpPr>
            <p:cNvPr id="132145" name="右箭头 154666"/>
            <p:cNvSpPr/>
            <p:nvPr/>
          </p:nvSpPr>
          <p:spPr>
            <a:xfrm rot="746037">
              <a:off x="5212" y="2487"/>
              <a:ext cx="132" cy="127"/>
            </a:xfrm>
            <a:prstGeom prst="rightArrow">
              <a:avLst>
                <a:gd name="adj1" fmla="val 50000"/>
                <a:gd name="adj2" fmla="val 25979"/>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56" name="组合 154755"/>
          <p:cNvGrpSpPr/>
          <p:nvPr/>
        </p:nvGrpSpPr>
        <p:grpSpPr>
          <a:xfrm>
            <a:off x="6805613" y="1639888"/>
            <a:ext cx="585787" cy="393700"/>
            <a:chOff x="4287" y="1728"/>
            <a:chExt cx="369" cy="248"/>
          </a:xfrm>
        </p:grpSpPr>
        <p:sp>
          <p:nvSpPr>
            <p:cNvPr id="132147" name="平行四边形 154672"/>
            <p:cNvSpPr/>
            <p:nvPr/>
          </p:nvSpPr>
          <p:spPr>
            <a:xfrm rot="5400000">
              <a:off x="4371" y="1691"/>
              <a:ext cx="210" cy="360"/>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48" name="文本框 154673"/>
            <p:cNvSpPr txBox="1"/>
            <p:nvPr/>
          </p:nvSpPr>
          <p:spPr>
            <a:xfrm rot="626605">
              <a:off x="4287" y="1728"/>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132149" name="直接连接符 154674"/>
            <p:cNvSpPr/>
            <p:nvPr/>
          </p:nvSpPr>
          <p:spPr>
            <a:xfrm>
              <a:off x="4294" y="1762"/>
              <a:ext cx="362" cy="63"/>
            </a:xfrm>
            <a:prstGeom prst="line">
              <a:avLst/>
            </a:prstGeom>
            <a:ln w="9525" cap="flat" cmpd="sng">
              <a:solidFill>
                <a:schemeClr val="tx1"/>
              </a:solidFill>
              <a:prstDash val="solid"/>
              <a:round/>
              <a:headEnd type="none" w="sm" len="lg"/>
              <a:tailEnd type="none" w="sm" len="lg"/>
            </a:ln>
          </p:spPr>
        </p:sp>
        <p:sp>
          <p:nvSpPr>
            <p:cNvPr id="132150" name="直接连接符 154675"/>
            <p:cNvSpPr/>
            <p:nvPr/>
          </p:nvSpPr>
          <p:spPr>
            <a:xfrm>
              <a:off x="4290" y="1913"/>
              <a:ext cx="363" cy="63"/>
            </a:xfrm>
            <a:prstGeom prst="line">
              <a:avLst/>
            </a:prstGeom>
            <a:ln w="9525" cap="flat" cmpd="sng">
              <a:solidFill>
                <a:schemeClr val="tx1"/>
              </a:solidFill>
              <a:prstDash val="solid"/>
              <a:round/>
              <a:headEnd type="none" w="sm" len="lg"/>
              <a:tailEnd type="none" w="sm" len="lg"/>
            </a:ln>
          </p:spPr>
        </p:sp>
        <p:sp>
          <p:nvSpPr>
            <p:cNvPr id="132151" name="右箭头 154676"/>
            <p:cNvSpPr/>
            <p:nvPr/>
          </p:nvSpPr>
          <p:spPr>
            <a:xfrm rot="746037">
              <a:off x="4484" y="1827"/>
              <a:ext cx="133" cy="127"/>
            </a:xfrm>
            <a:prstGeom prst="rightArrow">
              <a:avLst>
                <a:gd name="adj1" fmla="val 50000"/>
                <a:gd name="adj2" fmla="val 26176"/>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57" name="组合 154756"/>
          <p:cNvGrpSpPr/>
          <p:nvPr/>
        </p:nvGrpSpPr>
        <p:grpSpPr>
          <a:xfrm>
            <a:off x="6816725" y="1917700"/>
            <a:ext cx="581025" cy="395288"/>
            <a:chOff x="4294" y="1903"/>
            <a:chExt cx="366" cy="249"/>
          </a:xfrm>
        </p:grpSpPr>
        <p:sp>
          <p:nvSpPr>
            <p:cNvPr id="132153" name="平行四边形 154677"/>
            <p:cNvSpPr/>
            <p:nvPr/>
          </p:nvSpPr>
          <p:spPr>
            <a:xfrm rot="5400000">
              <a:off x="4373" y="1866"/>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54" name="文本框 154678"/>
            <p:cNvSpPr txBox="1"/>
            <p:nvPr/>
          </p:nvSpPr>
          <p:spPr>
            <a:xfrm rot="626605">
              <a:off x="4297" y="1903"/>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132155" name="直接连接符 154679"/>
            <p:cNvSpPr/>
            <p:nvPr/>
          </p:nvSpPr>
          <p:spPr>
            <a:xfrm>
              <a:off x="4297" y="1938"/>
              <a:ext cx="363" cy="63"/>
            </a:xfrm>
            <a:prstGeom prst="line">
              <a:avLst/>
            </a:prstGeom>
            <a:ln w="9525" cap="flat" cmpd="sng">
              <a:solidFill>
                <a:schemeClr val="tx1"/>
              </a:solidFill>
              <a:prstDash val="solid"/>
              <a:round/>
              <a:headEnd type="none" w="sm" len="lg"/>
              <a:tailEnd type="none" w="sm" len="lg"/>
            </a:ln>
          </p:spPr>
        </p:sp>
        <p:sp>
          <p:nvSpPr>
            <p:cNvPr id="132156" name="直接连接符 154680"/>
            <p:cNvSpPr/>
            <p:nvPr/>
          </p:nvSpPr>
          <p:spPr>
            <a:xfrm>
              <a:off x="4294" y="2089"/>
              <a:ext cx="362" cy="63"/>
            </a:xfrm>
            <a:prstGeom prst="line">
              <a:avLst/>
            </a:prstGeom>
            <a:ln w="9525" cap="flat" cmpd="sng">
              <a:solidFill>
                <a:schemeClr val="tx1"/>
              </a:solidFill>
              <a:prstDash val="solid"/>
              <a:round/>
              <a:headEnd type="none" w="sm" len="lg"/>
              <a:tailEnd type="none" w="sm" len="lg"/>
            </a:ln>
          </p:spPr>
        </p:sp>
        <p:sp>
          <p:nvSpPr>
            <p:cNvPr id="132157" name="右箭头 154681"/>
            <p:cNvSpPr/>
            <p:nvPr/>
          </p:nvSpPr>
          <p:spPr>
            <a:xfrm rot="746037">
              <a:off x="4488" y="2003"/>
              <a:ext cx="133" cy="126"/>
            </a:xfrm>
            <a:prstGeom prst="rightArrow">
              <a:avLst>
                <a:gd name="adj1" fmla="val 50000"/>
                <a:gd name="adj2" fmla="val 26384"/>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4751" name="组合 154750"/>
          <p:cNvGrpSpPr/>
          <p:nvPr/>
        </p:nvGrpSpPr>
        <p:grpSpPr>
          <a:xfrm>
            <a:off x="4565650" y="2374900"/>
            <a:ext cx="582613" cy="1069975"/>
            <a:chOff x="2876" y="2191"/>
            <a:chExt cx="367" cy="674"/>
          </a:xfrm>
        </p:grpSpPr>
        <p:sp>
          <p:nvSpPr>
            <p:cNvPr id="132159" name="平行四边形 154682"/>
            <p:cNvSpPr/>
            <p:nvPr/>
          </p:nvSpPr>
          <p:spPr>
            <a:xfrm rot="5400000">
              <a:off x="2727" y="2349"/>
              <a:ext cx="674" cy="355"/>
            </a:xfrm>
            <a:prstGeom prst="parallelogram">
              <a:avLst>
                <a:gd name="adj" fmla="val 18264"/>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60" name="右箭头 154683"/>
            <p:cNvSpPr/>
            <p:nvPr/>
          </p:nvSpPr>
          <p:spPr>
            <a:xfrm rot="746037">
              <a:off x="2925" y="2654"/>
              <a:ext cx="227" cy="127"/>
            </a:xfrm>
            <a:prstGeom prst="rightArrow">
              <a:avLst>
                <a:gd name="adj1" fmla="val 50000"/>
                <a:gd name="adj2" fmla="val 44676"/>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2161" name="文本框 154684"/>
            <p:cNvSpPr txBox="1"/>
            <p:nvPr/>
          </p:nvSpPr>
          <p:spPr>
            <a:xfrm>
              <a:off x="2919" y="2300"/>
              <a:ext cx="260" cy="334"/>
            </a:xfrm>
            <a:prstGeom prst="rect">
              <a:avLst/>
            </a:prstGeom>
            <a:noFill/>
            <a:ln w="9525">
              <a:noFill/>
            </a:ln>
          </p:spPr>
          <p:txBody>
            <a:bodyPr wrap="none" anchor="t">
              <a:spAutoFit/>
            </a:bodyPr>
            <a:p>
              <a:pPr>
                <a:lnSpc>
                  <a:spcPct val="80000"/>
                </a:lnSpc>
              </a:pPr>
              <a:r>
                <a:rPr lang="zh-CN" altLang="en-US" dirty="0">
                  <a:solidFill>
                    <a:srgbClr val="333399"/>
                  </a:solidFill>
                  <a:latin typeface="Arial" panose="020B0604020202020204" pitchFamily="34" charset="0"/>
                  <a:ea typeface="黑体" panose="02010609060101010101" pitchFamily="2" charset="-122"/>
                </a:rPr>
                <a:t>报</a:t>
              </a:r>
              <a:endParaRPr lang="zh-CN" altLang="en-US" dirty="0">
                <a:solidFill>
                  <a:srgbClr val="333399"/>
                </a:solidFill>
                <a:latin typeface="Arial" panose="020B0604020202020204" pitchFamily="34" charset="0"/>
                <a:ea typeface="黑体" panose="02010609060101010101" pitchFamily="2" charset="-122"/>
              </a:endParaRPr>
            </a:p>
            <a:p>
              <a:pPr>
                <a:lnSpc>
                  <a:spcPct val="80000"/>
                </a:lnSpc>
              </a:pPr>
              <a:r>
                <a:rPr lang="zh-CN" altLang="en-US" dirty="0">
                  <a:solidFill>
                    <a:srgbClr val="333399"/>
                  </a:solidFill>
                  <a:latin typeface="Arial" panose="020B0604020202020204" pitchFamily="34" charset="0"/>
                  <a:ea typeface="黑体" panose="02010609060101010101" pitchFamily="2" charset="-122"/>
                </a:rPr>
                <a:t>文</a:t>
              </a:r>
              <a:endParaRPr lang="zh-CN" altLang="en-US" dirty="0">
                <a:solidFill>
                  <a:srgbClr val="333399"/>
                </a:solidFill>
                <a:latin typeface="Arial" panose="020B0604020202020204" pitchFamily="34" charset="0"/>
                <a:ea typeface="黑体" panose="02010609060101010101" pitchFamily="2" charset="-122"/>
              </a:endParaRPr>
            </a:p>
          </p:txBody>
        </p:sp>
        <p:sp>
          <p:nvSpPr>
            <p:cNvPr id="132162" name="直接连接符 154685"/>
            <p:cNvSpPr/>
            <p:nvPr/>
          </p:nvSpPr>
          <p:spPr>
            <a:xfrm>
              <a:off x="2876" y="2191"/>
              <a:ext cx="363" cy="57"/>
            </a:xfrm>
            <a:prstGeom prst="line">
              <a:avLst/>
            </a:prstGeom>
            <a:ln w="9525" cap="flat" cmpd="sng">
              <a:solidFill>
                <a:schemeClr val="tx1"/>
              </a:solidFill>
              <a:prstDash val="solid"/>
              <a:round/>
              <a:headEnd type="none" w="sm" len="lg"/>
              <a:tailEnd type="none" w="sm" len="lg"/>
            </a:ln>
          </p:spPr>
        </p:sp>
        <p:sp>
          <p:nvSpPr>
            <p:cNvPr id="132163" name="直接连接符 154686"/>
            <p:cNvSpPr/>
            <p:nvPr/>
          </p:nvSpPr>
          <p:spPr>
            <a:xfrm>
              <a:off x="2876" y="2807"/>
              <a:ext cx="363" cy="58"/>
            </a:xfrm>
            <a:prstGeom prst="line">
              <a:avLst/>
            </a:prstGeom>
            <a:ln w="9525" cap="flat" cmpd="sng">
              <a:solidFill>
                <a:schemeClr val="tx1"/>
              </a:solidFill>
              <a:prstDash val="solid"/>
              <a:round/>
              <a:headEnd type="none" w="sm" len="lg"/>
              <a:tailEnd type="none" w="sm" len="lg"/>
            </a:ln>
          </p:spPr>
        </p:sp>
      </p:grpSp>
      <p:grpSp>
        <p:nvGrpSpPr>
          <p:cNvPr id="154752" name="组合 154751"/>
          <p:cNvGrpSpPr/>
          <p:nvPr/>
        </p:nvGrpSpPr>
        <p:grpSpPr>
          <a:xfrm>
            <a:off x="5160963" y="3711575"/>
            <a:ext cx="581025" cy="1071563"/>
            <a:chOff x="3251" y="3033"/>
            <a:chExt cx="366" cy="675"/>
          </a:xfrm>
        </p:grpSpPr>
        <p:sp>
          <p:nvSpPr>
            <p:cNvPr id="132165" name="平行四边形 154687"/>
            <p:cNvSpPr/>
            <p:nvPr/>
          </p:nvSpPr>
          <p:spPr>
            <a:xfrm rot="5400000">
              <a:off x="3101" y="3192"/>
              <a:ext cx="675" cy="355"/>
            </a:xfrm>
            <a:prstGeom prst="parallelogram">
              <a:avLst>
                <a:gd name="adj" fmla="val 18291"/>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66" name="右箭头 154688"/>
            <p:cNvSpPr/>
            <p:nvPr/>
          </p:nvSpPr>
          <p:spPr>
            <a:xfrm rot="746037">
              <a:off x="3300" y="3497"/>
              <a:ext cx="226" cy="126"/>
            </a:xfrm>
            <a:prstGeom prst="rightArrow">
              <a:avLst>
                <a:gd name="adj1" fmla="val 50000"/>
                <a:gd name="adj2" fmla="val 44832"/>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2167" name="文本框 154689"/>
            <p:cNvSpPr txBox="1"/>
            <p:nvPr/>
          </p:nvSpPr>
          <p:spPr>
            <a:xfrm>
              <a:off x="3293" y="3143"/>
              <a:ext cx="260" cy="334"/>
            </a:xfrm>
            <a:prstGeom prst="rect">
              <a:avLst/>
            </a:prstGeom>
            <a:noFill/>
            <a:ln w="9525">
              <a:noFill/>
            </a:ln>
          </p:spPr>
          <p:txBody>
            <a:bodyPr wrap="none" anchor="t">
              <a:spAutoFit/>
            </a:bodyPr>
            <a:p>
              <a:pPr>
                <a:lnSpc>
                  <a:spcPct val="80000"/>
                </a:lnSpc>
              </a:pPr>
              <a:r>
                <a:rPr lang="zh-CN" altLang="en-US" dirty="0">
                  <a:solidFill>
                    <a:srgbClr val="333399"/>
                  </a:solidFill>
                  <a:latin typeface="Arial" panose="020B0604020202020204" pitchFamily="34" charset="0"/>
                  <a:ea typeface="黑体" panose="02010609060101010101" pitchFamily="2" charset="-122"/>
                </a:rPr>
                <a:t>报</a:t>
              </a:r>
              <a:endParaRPr lang="zh-CN" altLang="en-US" dirty="0">
                <a:solidFill>
                  <a:srgbClr val="333399"/>
                </a:solidFill>
                <a:latin typeface="Arial" panose="020B0604020202020204" pitchFamily="34" charset="0"/>
                <a:ea typeface="黑体" panose="02010609060101010101" pitchFamily="2" charset="-122"/>
              </a:endParaRPr>
            </a:p>
            <a:p>
              <a:pPr>
                <a:lnSpc>
                  <a:spcPct val="80000"/>
                </a:lnSpc>
              </a:pPr>
              <a:r>
                <a:rPr lang="zh-CN" altLang="en-US" dirty="0">
                  <a:solidFill>
                    <a:srgbClr val="333399"/>
                  </a:solidFill>
                  <a:latin typeface="Arial" panose="020B0604020202020204" pitchFamily="34" charset="0"/>
                  <a:ea typeface="黑体" panose="02010609060101010101" pitchFamily="2" charset="-122"/>
                </a:rPr>
                <a:t>文</a:t>
              </a:r>
              <a:endParaRPr lang="zh-CN" altLang="en-US" dirty="0">
                <a:solidFill>
                  <a:srgbClr val="333399"/>
                </a:solidFill>
                <a:latin typeface="Arial" panose="020B0604020202020204" pitchFamily="34" charset="0"/>
                <a:ea typeface="黑体" panose="02010609060101010101" pitchFamily="2" charset="-122"/>
              </a:endParaRPr>
            </a:p>
          </p:txBody>
        </p:sp>
        <p:sp>
          <p:nvSpPr>
            <p:cNvPr id="132168" name="直接连接符 154690"/>
            <p:cNvSpPr/>
            <p:nvPr/>
          </p:nvSpPr>
          <p:spPr>
            <a:xfrm>
              <a:off x="3251" y="3033"/>
              <a:ext cx="362" cy="58"/>
            </a:xfrm>
            <a:prstGeom prst="line">
              <a:avLst/>
            </a:prstGeom>
            <a:ln w="9525" cap="flat" cmpd="sng">
              <a:solidFill>
                <a:schemeClr val="tx1"/>
              </a:solidFill>
              <a:prstDash val="solid"/>
              <a:round/>
              <a:headEnd type="none" w="sm" len="lg"/>
              <a:tailEnd type="none" w="sm" len="lg"/>
            </a:ln>
          </p:spPr>
        </p:sp>
        <p:sp>
          <p:nvSpPr>
            <p:cNvPr id="132169" name="直接连接符 154691"/>
            <p:cNvSpPr/>
            <p:nvPr/>
          </p:nvSpPr>
          <p:spPr>
            <a:xfrm>
              <a:off x="3251" y="3650"/>
              <a:ext cx="362" cy="58"/>
            </a:xfrm>
            <a:prstGeom prst="line">
              <a:avLst/>
            </a:prstGeom>
            <a:ln w="9525" cap="flat" cmpd="sng">
              <a:solidFill>
                <a:schemeClr val="tx1"/>
              </a:solidFill>
              <a:prstDash val="solid"/>
              <a:round/>
              <a:headEnd type="none" w="sm" len="lg"/>
              <a:tailEnd type="none" w="sm" len="lg"/>
            </a:ln>
          </p:spPr>
        </p:sp>
      </p:grpSp>
      <p:grpSp>
        <p:nvGrpSpPr>
          <p:cNvPr id="154750" name="组合 154749"/>
          <p:cNvGrpSpPr/>
          <p:nvPr/>
        </p:nvGrpSpPr>
        <p:grpSpPr>
          <a:xfrm>
            <a:off x="3998913" y="1103313"/>
            <a:ext cx="573087" cy="1069975"/>
            <a:chOff x="2519" y="1390"/>
            <a:chExt cx="361" cy="674"/>
          </a:xfrm>
        </p:grpSpPr>
        <p:sp>
          <p:nvSpPr>
            <p:cNvPr id="132171" name="平行四边形 154692"/>
            <p:cNvSpPr/>
            <p:nvPr/>
          </p:nvSpPr>
          <p:spPr>
            <a:xfrm rot="5400000">
              <a:off x="2364" y="1548"/>
              <a:ext cx="674" cy="355"/>
            </a:xfrm>
            <a:prstGeom prst="parallelogram">
              <a:avLst>
                <a:gd name="adj" fmla="val 18264"/>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172" name="右箭头 154693"/>
            <p:cNvSpPr/>
            <p:nvPr/>
          </p:nvSpPr>
          <p:spPr>
            <a:xfrm rot="746037">
              <a:off x="2563" y="1853"/>
              <a:ext cx="226" cy="127"/>
            </a:xfrm>
            <a:prstGeom prst="rightArrow">
              <a:avLst>
                <a:gd name="adj1" fmla="val 50000"/>
                <a:gd name="adj2" fmla="val 44479"/>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2173" name="文本框 154694"/>
            <p:cNvSpPr txBox="1"/>
            <p:nvPr/>
          </p:nvSpPr>
          <p:spPr>
            <a:xfrm>
              <a:off x="2567" y="1500"/>
              <a:ext cx="260" cy="334"/>
            </a:xfrm>
            <a:prstGeom prst="rect">
              <a:avLst/>
            </a:prstGeom>
            <a:noFill/>
            <a:ln w="9525">
              <a:noFill/>
            </a:ln>
          </p:spPr>
          <p:txBody>
            <a:bodyPr wrap="none" anchor="t">
              <a:spAutoFit/>
            </a:bodyPr>
            <a:p>
              <a:pPr>
                <a:lnSpc>
                  <a:spcPct val="80000"/>
                </a:lnSpc>
              </a:pPr>
              <a:r>
                <a:rPr lang="zh-CN" altLang="en-US" dirty="0">
                  <a:solidFill>
                    <a:srgbClr val="333399"/>
                  </a:solidFill>
                  <a:latin typeface="Arial" panose="020B0604020202020204" pitchFamily="34" charset="0"/>
                  <a:ea typeface="黑体" panose="02010609060101010101" pitchFamily="2" charset="-122"/>
                </a:rPr>
                <a:t>报</a:t>
              </a:r>
              <a:endParaRPr lang="zh-CN" altLang="en-US" dirty="0">
                <a:solidFill>
                  <a:srgbClr val="333399"/>
                </a:solidFill>
                <a:latin typeface="Arial" panose="020B0604020202020204" pitchFamily="34" charset="0"/>
                <a:ea typeface="黑体" panose="02010609060101010101" pitchFamily="2" charset="-122"/>
              </a:endParaRPr>
            </a:p>
            <a:p>
              <a:pPr>
                <a:lnSpc>
                  <a:spcPct val="80000"/>
                </a:lnSpc>
              </a:pPr>
              <a:r>
                <a:rPr lang="zh-CN" altLang="en-US" dirty="0">
                  <a:solidFill>
                    <a:srgbClr val="333399"/>
                  </a:solidFill>
                  <a:latin typeface="Arial" panose="020B0604020202020204" pitchFamily="34" charset="0"/>
                  <a:ea typeface="黑体" panose="02010609060101010101" pitchFamily="2" charset="-122"/>
                </a:rPr>
                <a:t>文</a:t>
              </a:r>
              <a:endParaRPr lang="zh-CN" altLang="en-US" dirty="0">
                <a:solidFill>
                  <a:srgbClr val="333399"/>
                </a:solidFill>
                <a:latin typeface="Arial" panose="020B0604020202020204" pitchFamily="34" charset="0"/>
                <a:ea typeface="黑体" panose="02010609060101010101" pitchFamily="2" charset="-122"/>
              </a:endParaRPr>
            </a:p>
          </p:txBody>
        </p:sp>
        <p:sp>
          <p:nvSpPr>
            <p:cNvPr id="132174" name="直接连接符 154695"/>
            <p:cNvSpPr/>
            <p:nvPr/>
          </p:nvSpPr>
          <p:spPr>
            <a:xfrm>
              <a:off x="2519" y="1395"/>
              <a:ext cx="357" cy="53"/>
            </a:xfrm>
            <a:prstGeom prst="line">
              <a:avLst/>
            </a:prstGeom>
            <a:ln w="9525" cap="flat" cmpd="sng">
              <a:solidFill>
                <a:schemeClr val="tx1"/>
              </a:solidFill>
              <a:prstDash val="solid"/>
              <a:round/>
              <a:headEnd type="none" w="sm" len="lg"/>
              <a:tailEnd type="none" w="sm" len="lg"/>
            </a:ln>
          </p:spPr>
        </p:sp>
        <p:sp>
          <p:nvSpPr>
            <p:cNvPr id="132175" name="直接连接符 154696"/>
            <p:cNvSpPr/>
            <p:nvPr/>
          </p:nvSpPr>
          <p:spPr>
            <a:xfrm>
              <a:off x="2519" y="2001"/>
              <a:ext cx="357" cy="63"/>
            </a:xfrm>
            <a:prstGeom prst="line">
              <a:avLst/>
            </a:prstGeom>
            <a:ln w="9525" cap="flat" cmpd="sng">
              <a:solidFill>
                <a:schemeClr val="tx1"/>
              </a:solidFill>
              <a:prstDash val="solid"/>
              <a:round/>
              <a:headEnd type="none" w="sm" len="lg"/>
              <a:tailEnd type="none" w="sm" len="lg"/>
            </a:ln>
          </p:spPr>
        </p:sp>
      </p:grpSp>
      <p:sp>
        <p:nvSpPr>
          <p:cNvPr id="132176" name="直接连接符 154697"/>
          <p:cNvSpPr/>
          <p:nvPr/>
        </p:nvSpPr>
        <p:spPr>
          <a:xfrm>
            <a:off x="1887538" y="1103313"/>
            <a:ext cx="0" cy="3813175"/>
          </a:xfrm>
          <a:prstGeom prst="line">
            <a:avLst/>
          </a:prstGeom>
          <a:ln w="12700" cap="flat" cmpd="sng">
            <a:solidFill>
              <a:schemeClr val="tx1"/>
            </a:solidFill>
            <a:prstDash val="solid"/>
            <a:round/>
            <a:headEnd type="none" w="med" len="med"/>
            <a:tailEnd type="none" w="med" len="med"/>
          </a:ln>
        </p:spPr>
      </p:sp>
      <p:sp>
        <p:nvSpPr>
          <p:cNvPr id="132177" name="直接连接符 154698"/>
          <p:cNvSpPr/>
          <p:nvPr/>
        </p:nvSpPr>
        <p:spPr>
          <a:xfrm>
            <a:off x="2463800" y="1103313"/>
            <a:ext cx="0" cy="3813175"/>
          </a:xfrm>
          <a:prstGeom prst="line">
            <a:avLst/>
          </a:prstGeom>
          <a:ln w="12700" cap="flat" cmpd="sng">
            <a:solidFill>
              <a:schemeClr val="tx1"/>
            </a:solidFill>
            <a:prstDash val="solid"/>
            <a:round/>
            <a:headEnd type="none" w="med" len="med"/>
            <a:tailEnd type="none" w="med" len="med"/>
          </a:ln>
        </p:spPr>
      </p:sp>
      <p:sp>
        <p:nvSpPr>
          <p:cNvPr id="132178" name="文本框 154699"/>
          <p:cNvSpPr txBox="1"/>
          <p:nvPr/>
        </p:nvSpPr>
        <p:spPr>
          <a:xfrm>
            <a:off x="1116013" y="4891088"/>
            <a:ext cx="21494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A      B      C     D </a:t>
            </a:r>
            <a:endParaRPr lang="en-US" altLang="zh-CN" sz="2000">
              <a:solidFill>
                <a:srgbClr val="333399"/>
              </a:solidFill>
              <a:latin typeface="Arial" panose="020B0604020202020204" pitchFamily="34" charset="0"/>
              <a:ea typeface="黑体" panose="02010609060101010101" pitchFamily="2" charset="-122"/>
            </a:endParaRPr>
          </a:p>
        </p:txBody>
      </p:sp>
      <p:sp>
        <p:nvSpPr>
          <p:cNvPr id="132179" name="文本框 154700"/>
          <p:cNvSpPr txBox="1"/>
          <p:nvPr/>
        </p:nvSpPr>
        <p:spPr>
          <a:xfrm>
            <a:off x="3813175" y="4891088"/>
            <a:ext cx="21494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A      B      C      D</a:t>
            </a:r>
            <a:endParaRPr lang="en-US" altLang="zh-CN" sz="2000">
              <a:solidFill>
                <a:srgbClr val="333399"/>
              </a:solidFill>
              <a:latin typeface="Arial" panose="020B0604020202020204" pitchFamily="34" charset="0"/>
              <a:ea typeface="黑体" panose="02010609060101010101" pitchFamily="2" charset="-122"/>
            </a:endParaRPr>
          </a:p>
        </p:txBody>
      </p:sp>
      <p:sp>
        <p:nvSpPr>
          <p:cNvPr id="132180" name="文本框 154701"/>
          <p:cNvSpPr txBox="1"/>
          <p:nvPr/>
        </p:nvSpPr>
        <p:spPr>
          <a:xfrm>
            <a:off x="6621463" y="4891088"/>
            <a:ext cx="21494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A      B      C      D</a:t>
            </a:r>
            <a:endParaRPr lang="en-US" altLang="zh-CN" sz="2000">
              <a:solidFill>
                <a:srgbClr val="333399"/>
              </a:solidFill>
              <a:latin typeface="Arial" panose="020B0604020202020204" pitchFamily="34" charset="0"/>
              <a:ea typeface="黑体" panose="02010609060101010101" pitchFamily="2" charset="-122"/>
            </a:endParaRPr>
          </a:p>
        </p:txBody>
      </p:sp>
      <p:sp>
        <p:nvSpPr>
          <p:cNvPr id="154703" name="直接连接符 154702"/>
          <p:cNvSpPr/>
          <p:nvPr/>
        </p:nvSpPr>
        <p:spPr>
          <a:xfrm>
            <a:off x="1311275" y="1236663"/>
            <a:ext cx="576263" cy="66675"/>
          </a:xfrm>
          <a:prstGeom prst="line">
            <a:avLst/>
          </a:prstGeom>
          <a:ln w="19050" cap="flat" cmpd="sng">
            <a:solidFill>
              <a:srgbClr val="333399"/>
            </a:solidFill>
            <a:prstDash val="solid"/>
            <a:round/>
            <a:headEnd type="none" w="med" len="med"/>
            <a:tailEnd type="triangle" w="sm" len="med"/>
          </a:ln>
        </p:spPr>
      </p:sp>
      <p:sp>
        <p:nvSpPr>
          <p:cNvPr id="154704" name="直接连接符 154703"/>
          <p:cNvSpPr/>
          <p:nvPr/>
        </p:nvSpPr>
        <p:spPr>
          <a:xfrm>
            <a:off x="1887538" y="1504950"/>
            <a:ext cx="576262" cy="66675"/>
          </a:xfrm>
          <a:prstGeom prst="line">
            <a:avLst/>
          </a:prstGeom>
          <a:ln w="19050" cap="flat" cmpd="sng">
            <a:solidFill>
              <a:srgbClr val="333399"/>
            </a:solidFill>
            <a:prstDash val="solid"/>
            <a:round/>
            <a:headEnd type="none" w="med" len="med"/>
            <a:tailEnd type="triangle" w="sm" len="med"/>
          </a:ln>
        </p:spPr>
      </p:sp>
      <p:sp>
        <p:nvSpPr>
          <p:cNvPr id="154705" name="直接连接符 154704"/>
          <p:cNvSpPr/>
          <p:nvPr/>
        </p:nvSpPr>
        <p:spPr>
          <a:xfrm>
            <a:off x="2463800" y="1771650"/>
            <a:ext cx="574675" cy="66675"/>
          </a:xfrm>
          <a:prstGeom prst="line">
            <a:avLst/>
          </a:prstGeom>
          <a:ln w="19050" cap="flat" cmpd="sng">
            <a:solidFill>
              <a:srgbClr val="333399"/>
            </a:solidFill>
            <a:prstDash val="solid"/>
            <a:round/>
            <a:headEnd type="none" w="med" len="med"/>
            <a:tailEnd type="triangle" w="sm" len="med"/>
          </a:ln>
        </p:spPr>
      </p:sp>
      <p:sp>
        <p:nvSpPr>
          <p:cNvPr id="154706" name="直接连接符 154705"/>
          <p:cNvSpPr/>
          <p:nvPr/>
        </p:nvSpPr>
        <p:spPr>
          <a:xfrm flipH="1">
            <a:off x="1311275" y="2173288"/>
            <a:ext cx="1727200" cy="268287"/>
          </a:xfrm>
          <a:prstGeom prst="line">
            <a:avLst/>
          </a:prstGeom>
          <a:ln w="19050" cap="flat" cmpd="sng">
            <a:solidFill>
              <a:srgbClr val="333399"/>
            </a:solidFill>
            <a:prstDash val="solid"/>
            <a:round/>
            <a:headEnd type="none" w="med" len="med"/>
            <a:tailEnd type="triangle" w="sm" len="med"/>
          </a:ln>
        </p:spPr>
      </p:sp>
      <p:sp>
        <p:nvSpPr>
          <p:cNvPr id="154711" name="文本框 154710"/>
          <p:cNvSpPr txBox="1"/>
          <p:nvPr/>
        </p:nvSpPr>
        <p:spPr>
          <a:xfrm>
            <a:off x="4306888" y="660400"/>
            <a:ext cx="1403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报文交换</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32186" name="文本框 154711"/>
          <p:cNvSpPr txBox="1"/>
          <p:nvPr/>
        </p:nvSpPr>
        <p:spPr>
          <a:xfrm>
            <a:off x="1547813" y="660400"/>
            <a:ext cx="1403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电路交换</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54713" name="文本框 154712"/>
          <p:cNvSpPr txBox="1"/>
          <p:nvPr/>
        </p:nvSpPr>
        <p:spPr>
          <a:xfrm>
            <a:off x="7058025" y="660400"/>
            <a:ext cx="1403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分组交换</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32188" name="直接连接符 154713"/>
          <p:cNvSpPr/>
          <p:nvPr/>
        </p:nvSpPr>
        <p:spPr>
          <a:xfrm>
            <a:off x="3511550" y="1571625"/>
            <a:ext cx="0" cy="2743200"/>
          </a:xfrm>
          <a:prstGeom prst="line">
            <a:avLst/>
          </a:prstGeom>
          <a:ln w="19050" cap="flat" cmpd="sng">
            <a:solidFill>
              <a:srgbClr val="333399"/>
            </a:solidFill>
            <a:prstDash val="solid"/>
            <a:round/>
            <a:headEnd type="none" w="med" len="med"/>
            <a:tailEnd type="triangle" w="sm" len="med"/>
          </a:ln>
        </p:spPr>
      </p:sp>
      <p:sp>
        <p:nvSpPr>
          <p:cNvPr id="132189" name="文本框 154714"/>
          <p:cNvSpPr txBox="1"/>
          <p:nvPr/>
        </p:nvSpPr>
        <p:spPr>
          <a:xfrm>
            <a:off x="3409950" y="4330700"/>
            <a:ext cx="247650" cy="366713"/>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t</a:t>
            </a:r>
            <a:endParaRPr lang="en-US" altLang="zh-CN">
              <a:solidFill>
                <a:srgbClr val="333399"/>
              </a:solidFill>
              <a:latin typeface="Arial" panose="020B0604020202020204" pitchFamily="34" charset="0"/>
              <a:ea typeface="黑体" panose="02010609060101010101" pitchFamily="2" charset="-122"/>
            </a:endParaRPr>
          </a:p>
        </p:txBody>
      </p:sp>
      <p:grpSp>
        <p:nvGrpSpPr>
          <p:cNvPr id="154746" name="组合 154745"/>
          <p:cNvGrpSpPr/>
          <p:nvPr/>
        </p:nvGrpSpPr>
        <p:grpSpPr>
          <a:xfrm>
            <a:off x="179388" y="1235075"/>
            <a:ext cx="1109662" cy="1230313"/>
            <a:chOff x="113" y="1473"/>
            <a:chExt cx="699" cy="775"/>
          </a:xfrm>
        </p:grpSpPr>
        <p:sp>
          <p:nvSpPr>
            <p:cNvPr id="132191" name="直接连接符 154715"/>
            <p:cNvSpPr/>
            <p:nvPr/>
          </p:nvSpPr>
          <p:spPr>
            <a:xfrm>
              <a:off x="630" y="1474"/>
              <a:ext cx="182" cy="0"/>
            </a:xfrm>
            <a:prstGeom prst="line">
              <a:avLst/>
            </a:prstGeom>
            <a:ln w="9525" cap="flat" cmpd="sng">
              <a:solidFill>
                <a:srgbClr val="333399"/>
              </a:solidFill>
              <a:prstDash val="solid"/>
              <a:round/>
              <a:headEnd type="none" w="med" len="med"/>
              <a:tailEnd type="none" w="med" len="med"/>
            </a:ln>
          </p:spPr>
        </p:sp>
        <p:sp>
          <p:nvSpPr>
            <p:cNvPr id="132192" name="直接连接符 154717"/>
            <p:cNvSpPr/>
            <p:nvPr/>
          </p:nvSpPr>
          <p:spPr>
            <a:xfrm>
              <a:off x="622" y="2248"/>
              <a:ext cx="181" cy="0"/>
            </a:xfrm>
            <a:prstGeom prst="line">
              <a:avLst/>
            </a:prstGeom>
            <a:ln w="9525" cap="flat" cmpd="sng">
              <a:solidFill>
                <a:srgbClr val="333399"/>
              </a:solidFill>
              <a:prstDash val="solid"/>
              <a:round/>
              <a:headEnd type="none" w="med" len="med"/>
              <a:tailEnd type="none" w="med" len="med"/>
            </a:ln>
          </p:spPr>
        </p:sp>
        <p:sp>
          <p:nvSpPr>
            <p:cNvPr id="132193" name="文本框 154718"/>
            <p:cNvSpPr txBox="1"/>
            <p:nvPr/>
          </p:nvSpPr>
          <p:spPr>
            <a:xfrm>
              <a:off x="113" y="1733"/>
              <a:ext cx="692" cy="214"/>
            </a:xfrm>
            <a:prstGeom prst="rect">
              <a:avLst/>
            </a:prstGeom>
            <a:noFill/>
            <a:ln w="9525">
              <a:noFill/>
            </a:ln>
          </p:spPr>
          <p:txBody>
            <a:bodyPr wrap="none" anchor="t">
              <a:spAutoFit/>
            </a:bodyPr>
            <a:p>
              <a:pPr>
                <a:lnSpc>
                  <a:spcPct val="90000"/>
                </a:lnSpc>
              </a:pPr>
              <a:r>
                <a:rPr lang="zh-CN" altLang="en-US" dirty="0">
                  <a:solidFill>
                    <a:srgbClr val="333399"/>
                  </a:solidFill>
                  <a:latin typeface="Arial" panose="020B0604020202020204" pitchFamily="34" charset="0"/>
                  <a:ea typeface="黑体" panose="02010609060101010101" pitchFamily="2" charset="-122"/>
                </a:rPr>
                <a:t>连接建立</a:t>
              </a:r>
              <a:endParaRPr lang="zh-CN" altLang="en-US" dirty="0">
                <a:solidFill>
                  <a:srgbClr val="333399"/>
                </a:solidFill>
                <a:latin typeface="Arial" panose="020B0604020202020204" pitchFamily="34" charset="0"/>
                <a:ea typeface="黑体" panose="02010609060101010101" pitchFamily="2" charset="-122"/>
              </a:endParaRPr>
            </a:p>
          </p:txBody>
        </p:sp>
        <p:sp>
          <p:nvSpPr>
            <p:cNvPr id="132194" name="直接连接符 154720"/>
            <p:cNvSpPr/>
            <p:nvPr/>
          </p:nvSpPr>
          <p:spPr>
            <a:xfrm>
              <a:off x="720" y="1473"/>
              <a:ext cx="0" cy="759"/>
            </a:xfrm>
            <a:prstGeom prst="line">
              <a:avLst/>
            </a:prstGeom>
            <a:ln w="9525" cap="flat" cmpd="sng">
              <a:solidFill>
                <a:srgbClr val="333399"/>
              </a:solidFill>
              <a:prstDash val="solid"/>
              <a:round/>
              <a:headEnd type="triangle" w="sm" len="lg"/>
              <a:tailEnd type="triangle" w="sm" len="lg"/>
            </a:ln>
          </p:spPr>
        </p:sp>
      </p:grpSp>
      <p:grpSp>
        <p:nvGrpSpPr>
          <p:cNvPr id="154747" name="组合 154746"/>
          <p:cNvGrpSpPr/>
          <p:nvPr/>
        </p:nvGrpSpPr>
        <p:grpSpPr>
          <a:xfrm>
            <a:off x="179388" y="2462213"/>
            <a:ext cx="1109662" cy="1011237"/>
            <a:chOff x="113" y="2246"/>
            <a:chExt cx="699" cy="637"/>
          </a:xfrm>
        </p:grpSpPr>
        <p:sp>
          <p:nvSpPr>
            <p:cNvPr id="132196" name="直接连接符 154716"/>
            <p:cNvSpPr/>
            <p:nvPr/>
          </p:nvSpPr>
          <p:spPr>
            <a:xfrm>
              <a:off x="630" y="2881"/>
              <a:ext cx="182" cy="0"/>
            </a:xfrm>
            <a:prstGeom prst="line">
              <a:avLst/>
            </a:prstGeom>
            <a:ln w="9525" cap="flat" cmpd="sng">
              <a:solidFill>
                <a:srgbClr val="333399"/>
              </a:solidFill>
              <a:prstDash val="solid"/>
              <a:round/>
              <a:headEnd type="none" w="med" len="med"/>
              <a:tailEnd type="none" w="med" len="med"/>
            </a:ln>
          </p:spPr>
        </p:sp>
        <p:sp>
          <p:nvSpPr>
            <p:cNvPr id="132197" name="文本框 154719"/>
            <p:cNvSpPr txBox="1"/>
            <p:nvPr/>
          </p:nvSpPr>
          <p:spPr>
            <a:xfrm>
              <a:off x="113" y="2405"/>
              <a:ext cx="692" cy="214"/>
            </a:xfrm>
            <a:prstGeom prst="rect">
              <a:avLst/>
            </a:prstGeom>
            <a:noFill/>
            <a:ln w="9525">
              <a:noFill/>
            </a:ln>
          </p:spPr>
          <p:txBody>
            <a:bodyPr wrap="none" anchor="t">
              <a:spAutoFit/>
            </a:bodyPr>
            <a:p>
              <a:pPr>
                <a:lnSpc>
                  <a:spcPct val="90000"/>
                </a:lnSpc>
              </a:pPr>
              <a:r>
                <a:rPr lang="zh-CN" altLang="en-US" dirty="0">
                  <a:solidFill>
                    <a:srgbClr val="333399"/>
                  </a:solidFill>
                  <a:latin typeface="Arial" panose="020B0604020202020204" pitchFamily="34" charset="0"/>
                  <a:ea typeface="黑体" panose="02010609060101010101" pitchFamily="2" charset="-122"/>
                </a:rPr>
                <a:t>数据传送</a:t>
              </a:r>
              <a:endParaRPr lang="zh-CN" altLang="en-US" dirty="0">
                <a:solidFill>
                  <a:srgbClr val="333399"/>
                </a:solidFill>
                <a:latin typeface="Arial" panose="020B0604020202020204" pitchFamily="34" charset="0"/>
                <a:ea typeface="黑体" panose="02010609060101010101" pitchFamily="2" charset="-122"/>
              </a:endParaRPr>
            </a:p>
          </p:txBody>
        </p:sp>
        <p:sp>
          <p:nvSpPr>
            <p:cNvPr id="132198" name="直接连接符 154721"/>
            <p:cNvSpPr/>
            <p:nvPr/>
          </p:nvSpPr>
          <p:spPr>
            <a:xfrm>
              <a:off x="721" y="2246"/>
              <a:ext cx="0" cy="637"/>
            </a:xfrm>
            <a:prstGeom prst="line">
              <a:avLst/>
            </a:prstGeom>
            <a:ln w="9525" cap="flat" cmpd="sng">
              <a:solidFill>
                <a:srgbClr val="333399"/>
              </a:solidFill>
              <a:prstDash val="solid"/>
              <a:round/>
              <a:headEnd type="triangle" w="sm" len="lg"/>
              <a:tailEnd type="triangle" w="sm" len="lg"/>
            </a:ln>
          </p:spPr>
        </p:sp>
      </p:grpSp>
      <p:sp>
        <p:nvSpPr>
          <p:cNvPr id="132199" name="任意多边形 154722"/>
          <p:cNvSpPr/>
          <p:nvPr/>
        </p:nvSpPr>
        <p:spPr>
          <a:xfrm>
            <a:off x="1306513" y="1103313"/>
            <a:ext cx="4762" cy="3821112"/>
          </a:xfrm>
          <a:custGeom>
            <a:avLst/>
            <a:gdLst/>
            <a:ahLst/>
            <a:cxnLst/>
            <a:pathLst>
              <a:path w="3" h="2742">
                <a:moveTo>
                  <a:pt x="3" y="0"/>
                </a:moveTo>
                <a:lnTo>
                  <a:pt x="0" y="2742"/>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32200" name="任意多边形 154723"/>
          <p:cNvSpPr/>
          <p:nvPr/>
        </p:nvSpPr>
        <p:spPr>
          <a:xfrm>
            <a:off x="5737225" y="1081088"/>
            <a:ext cx="4763" cy="3813175"/>
          </a:xfrm>
          <a:custGeom>
            <a:avLst/>
            <a:gdLst/>
            <a:ahLst/>
            <a:cxnLst/>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a:p>
            <a:endParaRPr lang="zh-CN" altLang="en-US"/>
          </a:p>
        </p:txBody>
      </p:sp>
      <p:sp>
        <p:nvSpPr>
          <p:cNvPr id="132201" name="直接连接符 154724"/>
          <p:cNvSpPr/>
          <p:nvPr/>
        </p:nvSpPr>
        <p:spPr>
          <a:xfrm>
            <a:off x="8539163" y="1130300"/>
            <a:ext cx="0" cy="3813175"/>
          </a:xfrm>
          <a:prstGeom prst="line">
            <a:avLst/>
          </a:prstGeom>
          <a:ln w="12700" cap="flat" cmpd="sng">
            <a:solidFill>
              <a:schemeClr val="tx1"/>
            </a:solidFill>
            <a:prstDash val="solid"/>
            <a:round/>
            <a:headEnd type="none" w="sm" len="lg"/>
            <a:tailEnd type="none" w="sm" len="lg"/>
          </a:ln>
        </p:spPr>
      </p:sp>
      <p:sp>
        <p:nvSpPr>
          <p:cNvPr id="132202" name="直接连接符 154725"/>
          <p:cNvSpPr/>
          <p:nvPr/>
        </p:nvSpPr>
        <p:spPr>
          <a:xfrm>
            <a:off x="7961313" y="1116013"/>
            <a:ext cx="0" cy="3813175"/>
          </a:xfrm>
          <a:prstGeom prst="line">
            <a:avLst/>
          </a:prstGeom>
          <a:ln w="12700" cap="flat" cmpd="sng">
            <a:solidFill>
              <a:schemeClr val="tx1"/>
            </a:solidFill>
            <a:prstDash val="solid"/>
            <a:round/>
            <a:headEnd type="none" w="sm" len="lg"/>
            <a:tailEnd type="none" w="sm" len="lg"/>
          </a:ln>
        </p:spPr>
      </p:sp>
      <p:sp>
        <p:nvSpPr>
          <p:cNvPr id="132203" name="直接连接符 154726"/>
          <p:cNvSpPr/>
          <p:nvPr/>
        </p:nvSpPr>
        <p:spPr>
          <a:xfrm>
            <a:off x="7392988" y="1103313"/>
            <a:ext cx="0" cy="3813175"/>
          </a:xfrm>
          <a:prstGeom prst="line">
            <a:avLst/>
          </a:prstGeom>
          <a:ln w="12700" cap="flat" cmpd="sng">
            <a:solidFill>
              <a:schemeClr val="tx1"/>
            </a:solidFill>
            <a:prstDash val="solid"/>
            <a:round/>
            <a:headEnd type="none" w="sm" len="lg"/>
            <a:tailEnd type="none" w="sm" len="lg"/>
          </a:ln>
        </p:spPr>
      </p:sp>
      <p:sp>
        <p:nvSpPr>
          <p:cNvPr id="132204" name="直接连接符 154727"/>
          <p:cNvSpPr/>
          <p:nvPr/>
        </p:nvSpPr>
        <p:spPr>
          <a:xfrm>
            <a:off x="3995738" y="1081088"/>
            <a:ext cx="0" cy="3813175"/>
          </a:xfrm>
          <a:prstGeom prst="line">
            <a:avLst/>
          </a:prstGeom>
          <a:ln w="12700" cap="flat" cmpd="sng">
            <a:solidFill>
              <a:schemeClr val="tx1"/>
            </a:solidFill>
            <a:prstDash val="solid"/>
            <a:round/>
            <a:headEnd type="none" w="sm" len="lg"/>
            <a:tailEnd type="none" w="sm" len="lg"/>
          </a:ln>
        </p:spPr>
      </p:sp>
      <p:sp>
        <p:nvSpPr>
          <p:cNvPr id="132205" name="直接连接符 154728"/>
          <p:cNvSpPr/>
          <p:nvPr/>
        </p:nvSpPr>
        <p:spPr>
          <a:xfrm>
            <a:off x="4565650" y="1081088"/>
            <a:ext cx="0" cy="3813175"/>
          </a:xfrm>
          <a:prstGeom prst="line">
            <a:avLst/>
          </a:prstGeom>
          <a:ln w="12700" cap="flat" cmpd="sng">
            <a:solidFill>
              <a:schemeClr val="tx1"/>
            </a:solidFill>
            <a:prstDash val="solid"/>
            <a:round/>
            <a:headEnd type="none" w="sm" len="lg"/>
            <a:tailEnd type="none" w="sm" len="lg"/>
          </a:ln>
        </p:spPr>
      </p:sp>
      <p:sp>
        <p:nvSpPr>
          <p:cNvPr id="132206" name="直接连接符 154729"/>
          <p:cNvSpPr/>
          <p:nvPr/>
        </p:nvSpPr>
        <p:spPr>
          <a:xfrm>
            <a:off x="5159375" y="1081088"/>
            <a:ext cx="0" cy="3813175"/>
          </a:xfrm>
          <a:prstGeom prst="line">
            <a:avLst/>
          </a:prstGeom>
          <a:ln w="12700" cap="flat" cmpd="sng">
            <a:solidFill>
              <a:schemeClr val="tx1"/>
            </a:solidFill>
            <a:prstDash val="solid"/>
            <a:round/>
            <a:headEnd type="none" w="sm" len="lg"/>
            <a:tailEnd type="none" w="sm" len="lg"/>
          </a:ln>
        </p:spPr>
      </p:sp>
      <p:grpSp>
        <p:nvGrpSpPr>
          <p:cNvPr id="154749" name="组合 154748"/>
          <p:cNvGrpSpPr/>
          <p:nvPr/>
        </p:nvGrpSpPr>
        <p:grpSpPr>
          <a:xfrm>
            <a:off x="1296988" y="2449513"/>
            <a:ext cx="1766887" cy="1279525"/>
            <a:chOff x="817" y="2238"/>
            <a:chExt cx="1113" cy="806"/>
          </a:xfrm>
        </p:grpSpPr>
        <p:sp>
          <p:nvSpPr>
            <p:cNvPr id="132208" name="直接连接符 154706"/>
            <p:cNvSpPr/>
            <p:nvPr/>
          </p:nvSpPr>
          <p:spPr>
            <a:xfrm>
              <a:off x="841" y="2268"/>
              <a:ext cx="1089" cy="168"/>
            </a:xfrm>
            <a:prstGeom prst="line">
              <a:avLst/>
            </a:prstGeom>
            <a:ln w="19050">
              <a:noFill/>
            </a:ln>
          </p:spPr>
        </p:sp>
        <p:sp>
          <p:nvSpPr>
            <p:cNvPr id="132209" name="平行四边形 154707"/>
            <p:cNvSpPr/>
            <p:nvPr/>
          </p:nvSpPr>
          <p:spPr>
            <a:xfrm rot="5400000">
              <a:off x="975" y="2089"/>
              <a:ext cx="793" cy="1092"/>
            </a:xfrm>
            <a:prstGeom prst="parallelogram">
              <a:avLst>
                <a:gd name="adj" fmla="val 21176"/>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210" name="文本框 154708"/>
            <p:cNvSpPr txBox="1"/>
            <p:nvPr/>
          </p:nvSpPr>
          <p:spPr>
            <a:xfrm>
              <a:off x="1113" y="2429"/>
              <a:ext cx="404" cy="231"/>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报文</a:t>
              </a:r>
              <a:endParaRPr lang="zh-CN" altLang="en-US" dirty="0">
                <a:solidFill>
                  <a:srgbClr val="333399"/>
                </a:solidFill>
                <a:latin typeface="Arial" panose="020B0604020202020204" pitchFamily="34" charset="0"/>
                <a:ea typeface="黑体" panose="02010609060101010101" pitchFamily="2" charset="-122"/>
              </a:endParaRPr>
            </a:p>
          </p:txBody>
        </p:sp>
        <p:sp>
          <p:nvSpPr>
            <p:cNvPr id="132211" name="右箭头 154709"/>
            <p:cNvSpPr/>
            <p:nvPr/>
          </p:nvSpPr>
          <p:spPr>
            <a:xfrm rot="746037">
              <a:off x="1174" y="2745"/>
              <a:ext cx="408" cy="127"/>
            </a:xfrm>
            <a:prstGeom prst="rightArrow">
              <a:avLst>
                <a:gd name="adj1" fmla="val 50000"/>
                <a:gd name="adj2" fmla="val 80300"/>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2212" name="直接连接符 154731"/>
            <p:cNvSpPr/>
            <p:nvPr/>
          </p:nvSpPr>
          <p:spPr>
            <a:xfrm>
              <a:off x="823" y="2238"/>
              <a:ext cx="1094" cy="174"/>
            </a:xfrm>
            <a:prstGeom prst="line">
              <a:avLst/>
            </a:prstGeom>
            <a:ln w="9525" cap="flat" cmpd="sng">
              <a:solidFill>
                <a:schemeClr val="tx1"/>
              </a:solidFill>
              <a:prstDash val="solid"/>
              <a:round/>
              <a:headEnd type="none" w="sm" len="lg"/>
              <a:tailEnd type="none" w="sm" len="lg"/>
            </a:ln>
          </p:spPr>
        </p:sp>
        <p:sp>
          <p:nvSpPr>
            <p:cNvPr id="132213" name="直接连接符 154732"/>
            <p:cNvSpPr/>
            <p:nvPr/>
          </p:nvSpPr>
          <p:spPr>
            <a:xfrm>
              <a:off x="817" y="2865"/>
              <a:ext cx="1100" cy="179"/>
            </a:xfrm>
            <a:prstGeom prst="line">
              <a:avLst/>
            </a:prstGeom>
            <a:ln w="9525" cap="flat" cmpd="sng">
              <a:solidFill>
                <a:schemeClr val="tx1"/>
              </a:solidFill>
              <a:prstDash val="solid"/>
              <a:round/>
              <a:headEnd type="none" w="sm" len="lg"/>
              <a:tailEnd type="none" w="sm" len="lg"/>
            </a:ln>
          </p:spPr>
        </p:sp>
      </p:grpSp>
      <p:grpSp>
        <p:nvGrpSpPr>
          <p:cNvPr id="154755" name="组合 154754"/>
          <p:cNvGrpSpPr/>
          <p:nvPr/>
        </p:nvGrpSpPr>
        <p:grpSpPr>
          <a:xfrm>
            <a:off x="6804025" y="1370013"/>
            <a:ext cx="582613" cy="385762"/>
            <a:chOff x="4286" y="1558"/>
            <a:chExt cx="367" cy="243"/>
          </a:xfrm>
        </p:grpSpPr>
        <p:sp>
          <p:nvSpPr>
            <p:cNvPr id="132215" name="平行四边形 154667"/>
            <p:cNvSpPr/>
            <p:nvPr/>
          </p:nvSpPr>
          <p:spPr>
            <a:xfrm rot="5400000">
              <a:off x="4366" y="1515"/>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216" name="文本框 154668"/>
            <p:cNvSpPr txBox="1"/>
            <p:nvPr/>
          </p:nvSpPr>
          <p:spPr>
            <a:xfrm rot="626605">
              <a:off x="4295" y="1558"/>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132217" name="直接连接符 154670"/>
            <p:cNvSpPr/>
            <p:nvPr/>
          </p:nvSpPr>
          <p:spPr>
            <a:xfrm>
              <a:off x="4286" y="1738"/>
              <a:ext cx="363" cy="63"/>
            </a:xfrm>
            <a:prstGeom prst="line">
              <a:avLst/>
            </a:prstGeom>
            <a:ln w="9525" cap="flat" cmpd="sng">
              <a:solidFill>
                <a:schemeClr val="tx1"/>
              </a:solidFill>
              <a:prstDash val="solid"/>
              <a:round/>
              <a:headEnd type="none" w="sm" len="lg"/>
              <a:tailEnd type="none" w="sm" len="lg"/>
            </a:ln>
          </p:spPr>
        </p:sp>
        <p:sp>
          <p:nvSpPr>
            <p:cNvPr id="132218" name="右箭头 154671"/>
            <p:cNvSpPr/>
            <p:nvPr/>
          </p:nvSpPr>
          <p:spPr>
            <a:xfrm rot="746037">
              <a:off x="4481" y="1652"/>
              <a:ext cx="132" cy="126"/>
            </a:xfrm>
            <a:prstGeom prst="rightArrow">
              <a:avLst>
                <a:gd name="adj1" fmla="val 50000"/>
                <a:gd name="adj2" fmla="val 26185"/>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2219" name="直接连接符 154669"/>
            <p:cNvSpPr/>
            <p:nvPr/>
          </p:nvSpPr>
          <p:spPr>
            <a:xfrm>
              <a:off x="4290" y="1587"/>
              <a:ext cx="363" cy="63"/>
            </a:xfrm>
            <a:prstGeom prst="line">
              <a:avLst/>
            </a:prstGeom>
            <a:ln w="9525" cap="flat" cmpd="sng">
              <a:solidFill>
                <a:schemeClr val="tx1"/>
              </a:solidFill>
              <a:prstDash val="solid"/>
              <a:round/>
              <a:headEnd type="none" w="sm" len="lg"/>
              <a:tailEnd type="none" w="sm" len="lg"/>
            </a:ln>
          </p:spPr>
        </p:sp>
      </p:grpSp>
      <p:grpSp>
        <p:nvGrpSpPr>
          <p:cNvPr id="154754" name="组合 154753"/>
          <p:cNvGrpSpPr/>
          <p:nvPr/>
        </p:nvGrpSpPr>
        <p:grpSpPr>
          <a:xfrm>
            <a:off x="6811963" y="1076325"/>
            <a:ext cx="581025" cy="395288"/>
            <a:chOff x="4291" y="1373"/>
            <a:chExt cx="366" cy="249"/>
          </a:xfrm>
        </p:grpSpPr>
        <p:sp>
          <p:nvSpPr>
            <p:cNvPr id="132221" name="平行四边形 154733"/>
            <p:cNvSpPr/>
            <p:nvPr/>
          </p:nvSpPr>
          <p:spPr>
            <a:xfrm rot="5400000">
              <a:off x="4370" y="1336"/>
              <a:ext cx="211" cy="359"/>
            </a:xfrm>
            <a:prstGeom prst="parallelogram">
              <a:avLst>
                <a:gd name="adj" fmla="val 29162"/>
              </a:avLst>
            </a:prstGeom>
            <a:solidFill>
              <a:srgbClr val="DDDDDD"/>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32222" name="文本框 154734"/>
            <p:cNvSpPr txBox="1"/>
            <p:nvPr/>
          </p:nvSpPr>
          <p:spPr>
            <a:xfrm rot="626605">
              <a:off x="4294" y="1373"/>
              <a:ext cx="265" cy="231"/>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P</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132223" name="直接连接符 154735"/>
            <p:cNvSpPr/>
            <p:nvPr/>
          </p:nvSpPr>
          <p:spPr>
            <a:xfrm>
              <a:off x="4295" y="1407"/>
              <a:ext cx="362" cy="64"/>
            </a:xfrm>
            <a:prstGeom prst="line">
              <a:avLst/>
            </a:prstGeom>
            <a:ln w="9525" cap="flat" cmpd="sng">
              <a:solidFill>
                <a:schemeClr val="tx1"/>
              </a:solidFill>
              <a:prstDash val="solid"/>
              <a:round/>
              <a:headEnd type="none" w="sm" len="lg"/>
              <a:tailEnd type="none" w="sm" len="lg"/>
            </a:ln>
          </p:spPr>
        </p:sp>
        <p:sp>
          <p:nvSpPr>
            <p:cNvPr id="132224" name="直接连接符 154736"/>
            <p:cNvSpPr/>
            <p:nvPr/>
          </p:nvSpPr>
          <p:spPr>
            <a:xfrm>
              <a:off x="4291" y="1558"/>
              <a:ext cx="363" cy="64"/>
            </a:xfrm>
            <a:prstGeom prst="line">
              <a:avLst/>
            </a:prstGeom>
            <a:ln w="9525" cap="flat" cmpd="sng">
              <a:solidFill>
                <a:schemeClr val="tx1"/>
              </a:solidFill>
              <a:prstDash val="solid"/>
              <a:round/>
              <a:headEnd type="none" w="sm" len="lg"/>
              <a:tailEnd type="none" w="sm" len="lg"/>
            </a:ln>
          </p:spPr>
        </p:sp>
        <p:sp>
          <p:nvSpPr>
            <p:cNvPr id="132225" name="右箭头 154737"/>
            <p:cNvSpPr/>
            <p:nvPr/>
          </p:nvSpPr>
          <p:spPr>
            <a:xfrm rot="746037">
              <a:off x="4485" y="1472"/>
              <a:ext cx="133" cy="127"/>
            </a:xfrm>
            <a:prstGeom prst="rightArrow">
              <a:avLst>
                <a:gd name="adj1" fmla="val 50000"/>
                <a:gd name="adj2" fmla="val 26176"/>
              </a:avLst>
            </a:prstGeom>
            <a:solidFill>
              <a:schemeClr val="bg1"/>
            </a:solidFill>
            <a:ln w="9525" cap="flat" cmpd="sng">
              <a:solidFill>
                <a:srgbClr val="333399"/>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32226" name="直接连接符 154738"/>
          <p:cNvSpPr/>
          <p:nvPr/>
        </p:nvSpPr>
        <p:spPr>
          <a:xfrm>
            <a:off x="6808788" y="1090613"/>
            <a:ext cx="0" cy="3813175"/>
          </a:xfrm>
          <a:prstGeom prst="line">
            <a:avLst/>
          </a:prstGeom>
          <a:ln w="12700" cap="flat" cmpd="sng">
            <a:solidFill>
              <a:schemeClr val="tx1"/>
            </a:solidFill>
            <a:prstDash val="solid"/>
            <a:round/>
            <a:headEnd type="none" w="sm" len="lg"/>
            <a:tailEnd type="none" w="sm" len="lg"/>
          </a:ln>
        </p:spPr>
      </p:sp>
      <p:sp>
        <p:nvSpPr>
          <p:cNvPr id="154740" name="直接连接符 154739"/>
          <p:cNvSpPr/>
          <p:nvPr/>
        </p:nvSpPr>
        <p:spPr>
          <a:xfrm>
            <a:off x="1306513" y="3556000"/>
            <a:ext cx="576262" cy="95250"/>
          </a:xfrm>
          <a:prstGeom prst="line">
            <a:avLst/>
          </a:prstGeom>
          <a:ln w="19050" cap="flat" cmpd="sng">
            <a:solidFill>
              <a:srgbClr val="333399"/>
            </a:solidFill>
            <a:prstDash val="solid"/>
            <a:round/>
            <a:headEnd type="none" w="med" len="med"/>
            <a:tailEnd type="triangle" w="sm" len="med"/>
          </a:ln>
        </p:spPr>
      </p:sp>
      <p:sp>
        <p:nvSpPr>
          <p:cNvPr id="154741" name="直接连接符 154740"/>
          <p:cNvSpPr/>
          <p:nvPr/>
        </p:nvSpPr>
        <p:spPr>
          <a:xfrm>
            <a:off x="1892300" y="3736975"/>
            <a:ext cx="566738" cy="95250"/>
          </a:xfrm>
          <a:prstGeom prst="line">
            <a:avLst/>
          </a:prstGeom>
          <a:ln w="19050" cap="flat" cmpd="sng">
            <a:solidFill>
              <a:srgbClr val="333399"/>
            </a:solidFill>
            <a:prstDash val="solid"/>
            <a:round/>
            <a:headEnd type="none" w="med" len="med"/>
            <a:tailEnd type="triangle" w="sm" len="med"/>
          </a:ln>
        </p:spPr>
      </p:sp>
      <p:sp>
        <p:nvSpPr>
          <p:cNvPr id="154742" name="直接连接符 154741"/>
          <p:cNvSpPr/>
          <p:nvPr/>
        </p:nvSpPr>
        <p:spPr>
          <a:xfrm>
            <a:off x="2459038" y="3927475"/>
            <a:ext cx="574675" cy="85725"/>
          </a:xfrm>
          <a:prstGeom prst="line">
            <a:avLst/>
          </a:prstGeom>
          <a:ln w="19050" cap="flat" cmpd="sng">
            <a:solidFill>
              <a:srgbClr val="333399"/>
            </a:solidFill>
            <a:prstDash val="solid"/>
            <a:round/>
            <a:headEnd type="none" w="med" len="med"/>
            <a:tailEnd type="triangle" w="sm" len="med"/>
          </a:ln>
        </p:spPr>
      </p:sp>
      <p:grpSp>
        <p:nvGrpSpPr>
          <p:cNvPr id="154748" name="组合 154747"/>
          <p:cNvGrpSpPr/>
          <p:nvPr/>
        </p:nvGrpSpPr>
        <p:grpSpPr>
          <a:xfrm>
            <a:off x="179388" y="3451225"/>
            <a:ext cx="1098550" cy="592138"/>
            <a:chOff x="113" y="2869"/>
            <a:chExt cx="692" cy="373"/>
          </a:xfrm>
        </p:grpSpPr>
        <p:sp>
          <p:nvSpPr>
            <p:cNvPr id="132231" name="直接连接符 154742"/>
            <p:cNvSpPr/>
            <p:nvPr/>
          </p:nvSpPr>
          <p:spPr>
            <a:xfrm>
              <a:off x="615" y="3241"/>
              <a:ext cx="182" cy="0"/>
            </a:xfrm>
            <a:prstGeom prst="line">
              <a:avLst/>
            </a:prstGeom>
            <a:ln w="9525" cap="flat" cmpd="sng">
              <a:solidFill>
                <a:srgbClr val="333399"/>
              </a:solidFill>
              <a:prstDash val="solid"/>
              <a:round/>
              <a:headEnd type="none" w="med" len="med"/>
              <a:tailEnd type="none" w="med" len="med"/>
            </a:ln>
          </p:spPr>
        </p:sp>
        <p:sp>
          <p:nvSpPr>
            <p:cNvPr id="132232" name="直接连接符 154743"/>
            <p:cNvSpPr/>
            <p:nvPr/>
          </p:nvSpPr>
          <p:spPr>
            <a:xfrm>
              <a:off x="721" y="2869"/>
              <a:ext cx="0" cy="373"/>
            </a:xfrm>
            <a:prstGeom prst="line">
              <a:avLst/>
            </a:prstGeom>
            <a:ln w="9525" cap="flat" cmpd="sng">
              <a:solidFill>
                <a:srgbClr val="333399"/>
              </a:solidFill>
              <a:prstDash val="solid"/>
              <a:round/>
              <a:headEnd type="triangle" w="sm" len="lg"/>
              <a:tailEnd type="triangle" w="sm" len="lg"/>
            </a:ln>
          </p:spPr>
        </p:sp>
        <p:sp>
          <p:nvSpPr>
            <p:cNvPr id="132233" name="文本框 154744"/>
            <p:cNvSpPr txBox="1"/>
            <p:nvPr/>
          </p:nvSpPr>
          <p:spPr>
            <a:xfrm>
              <a:off x="113" y="2933"/>
              <a:ext cx="692" cy="214"/>
            </a:xfrm>
            <a:prstGeom prst="rect">
              <a:avLst/>
            </a:prstGeom>
            <a:noFill/>
            <a:ln w="9525">
              <a:noFill/>
            </a:ln>
          </p:spPr>
          <p:txBody>
            <a:bodyPr wrap="none" anchor="t">
              <a:spAutoFit/>
            </a:bodyPr>
            <a:p>
              <a:pPr>
                <a:lnSpc>
                  <a:spcPct val="90000"/>
                </a:lnSpc>
              </a:pPr>
              <a:r>
                <a:rPr lang="zh-CN" altLang="en-US" dirty="0">
                  <a:solidFill>
                    <a:srgbClr val="333399"/>
                  </a:solidFill>
                  <a:latin typeface="Arial" panose="020B0604020202020204" pitchFamily="34" charset="0"/>
                  <a:ea typeface="黑体" panose="02010609060101010101" pitchFamily="2" charset="-122"/>
                </a:rPr>
                <a:t>连接释放</a:t>
              </a:r>
              <a:endParaRPr lang="zh-CN" altLang="en-US" dirty="0">
                <a:solidFill>
                  <a:srgbClr val="333399"/>
                </a:solidFill>
                <a:latin typeface="Arial" panose="020B0604020202020204" pitchFamily="34" charset="0"/>
                <a:ea typeface="黑体" panose="02010609060101010101" pitchFamily="2" charset="-122"/>
              </a:endParaRPr>
            </a:p>
          </p:txBody>
        </p:sp>
      </p:grpSp>
      <p:sp>
        <p:nvSpPr>
          <p:cNvPr id="132234" name="任意多边形 154730"/>
          <p:cNvSpPr/>
          <p:nvPr/>
        </p:nvSpPr>
        <p:spPr>
          <a:xfrm>
            <a:off x="3040063" y="1125538"/>
            <a:ext cx="4762" cy="3813175"/>
          </a:xfrm>
          <a:custGeom>
            <a:avLst/>
            <a:gdLst/>
            <a:ahLst/>
            <a:cxnLst/>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a:p>
            <a:endParaRPr lang="zh-CN" altLang="en-US"/>
          </a:p>
        </p:txBody>
      </p:sp>
      <p:sp>
        <p:nvSpPr>
          <p:cNvPr id="132235" name="圆角矩形 154766"/>
          <p:cNvSpPr/>
          <p:nvPr/>
        </p:nvSpPr>
        <p:spPr>
          <a:xfrm>
            <a:off x="71438" y="5365750"/>
            <a:ext cx="8843962" cy="1447800"/>
          </a:xfrm>
          <a:prstGeom prst="roundRect">
            <a:avLst>
              <a:gd name="adj" fmla="val 16667"/>
            </a:avLst>
          </a:prstGeom>
          <a:noFill/>
          <a:ln w="9525"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36" name="直接连接符 154767"/>
          <p:cNvSpPr/>
          <p:nvPr/>
        </p:nvSpPr>
        <p:spPr>
          <a:xfrm>
            <a:off x="6781800" y="6203950"/>
            <a:ext cx="1676400" cy="0"/>
          </a:xfrm>
          <a:prstGeom prst="line">
            <a:avLst/>
          </a:prstGeom>
          <a:ln w="9525" cap="flat" cmpd="sng">
            <a:solidFill>
              <a:schemeClr val="tx1"/>
            </a:solidFill>
            <a:prstDash val="solid"/>
            <a:round/>
            <a:headEnd type="none" w="sm" len="lg"/>
            <a:tailEnd type="none" w="sm" len="lg"/>
          </a:ln>
        </p:spPr>
      </p:sp>
      <p:sp>
        <p:nvSpPr>
          <p:cNvPr id="132237" name="直接连接符 154768"/>
          <p:cNvSpPr/>
          <p:nvPr/>
        </p:nvSpPr>
        <p:spPr>
          <a:xfrm>
            <a:off x="3962400" y="6203950"/>
            <a:ext cx="1676400" cy="0"/>
          </a:xfrm>
          <a:prstGeom prst="line">
            <a:avLst/>
          </a:prstGeom>
          <a:ln w="9525" cap="flat" cmpd="sng">
            <a:solidFill>
              <a:schemeClr val="tx1"/>
            </a:solidFill>
            <a:prstDash val="solid"/>
            <a:round/>
            <a:headEnd type="none" w="sm" len="lg"/>
            <a:tailEnd type="none" w="sm" len="lg"/>
          </a:ln>
        </p:spPr>
      </p:sp>
      <p:sp>
        <p:nvSpPr>
          <p:cNvPr id="132238" name="直接连接符 154769"/>
          <p:cNvSpPr/>
          <p:nvPr/>
        </p:nvSpPr>
        <p:spPr>
          <a:xfrm>
            <a:off x="1295400" y="6203950"/>
            <a:ext cx="1676400" cy="0"/>
          </a:xfrm>
          <a:prstGeom prst="line">
            <a:avLst/>
          </a:prstGeom>
          <a:ln w="9525" cap="flat" cmpd="sng">
            <a:solidFill>
              <a:schemeClr val="tx1"/>
            </a:solidFill>
            <a:prstDash val="solid"/>
            <a:round/>
            <a:headEnd type="none" w="sm" len="lg"/>
            <a:tailEnd type="none" w="sm" len="lg"/>
          </a:ln>
        </p:spPr>
      </p:sp>
      <p:grpSp>
        <p:nvGrpSpPr>
          <p:cNvPr id="132239" name="组合 154770"/>
          <p:cNvGrpSpPr/>
          <p:nvPr/>
        </p:nvGrpSpPr>
        <p:grpSpPr>
          <a:xfrm>
            <a:off x="1219200" y="6051550"/>
            <a:ext cx="1905000" cy="228600"/>
            <a:chOff x="768" y="2544"/>
            <a:chExt cx="1200" cy="144"/>
          </a:xfrm>
        </p:grpSpPr>
        <p:sp>
          <p:nvSpPr>
            <p:cNvPr id="132240" name="立方体 154771"/>
            <p:cNvSpPr/>
            <p:nvPr/>
          </p:nvSpPr>
          <p:spPr>
            <a:xfrm>
              <a:off x="768"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1" name="立方体 154772"/>
            <p:cNvSpPr/>
            <p:nvPr/>
          </p:nvSpPr>
          <p:spPr>
            <a:xfrm>
              <a:off x="1120"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2" name="立方体 154773"/>
            <p:cNvSpPr/>
            <p:nvPr/>
          </p:nvSpPr>
          <p:spPr>
            <a:xfrm>
              <a:off x="1472"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3" name="立方体 154774"/>
            <p:cNvSpPr/>
            <p:nvPr/>
          </p:nvSpPr>
          <p:spPr>
            <a:xfrm>
              <a:off x="1824"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grpSp>
      <p:grpSp>
        <p:nvGrpSpPr>
          <p:cNvPr id="132244" name="组合 154775"/>
          <p:cNvGrpSpPr/>
          <p:nvPr/>
        </p:nvGrpSpPr>
        <p:grpSpPr>
          <a:xfrm>
            <a:off x="3886200" y="6051550"/>
            <a:ext cx="1905000" cy="228600"/>
            <a:chOff x="768" y="2544"/>
            <a:chExt cx="1200" cy="144"/>
          </a:xfrm>
        </p:grpSpPr>
        <p:sp>
          <p:nvSpPr>
            <p:cNvPr id="132245" name="立方体 154776"/>
            <p:cNvSpPr/>
            <p:nvPr/>
          </p:nvSpPr>
          <p:spPr>
            <a:xfrm>
              <a:off x="768"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6" name="立方体 154777"/>
            <p:cNvSpPr/>
            <p:nvPr/>
          </p:nvSpPr>
          <p:spPr>
            <a:xfrm>
              <a:off x="1120"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7" name="立方体 154778"/>
            <p:cNvSpPr/>
            <p:nvPr/>
          </p:nvSpPr>
          <p:spPr>
            <a:xfrm>
              <a:off x="1472"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48" name="立方体 154779"/>
            <p:cNvSpPr/>
            <p:nvPr/>
          </p:nvSpPr>
          <p:spPr>
            <a:xfrm>
              <a:off x="1824"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grpSp>
      <p:grpSp>
        <p:nvGrpSpPr>
          <p:cNvPr id="132249" name="组合 154780"/>
          <p:cNvGrpSpPr/>
          <p:nvPr/>
        </p:nvGrpSpPr>
        <p:grpSpPr>
          <a:xfrm>
            <a:off x="6705600" y="6051550"/>
            <a:ext cx="1905000" cy="228600"/>
            <a:chOff x="768" y="2544"/>
            <a:chExt cx="1200" cy="144"/>
          </a:xfrm>
        </p:grpSpPr>
        <p:sp>
          <p:nvSpPr>
            <p:cNvPr id="132250" name="立方体 154781"/>
            <p:cNvSpPr/>
            <p:nvPr/>
          </p:nvSpPr>
          <p:spPr>
            <a:xfrm>
              <a:off x="768"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1" name="立方体 154782"/>
            <p:cNvSpPr/>
            <p:nvPr/>
          </p:nvSpPr>
          <p:spPr>
            <a:xfrm>
              <a:off x="1120"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2" name="立方体 154783"/>
            <p:cNvSpPr/>
            <p:nvPr/>
          </p:nvSpPr>
          <p:spPr>
            <a:xfrm>
              <a:off x="1472"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3" name="立方体 154784"/>
            <p:cNvSpPr/>
            <p:nvPr/>
          </p:nvSpPr>
          <p:spPr>
            <a:xfrm>
              <a:off x="1824" y="2544"/>
              <a:ext cx="144" cy="144"/>
            </a:xfrm>
            <a:prstGeom prst="cube">
              <a:avLst>
                <a:gd name="adj" fmla="val 25000"/>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grpSp>
      <p:sp>
        <p:nvSpPr>
          <p:cNvPr id="132254" name="上弧形箭头 154785"/>
          <p:cNvSpPr/>
          <p:nvPr/>
        </p:nvSpPr>
        <p:spPr>
          <a:xfrm>
            <a:off x="3886200" y="5670550"/>
            <a:ext cx="685800" cy="304800"/>
          </a:xfrm>
          <a:prstGeom prst="curvedDownArrow">
            <a:avLst>
              <a:gd name="adj1" fmla="val 49270"/>
              <a:gd name="adj2" fmla="val 94270"/>
              <a:gd name="adj3" fmla="val 52597"/>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5" name="上弧形箭头 154786"/>
          <p:cNvSpPr/>
          <p:nvPr/>
        </p:nvSpPr>
        <p:spPr>
          <a:xfrm>
            <a:off x="4533900" y="5670550"/>
            <a:ext cx="685800" cy="304800"/>
          </a:xfrm>
          <a:prstGeom prst="curvedDownArrow">
            <a:avLst>
              <a:gd name="adj1" fmla="val 49270"/>
              <a:gd name="adj2" fmla="val 94270"/>
              <a:gd name="adj3" fmla="val 52597"/>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6" name="上弧形箭头 154787"/>
          <p:cNvSpPr/>
          <p:nvPr/>
        </p:nvSpPr>
        <p:spPr>
          <a:xfrm>
            <a:off x="5181600" y="5670550"/>
            <a:ext cx="685800" cy="304800"/>
          </a:xfrm>
          <a:prstGeom prst="curvedDownArrow">
            <a:avLst>
              <a:gd name="adj1" fmla="val 49270"/>
              <a:gd name="adj2" fmla="val 94270"/>
              <a:gd name="adj3" fmla="val 52597"/>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7" name="右箭头 154788"/>
          <p:cNvSpPr/>
          <p:nvPr/>
        </p:nvSpPr>
        <p:spPr>
          <a:xfrm>
            <a:off x="1295400" y="5746750"/>
            <a:ext cx="1905000" cy="304800"/>
          </a:xfrm>
          <a:prstGeom prst="rightArrow">
            <a:avLst>
              <a:gd name="adj1" fmla="val 58333"/>
              <a:gd name="adj2" fmla="val 109375"/>
            </a:avLst>
          </a:prstGeom>
          <a:solidFill>
            <a:srgbClr val="969696"/>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8" name="上弧形箭头 154789"/>
          <p:cNvSpPr/>
          <p:nvPr/>
        </p:nvSpPr>
        <p:spPr>
          <a:xfrm>
            <a:off x="6705600" y="5670550"/>
            <a:ext cx="685800" cy="304800"/>
          </a:xfrm>
          <a:prstGeom prst="curvedDownArrow">
            <a:avLst>
              <a:gd name="adj1" fmla="val 13540"/>
              <a:gd name="adj2" fmla="val 66667"/>
              <a:gd name="adj3" fmla="val 36972"/>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59" name="上弧形箭头 154790"/>
          <p:cNvSpPr/>
          <p:nvPr/>
        </p:nvSpPr>
        <p:spPr>
          <a:xfrm>
            <a:off x="7315200" y="5670550"/>
            <a:ext cx="685800" cy="304800"/>
          </a:xfrm>
          <a:prstGeom prst="curvedDownArrow">
            <a:avLst>
              <a:gd name="adj1" fmla="val 13540"/>
              <a:gd name="adj2" fmla="val 66667"/>
              <a:gd name="adj3" fmla="val 36972"/>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60" name="上弧形箭头 154791"/>
          <p:cNvSpPr/>
          <p:nvPr/>
        </p:nvSpPr>
        <p:spPr>
          <a:xfrm>
            <a:off x="7924800" y="5670550"/>
            <a:ext cx="685800" cy="304800"/>
          </a:xfrm>
          <a:prstGeom prst="curvedDownArrow">
            <a:avLst>
              <a:gd name="adj1" fmla="val 13540"/>
              <a:gd name="adj2" fmla="val 66667"/>
              <a:gd name="adj3" fmla="val 36972"/>
            </a:avLst>
          </a:prstGeom>
          <a:solidFill>
            <a:srgbClr val="DDDDDD"/>
          </a:solidFill>
          <a:ln w="9525"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132261" name="文本框 154792"/>
          <p:cNvSpPr txBox="1"/>
          <p:nvPr/>
        </p:nvSpPr>
        <p:spPr>
          <a:xfrm>
            <a:off x="101600" y="5721350"/>
            <a:ext cx="1098550" cy="587375"/>
          </a:xfrm>
          <a:prstGeom prst="rect">
            <a:avLst/>
          </a:prstGeom>
          <a:noFill/>
          <a:ln w="9525">
            <a:noFill/>
          </a:ln>
        </p:spPr>
        <p:txBody>
          <a:bodyPr wrap="none" anchor="t">
            <a:spAutoFit/>
          </a:bodyPr>
          <a:p>
            <a:pPr algn="ctr">
              <a:lnSpc>
                <a:spcPct val="90000"/>
              </a:lnSpc>
            </a:pPr>
            <a:r>
              <a:rPr lang="zh-CN" altLang="en-US" dirty="0">
                <a:solidFill>
                  <a:schemeClr val="folHlink"/>
                </a:solidFill>
                <a:latin typeface="Times New Roman" panose="02020603050405020304" pitchFamily="18" charset="0"/>
                <a:ea typeface="宋体" panose="02010600030101010101" pitchFamily="2" charset="-122"/>
              </a:rPr>
              <a:t>数据传送</a:t>
            </a:r>
            <a:endParaRPr lang="zh-CN" altLang="en-US" dirty="0">
              <a:solidFill>
                <a:schemeClr val="folHlink"/>
              </a:solidFill>
              <a:latin typeface="Times New Roman" panose="02020603050405020304" pitchFamily="18" charset="0"/>
              <a:ea typeface="宋体" panose="02010600030101010101" pitchFamily="2" charset="-122"/>
            </a:endParaRPr>
          </a:p>
          <a:p>
            <a:pPr algn="ctr">
              <a:lnSpc>
                <a:spcPct val="90000"/>
              </a:lnSpc>
            </a:pPr>
            <a:r>
              <a:rPr lang="zh-CN" altLang="en-US" dirty="0">
                <a:solidFill>
                  <a:schemeClr val="folHlink"/>
                </a:solidFill>
                <a:latin typeface="Times New Roman" panose="02020603050405020304" pitchFamily="18" charset="0"/>
                <a:ea typeface="宋体" panose="02010600030101010101" pitchFamily="2" charset="-122"/>
              </a:rPr>
              <a:t>的特点</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2" name="文本框 154793"/>
          <p:cNvSpPr txBox="1"/>
          <p:nvPr/>
        </p:nvSpPr>
        <p:spPr>
          <a:xfrm>
            <a:off x="1258888" y="5465763"/>
            <a:ext cx="1784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比特流直达终点</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3" name="文本框 154794"/>
          <p:cNvSpPr txBox="1"/>
          <p:nvPr/>
        </p:nvSpPr>
        <p:spPr>
          <a:xfrm>
            <a:off x="3886200"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报文</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4" name="文本框 154795"/>
          <p:cNvSpPr txBox="1"/>
          <p:nvPr/>
        </p:nvSpPr>
        <p:spPr>
          <a:xfrm>
            <a:off x="4543425"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报文</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5" name="文本框 154796"/>
          <p:cNvSpPr txBox="1"/>
          <p:nvPr/>
        </p:nvSpPr>
        <p:spPr>
          <a:xfrm>
            <a:off x="5200650"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报文</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6" name="文本框 154797"/>
          <p:cNvSpPr txBox="1"/>
          <p:nvPr/>
        </p:nvSpPr>
        <p:spPr>
          <a:xfrm>
            <a:off x="6705600"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分组</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7" name="文本框 154798"/>
          <p:cNvSpPr txBox="1"/>
          <p:nvPr/>
        </p:nvSpPr>
        <p:spPr>
          <a:xfrm>
            <a:off x="7324725"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分组</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8" name="文本框 154799"/>
          <p:cNvSpPr txBox="1"/>
          <p:nvPr/>
        </p:nvSpPr>
        <p:spPr>
          <a:xfrm>
            <a:off x="7943850" y="5341938"/>
            <a:ext cx="641350" cy="339725"/>
          </a:xfrm>
          <a:prstGeom prst="rect">
            <a:avLst/>
          </a:prstGeom>
          <a:noFill/>
          <a:ln w="9525">
            <a:noFill/>
          </a:ln>
        </p:spPr>
        <p:txBody>
          <a:bodyPr wrap="none" anchor="t">
            <a:spAutoFit/>
          </a:bodyPr>
          <a:p>
            <a:pPr>
              <a:lnSpc>
                <a:spcPct val="90000"/>
              </a:lnSpc>
            </a:pPr>
            <a:r>
              <a:rPr lang="zh-CN" altLang="en-US" dirty="0">
                <a:solidFill>
                  <a:schemeClr val="folHlink"/>
                </a:solidFill>
                <a:latin typeface="Times New Roman" panose="02020603050405020304" pitchFamily="18" charset="0"/>
                <a:ea typeface="宋体" panose="02010600030101010101" pitchFamily="2" charset="-122"/>
              </a:rPr>
              <a:t>分组</a:t>
            </a:r>
            <a:endParaRPr lang="zh-CN" altLang="en-US" dirty="0">
              <a:solidFill>
                <a:schemeClr val="folHlink"/>
              </a:solidFill>
              <a:latin typeface="Times New Roman" panose="02020603050405020304" pitchFamily="18" charset="0"/>
              <a:ea typeface="宋体" panose="02010600030101010101" pitchFamily="2" charset="-122"/>
            </a:endParaRPr>
          </a:p>
        </p:txBody>
      </p:sp>
      <p:sp>
        <p:nvSpPr>
          <p:cNvPr id="132269" name="文本框 154800"/>
          <p:cNvSpPr txBox="1"/>
          <p:nvPr/>
        </p:nvSpPr>
        <p:spPr>
          <a:xfrm>
            <a:off x="4237038" y="6280150"/>
            <a:ext cx="590550" cy="533400"/>
          </a:xfrm>
          <a:prstGeom prst="rect">
            <a:avLst/>
          </a:prstGeom>
          <a:noFill/>
          <a:ln w="9525">
            <a:noFill/>
          </a:ln>
        </p:spPr>
        <p:txBody>
          <a:bodyPr wrap="none" anchor="t">
            <a:spAutoFit/>
          </a:bodyPr>
          <a:p>
            <a:pPr>
              <a:lnSpc>
                <a:spcPct val="90000"/>
              </a:lnSpc>
            </a:pPr>
            <a:r>
              <a:rPr lang="zh-CN" altLang="en-US" sz="1600" dirty="0">
                <a:latin typeface="Times New Roman" panose="02020603050405020304" pitchFamily="18" charset="0"/>
                <a:ea typeface="宋体" panose="02010600030101010101" pitchFamily="2" charset="-122"/>
              </a:rPr>
              <a:t>存储</a:t>
            </a:r>
            <a:endParaRPr lang="zh-CN" altLang="en-US" sz="1600" dirty="0">
              <a:latin typeface="Times New Roman" panose="02020603050405020304" pitchFamily="18" charset="0"/>
              <a:ea typeface="宋体" panose="02010600030101010101" pitchFamily="2" charset="-122"/>
            </a:endParaRPr>
          </a:p>
          <a:p>
            <a:pPr>
              <a:lnSpc>
                <a:spcPct val="90000"/>
              </a:lnSpc>
            </a:pPr>
            <a:r>
              <a:rPr lang="zh-CN" altLang="en-US" sz="1600" dirty="0">
                <a:latin typeface="Times New Roman" panose="02020603050405020304" pitchFamily="18" charset="0"/>
                <a:ea typeface="宋体" panose="02010600030101010101" pitchFamily="2" charset="-122"/>
              </a:rPr>
              <a:t>转发</a:t>
            </a:r>
            <a:endParaRPr lang="zh-CN" altLang="en-US" sz="1600" dirty="0">
              <a:latin typeface="Times New Roman" panose="02020603050405020304" pitchFamily="18" charset="0"/>
              <a:ea typeface="宋体" panose="02010600030101010101" pitchFamily="2" charset="-122"/>
            </a:endParaRPr>
          </a:p>
        </p:txBody>
      </p:sp>
      <p:sp>
        <p:nvSpPr>
          <p:cNvPr id="132270" name="文本框 154801"/>
          <p:cNvSpPr txBox="1"/>
          <p:nvPr/>
        </p:nvSpPr>
        <p:spPr>
          <a:xfrm>
            <a:off x="4819650" y="6280150"/>
            <a:ext cx="590550" cy="533400"/>
          </a:xfrm>
          <a:prstGeom prst="rect">
            <a:avLst/>
          </a:prstGeom>
          <a:noFill/>
          <a:ln w="9525">
            <a:noFill/>
          </a:ln>
        </p:spPr>
        <p:txBody>
          <a:bodyPr wrap="none" anchor="t">
            <a:spAutoFit/>
          </a:bodyPr>
          <a:p>
            <a:pPr>
              <a:lnSpc>
                <a:spcPct val="90000"/>
              </a:lnSpc>
            </a:pPr>
            <a:r>
              <a:rPr lang="zh-CN" altLang="en-US" sz="1600" dirty="0">
                <a:latin typeface="Times New Roman" panose="02020603050405020304" pitchFamily="18" charset="0"/>
                <a:ea typeface="宋体" panose="02010600030101010101" pitchFamily="2" charset="-122"/>
              </a:rPr>
              <a:t>存储</a:t>
            </a:r>
            <a:endParaRPr lang="zh-CN" altLang="en-US" sz="1600" dirty="0">
              <a:latin typeface="Times New Roman" panose="02020603050405020304" pitchFamily="18" charset="0"/>
              <a:ea typeface="宋体" panose="02010600030101010101" pitchFamily="2" charset="-122"/>
            </a:endParaRPr>
          </a:p>
          <a:p>
            <a:pPr>
              <a:lnSpc>
                <a:spcPct val="90000"/>
              </a:lnSpc>
            </a:pPr>
            <a:r>
              <a:rPr lang="zh-CN" altLang="en-US" sz="1600" dirty="0">
                <a:latin typeface="Times New Roman" panose="02020603050405020304" pitchFamily="18" charset="0"/>
                <a:ea typeface="宋体" panose="02010600030101010101" pitchFamily="2" charset="-122"/>
              </a:rPr>
              <a:t>转发</a:t>
            </a:r>
            <a:endParaRPr lang="zh-CN" altLang="en-US" sz="1600" dirty="0">
              <a:latin typeface="Times New Roman" panose="02020603050405020304" pitchFamily="18" charset="0"/>
              <a:ea typeface="宋体" panose="02010600030101010101" pitchFamily="2" charset="-122"/>
            </a:endParaRPr>
          </a:p>
        </p:txBody>
      </p:sp>
      <p:sp>
        <p:nvSpPr>
          <p:cNvPr id="132271" name="文本框 154802"/>
          <p:cNvSpPr txBox="1"/>
          <p:nvPr/>
        </p:nvSpPr>
        <p:spPr>
          <a:xfrm>
            <a:off x="7073900" y="6267450"/>
            <a:ext cx="590550" cy="533400"/>
          </a:xfrm>
          <a:prstGeom prst="rect">
            <a:avLst/>
          </a:prstGeom>
          <a:noFill/>
          <a:ln w="9525">
            <a:noFill/>
          </a:ln>
        </p:spPr>
        <p:txBody>
          <a:bodyPr wrap="none" anchor="t">
            <a:spAutoFit/>
          </a:bodyPr>
          <a:p>
            <a:pPr>
              <a:lnSpc>
                <a:spcPct val="90000"/>
              </a:lnSpc>
            </a:pPr>
            <a:r>
              <a:rPr lang="zh-CN" altLang="en-US" sz="1600" dirty="0">
                <a:latin typeface="Times New Roman" panose="02020603050405020304" pitchFamily="18" charset="0"/>
                <a:ea typeface="宋体" panose="02010600030101010101" pitchFamily="2" charset="-122"/>
              </a:rPr>
              <a:t>存储</a:t>
            </a:r>
            <a:endParaRPr lang="zh-CN" altLang="en-US" sz="1600" dirty="0">
              <a:latin typeface="Times New Roman" panose="02020603050405020304" pitchFamily="18" charset="0"/>
              <a:ea typeface="宋体" panose="02010600030101010101" pitchFamily="2" charset="-122"/>
            </a:endParaRPr>
          </a:p>
          <a:p>
            <a:pPr>
              <a:lnSpc>
                <a:spcPct val="90000"/>
              </a:lnSpc>
            </a:pPr>
            <a:r>
              <a:rPr lang="zh-CN" altLang="en-US" sz="1600" dirty="0">
                <a:latin typeface="Times New Roman" panose="02020603050405020304" pitchFamily="18" charset="0"/>
                <a:ea typeface="宋体" panose="02010600030101010101" pitchFamily="2" charset="-122"/>
              </a:rPr>
              <a:t>转发</a:t>
            </a:r>
            <a:endParaRPr lang="zh-CN" altLang="en-US" sz="1600" dirty="0">
              <a:latin typeface="Times New Roman" panose="02020603050405020304" pitchFamily="18" charset="0"/>
              <a:ea typeface="宋体" panose="02010600030101010101" pitchFamily="2" charset="-122"/>
            </a:endParaRPr>
          </a:p>
        </p:txBody>
      </p:sp>
      <p:sp>
        <p:nvSpPr>
          <p:cNvPr id="132272" name="文本框 154803"/>
          <p:cNvSpPr txBox="1"/>
          <p:nvPr/>
        </p:nvSpPr>
        <p:spPr>
          <a:xfrm>
            <a:off x="7639050" y="6280150"/>
            <a:ext cx="590550" cy="533400"/>
          </a:xfrm>
          <a:prstGeom prst="rect">
            <a:avLst/>
          </a:prstGeom>
          <a:noFill/>
          <a:ln w="9525">
            <a:noFill/>
          </a:ln>
        </p:spPr>
        <p:txBody>
          <a:bodyPr wrap="none" anchor="t">
            <a:spAutoFit/>
          </a:bodyPr>
          <a:p>
            <a:pPr>
              <a:lnSpc>
                <a:spcPct val="90000"/>
              </a:lnSpc>
            </a:pPr>
            <a:r>
              <a:rPr lang="zh-CN" altLang="en-US" sz="1600" dirty="0">
                <a:latin typeface="Times New Roman" panose="02020603050405020304" pitchFamily="18" charset="0"/>
                <a:ea typeface="宋体" panose="02010600030101010101" pitchFamily="2" charset="-122"/>
              </a:rPr>
              <a:t>存储</a:t>
            </a:r>
            <a:endParaRPr lang="zh-CN" altLang="en-US" sz="1600" dirty="0">
              <a:latin typeface="Times New Roman" panose="02020603050405020304" pitchFamily="18" charset="0"/>
              <a:ea typeface="宋体" panose="02010600030101010101" pitchFamily="2" charset="-122"/>
            </a:endParaRPr>
          </a:p>
          <a:p>
            <a:pPr>
              <a:lnSpc>
                <a:spcPct val="90000"/>
              </a:lnSpc>
            </a:pPr>
            <a:r>
              <a:rPr lang="zh-CN" altLang="en-US" sz="1600" dirty="0">
                <a:latin typeface="Times New Roman" panose="02020603050405020304" pitchFamily="18" charset="0"/>
                <a:ea typeface="宋体" panose="02010600030101010101" pitchFamily="2" charset="-122"/>
              </a:rPr>
              <a:t>转发</a:t>
            </a:r>
            <a:endParaRPr lang="zh-CN" altLang="en-US" sz="16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11" grpId="0"/>
      <p:bldP spid="1547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7410" name="标题 27649"/>
          <p:cNvSpPr>
            <a:spLocks noGrp="1"/>
          </p:cNvSpPr>
          <p:nvPr>
            <p:ph type="title"/>
          </p:nvPr>
        </p:nvSpPr>
        <p:spPr>
          <a:ln/>
        </p:spPr>
        <p:txBody>
          <a:bodyPr anchor="b"/>
          <a:p>
            <a:pPr algn="ctr"/>
            <a:r>
              <a:rPr lang="zh-CN" altLang="en-US" dirty="0"/>
              <a:t>因特网</a:t>
            </a:r>
            <a:r>
              <a:rPr lang="en-US" altLang="zh-CN" dirty="0"/>
              <a:t>(Internet)</a:t>
            </a:r>
            <a:r>
              <a:rPr lang="zh-CN" altLang="en-US" dirty="0"/>
              <a:t>的发展</a:t>
            </a:r>
            <a:endParaRPr lang="zh-CN" altLang="en-US" dirty="0"/>
          </a:p>
        </p:txBody>
      </p:sp>
      <p:sp>
        <p:nvSpPr>
          <p:cNvPr id="27651" name="内容占位符 27650"/>
          <p:cNvSpPr>
            <a:spLocks noGrp="1"/>
          </p:cNvSpPr>
          <p:nvPr>
            <p:ph idx="1"/>
          </p:nvPr>
        </p:nvSpPr>
        <p:spPr>
          <a:xfrm>
            <a:off x="1042988" y="2051050"/>
            <a:ext cx="7772400" cy="4114800"/>
          </a:xfrm>
          <a:ln/>
        </p:spPr>
        <p:txBody>
          <a:bodyPr anchor="t"/>
          <a:p>
            <a:r>
              <a:rPr lang="zh-CN" altLang="en-US" dirty="0"/>
              <a:t>进入 </a:t>
            </a:r>
            <a:r>
              <a:rPr lang="en-US" altLang="zh-CN" dirty="0"/>
              <a:t>20 </a:t>
            </a:r>
            <a:r>
              <a:rPr lang="zh-CN" altLang="en-US" dirty="0"/>
              <a:t>世纪 </a:t>
            </a:r>
            <a:r>
              <a:rPr lang="en-US" altLang="zh-CN" dirty="0"/>
              <a:t>90 </a:t>
            </a:r>
            <a:r>
              <a:rPr lang="zh-CN" altLang="en-US" dirty="0"/>
              <a:t>年代以后，以因特网为代表的计算机网络得到了飞速的发展。</a:t>
            </a:r>
            <a:endParaRPr lang="zh-CN" altLang="en-US" dirty="0"/>
          </a:p>
          <a:p>
            <a:r>
              <a:rPr lang="zh-CN" altLang="en-US" dirty="0"/>
              <a:t>已从最初的教育科研网络逐步发展成为商业网络。</a:t>
            </a:r>
            <a:endParaRPr lang="zh-CN" altLang="en-US" dirty="0"/>
          </a:p>
          <a:p>
            <a:r>
              <a:rPr lang="zh-CN" altLang="en-US" dirty="0"/>
              <a:t>已成为仅次于全球电话网的世界第二大网络。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charRg st="40"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charRg st="63" end="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4146" name="标题 390145"/>
          <p:cNvSpPr>
            <a:spLocks noGrp="1"/>
          </p:cNvSpPr>
          <p:nvPr>
            <p:ph type="title"/>
          </p:nvPr>
        </p:nvSpPr>
        <p:spPr>
          <a:ln/>
        </p:spPr>
        <p:txBody>
          <a:bodyPr anchor="b"/>
          <a:p>
            <a:pPr algn="ctr"/>
            <a:r>
              <a:rPr lang="zh-CN" altLang="en-US" dirty="0"/>
              <a:t>计算机网络的产生背景</a:t>
            </a:r>
            <a:endParaRPr lang="zh-CN" altLang="en-US" dirty="0"/>
          </a:p>
        </p:txBody>
      </p:sp>
      <p:sp>
        <p:nvSpPr>
          <p:cNvPr id="390147" name="内容占位符 390146"/>
          <p:cNvSpPr>
            <a:spLocks noGrp="1"/>
          </p:cNvSpPr>
          <p:nvPr>
            <p:ph idx="1"/>
          </p:nvPr>
        </p:nvSpPr>
        <p:spPr>
          <a:xfrm>
            <a:off x="684213" y="1916113"/>
            <a:ext cx="8131175" cy="4321175"/>
          </a:xfrm>
          <a:ln/>
        </p:spPr>
        <p:txBody>
          <a:bodyPr anchor="t"/>
          <a:p>
            <a:r>
              <a:rPr lang="zh-CN" altLang="en-US" sz="2800" dirty="0"/>
              <a:t>是 </a:t>
            </a:r>
            <a:r>
              <a:rPr lang="en-US" altLang="zh-CN" sz="2800" dirty="0"/>
              <a:t>20 </a:t>
            </a:r>
            <a:r>
              <a:rPr lang="zh-CN" altLang="en-US" sz="2800" dirty="0"/>
              <a:t>世纪 </a:t>
            </a:r>
            <a:r>
              <a:rPr lang="en-US" altLang="zh-CN" sz="2800" dirty="0"/>
              <a:t>60 </a:t>
            </a:r>
            <a:r>
              <a:rPr lang="zh-CN" altLang="en-US" sz="2800" dirty="0"/>
              <a:t>年代美苏冷战时期的产物。</a:t>
            </a:r>
            <a:endParaRPr lang="zh-CN" altLang="en-US" sz="2800" dirty="0"/>
          </a:p>
          <a:p>
            <a:r>
              <a:rPr lang="en-US" altLang="zh-CN" sz="2800" dirty="0"/>
              <a:t>60 </a:t>
            </a:r>
            <a:r>
              <a:rPr lang="zh-CN" altLang="en-US" sz="2800" dirty="0"/>
              <a:t>年代初，美国国防部领导的远景研究规划局</a:t>
            </a:r>
            <a:r>
              <a:rPr lang="en-US" altLang="zh-CN" sz="2800" dirty="0"/>
              <a:t>ARPA (Advanced Research Project Agency) </a:t>
            </a:r>
            <a:r>
              <a:rPr lang="zh-CN" altLang="en-US" sz="2800" dirty="0"/>
              <a:t>提出要研制一种生存性</a:t>
            </a:r>
            <a:r>
              <a:rPr lang="en-US" altLang="zh-CN" sz="2800" dirty="0"/>
              <a:t>(survivability)</a:t>
            </a:r>
            <a:r>
              <a:rPr lang="zh-CN" altLang="en-US" sz="2800" dirty="0"/>
              <a:t>很强的网络。</a:t>
            </a:r>
            <a:endParaRPr lang="zh-CN" altLang="en-US" sz="2800" dirty="0"/>
          </a:p>
          <a:p>
            <a:r>
              <a:rPr lang="zh-CN" altLang="en-US" sz="2800" dirty="0"/>
              <a:t>传统的电路交换</a:t>
            </a:r>
            <a:r>
              <a:rPr lang="en-US" altLang="zh-CN" sz="2800" dirty="0"/>
              <a:t>(circuit switching)</a:t>
            </a:r>
            <a:r>
              <a:rPr lang="zh-CN" altLang="en-US" sz="2800" dirty="0"/>
              <a:t>的电信网有一个缺点：正在通信的电路中有一个交换机或有一条链路被炸毁，则整个通信电路就要中断。</a:t>
            </a:r>
            <a:endParaRPr lang="zh-CN" altLang="en-US" sz="2800" dirty="0"/>
          </a:p>
          <a:p>
            <a:r>
              <a:rPr lang="zh-CN" altLang="en-US" sz="2800" dirty="0"/>
              <a:t>如要改用其他迂回电路，必须重新拨号建立连接。这将要延误一些时间。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7">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47">
                                            <p:txEl>
                                              <p:charRg st="24" end="1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147">
                                            <p:txEl>
                                              <p:charRg st="118" end="19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147">
                                            <p:txEl>
                                              <p:charRg st="191" end="2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6194" name="标题 392193"/>
          <p:cNvSpPr>
            <a:spLocks noGrp="1"/>
          </p:cNvSpPr>
          <p:nvPr>
            <p:ph type="title"/>
          </p:nvPr>
        </p:nvSpPr>
        <p:spPr>
          <a:ln/>
        </p:spPr>
        <p:txBody>
          <a:bodyPr anchor="b"/>
          <a:p>
            <a:pPr algn="ctr"/>
            <a:r>
              <a:rPr lang="zh-CN" altLang="en-US" dirty="0"/>
              <a:t>新型网络的基本特点</a:t>
            </a:r>
            <a:endParaRPr lang="zh-CN" altLang="en-US" dirty="0"/>
          </a:p>
        </p:txBody>
      </p:sp>
      <p:sp>
        <p:nvSpPr>
          <p:cNvPr id="392195" name="内容占位符 392194"/>
          <p:cNvSpPr>
            <a:spLocks noGrp="1"/>
          </p:cNvSpPr>
          <p:nvPr>
            <p:ph idx="1"/>
          </p:nvPr>
        </p:nvSpPr>
        <p:spPr>
          <a:xfrm>
            <a:off x="1042988" y="1978025"/>
            <a:ext cx="7772400" cy="4114800"/>
          </a:xfrm>
          <a:ln/>
        </p:spPr>
        <p:txBody>
          <a:bodyPr anchor="t"/>
          <a:p>
            <a:pPr>
              <a:lnSpc>
                <a:spcPct val="90000"/>
              </a:lnSpc>
            </a:pPr>
            <a:r>
              <a:rPr lang="zh-CN" altLang="en-US" sz="2800" dirty="0"/>
              <a:t>网络用于计算机之间的数据传送，而不是为了打电话。</a:t>
            </a:r>
            <a:endParaRPr lang="zh-CN" altLang="en-US" sz="2800" dirty="0"/>
          </a:p>
          <a:p>
            <a:pPr>
              <a:lnSpc>
                <a:spcPct val="90000"/>
              </a:lnSpc>
            </a:pPr>
            <a:r>
              <a:rPr lang="zh-CN" altLang="en-US" sz="2800" dirty="0"/>
              <a:t>网络能够连接不同类型的计算机，不局限于单一类型的计算机。</a:t>
            </a:r>
            <a:endParaRPr lang="zh-CN" altLang="en-US" sz="2800" dirty="0"/>
          </a:p>
          <a:p>
            <a:pPr>
              <a:lnSpc>
                <a:spcPct val="90000"/>
              </a:lnSpc>
            </a:pPr>
            <a:r>
              <a:rPr lang="zh-CN" altLang="en-US" sz="2800" dirty="0"/>
              <a:t>所有的网络结点都同等重要，因而大大提高网络的生存性。</a:t>
            </a:r>
            <a:endParaRPr lang="zh-CN" altLang="en-US" sz="2800" dirty="0"/>
          </a:p>
          <a:p>
            <a:pPr>
              <a:lnSpc>
                <a:spcPct val="90000"/>
              </a:lnSpc>
            </a:pPr>
            <a:r>
              <a:rPr lang="zh-CN" altLang="en-US" sz="2800" dirty="0"/>
              <a:t>计算机在进行通信时，必须有冗余的路由。</a:t>
            </a:r>
            <a:endParaRPr lang="zh-CN" altLang="en-US" sz="2800" dirty="0"/>
          </a:p>
          <a:p>
            <a:pPr>
              <a:lnSpc>
                <a:spcPct val="90000"/>
              </a:lnSpc>
            </a:pPr>
            <a:r>
              <a:rPr lang="zh-CN" altLang="en-US" sz="2800" dirty="0"/>
              <a:t>网络的结构应当尽可能地简单，同时还能够非常可靠地传送数据。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charRg st="25"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charRg st="54" end="8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charRg st="81" end="10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charRg st="101"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38242" name="标题 155649"/>
          <p:cNvSpPr>
            <a:spLocks noGrp="1"/>
          </p:cNvSpPr>
          <p:nvPr>
            <p:ph type="title"/>
          </p:nvPr>
        </p:nvSpPr>
        <p:spPr>
          <a:ln/>
        </p:spPr>
        <p:txBody>
          <a:bodyPr anchor="b"/>
          <a:p>
            <a:pPr algn="ctr"/>
            <a:r>
              <a:rPr lang="en-US" altLang="zh-CN" sz="4000" dirty="0"/>
              <a:t>ARPANET</a:t>
            </a:r>
            <a:r>
              <a:rPr lang="zh-CN" altLang="en-US" sz="4000" dirty="0"/>
              <a:t>的成功使</a:t>
            </a:r>
            <a:br>
              <a:rPr lang="zh-CN" altLang="en-US" sz="4000" dirty="0"/>
            </a:br>
            <a:r>
              <a:rPr lang="zh-CN" altLang="en-US" sz="4000" dirty="0"/>
              <a:t>计算机网络的概念发生根本变化 </a:t>
            </a:r>
            <a:endParaRPr lang="zh-CN" altLang="en-US" sz="4000" dirty="0"/>
          </a:p>
        </p:txBody>
      </p:sp>
      <p:sp>
        <p:nvSpPr>
          <p:cNvPr id="155651" name="内容占位符 155650"/>
          <p:cNvSpPr>
            <a:spLocks noGrp="1"/>
          </p:cNvSpPr>
          <p:nvPr>
            <p:ph idx="1"/>
          </p:nvPr>
        </p:nvSpPr>
        <p:spPr>
          <a:xfrm>
            <a:off x="1042988" y="1978025"/>
            <a:ext cx="7772400" cy="4114800"/>
          </a:xfrm>
          <a:ln/>
        </p:spPr>
        <p:txBody>
          <a:bodyPr anchor="t"/>
          <a:p>
            <a:r>
              <a:rPr lang="zh-CN" altLang="en-US" dirty="0"/>
              <a:t>早期的面向终端的计算机网络是以</a:t>
            </a:r>
            <a:r>
              <a:rPr lang="zh-CN" altLang="en-US" dirty="0">
                <a:solidFill>
                  <a:schemeClr val="hlink"/>
                </a:solidFill>
              </a:rPr>
              <a:t>单个主机为中心</a:t>
            </a:r>
            <a:r>
              <a:rPr lang="zh-CN" altLang="en-US" dirty="0"/>
              <a:t>的星形网</a:t>
            </a:r>
            <a:endParaRPr lang="zh-CN" altLang="en-US" dirty="0"/>
          </a:p>
          <a:p>
            <a:pPr lvl="1"/>
            <a:r>
              <a:rPr lang="zh-CN" altLang="en-US" dirty="0">
                <a:solidFill>
                  <a:srgbClr val="333399"/>
                </a:solidFill>
                <a:ea typeface="黑体" panose="02010609060101010101" pitchFamily="2" charset="-122"/>
              </a:rPr>
              <a:t>各终端通过通信线路共享昂贵的中心主机的硬件和软件资源。</a:t>
            </a:r>
            <a:r>
              <a:rPr lang="zh-CN" altLang="en-US" dirty="0"/>
              <a:t> </a:t>
            </a:r>
            <a:endParaRPr lang="zh-CN" altLang="en-US" dirty="0"/>
          </a:p>
          <a:p>
            <a:r>
              <a:rPr lang="zh-CN" altLang="en-US" dirty="0"/>
              <a:t>分组交换网则是以</a:t>
            </a:r>
            <a:r>
              <a:rPr lang="zh-CN" altLang="en-US" dirty="0">
                <a:solidFill>
                  <a:schemeClr val="hlink"/>
                </a:solidFill>
              </a:rPr>
              <a:t>网络为中心</a:t>
            </a:r>
            <a:r>
              <a:rPr lang="zh-CN" altLang="en-US" dirty="0"/>
              <a:t>，主机都处在网络的外围。</a:t>
            </a:r>
            <a:endParaRPr lang="zh-CN" altLang="en-US" dirty="0"/>
          </a:p>
          <a:p>
            <a:pPr lvl="1"/>
            <a:r>
              <a:rPr lang="zh-CN" altLang="en-US" dirty="0">
                <a:solidFill>
                  <a:srgbClr val="333399"/>
                </a:solidFill>
                <a:ea typeface="黑体" panose="02010609060101010101" pitchFamily="2" charset="-122"/>
              </a:rPr>
              <a:t>用户通过分组交换网可共享连接在网络上的许多硬件和各种丰富的软件资源。</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charRg st="0" end="2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charRg st="27" end="5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charRg st="56" end="8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651">
                                            <p:txEl>
                                              <p:charRg st="82" end="1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40290" name="标题 157697"/>
          <p:cNvSpPr>
            <a:spLocks noGrp="1"/>
          </p:cNvSpPr>
          <p:nvPr>
            <p:ph type="title"/>
          </p:nvPr>
        </p:nvSpPr>
        <p:spPr>
          <a:ln/>
        </p:spPr>
        <p:txBody>
          <a:bodyPr anchor="b"/>
          <a:p>
            <a:r>
              <a:rPr lang="zh-CN" altLang="en-US" dirty="0"/>
              <a:t>从主机为中心到以网络为中心</a:t>
            </a:r>
            <a:endParaRPr lang="zh-CN" altLang="en-US" dirty="0"/>
          </a:p>
        </p:txBody>
      </p:sp>
      <p:grpSp>
        <p:nvGrpSpPr>
          <p:cNvPr id="157792" name="组合 157791"/>
          <p:cNvGrpSpPr/>
          <p:nvPr/>
        </p:nvGrpSpPr>
        <p:grpSpPr>
          <a:xfrm>
            <a:off x="323850" y="2997200"/>
            <a:ext cx="3771900" cy="2762250"/>
            <a:chOff x="204" y="1888"/>
            <a:chExt cx="2376" cy="1740"/>
          </a:xfrm>
        </p:grpSpPr>
        <p:sp>
          <p:nvSpPr>
            <p:cNvPr id="140292" name="任意多边形 157700"/>
            <p:cNvSpPr/>
            <p:nvPr/>
          </p:nvSpPr>
          <p:spPr>
            <a:xfrm rot="-2333506">
              <a:off x="1490" y="2271"/>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140293" name="任意多边形 157701"/>
            <p:cNvSpPr/>
            <p:nvPr/>
          </p:nvSpPr>
          <p:spPr>
            <a:xfrm rot="2229264">
              <a:off x="717" y="2322"/>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140294" name="任意多边形 157702"/>
            <p:cNvSpPr/>
            <p:nvPr/>
          </p:nvSpPr>
          <p:spPr>
            <a:xfrm rot="2387191">
              <a:off x="1380" y="3248"/>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140295" name="任意多边形 157703"/>
            <p:cNvSpPr/>
            <p:nvPr/>
          </p:nvSpPr>
          <p:spPr>
            <a:xfrm rot="-2521975">
              <a:off x="717" y="3248"/>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140296" name="任意多边形 157704"/>
            <p:cNvSpPr/>
            <p:nvPr/>
          </p:nvSpPr>
          <p:spPr>
            <a:xfrm>
              <a:off x="515" y="2943"/>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140297" name="任意多边形 157705"/>
            <p:cNvSpPr/>
            <p:nvPr/>
          </p:nvSpPr>
          <p:spPr>
            <a:xfrm>
              <a:off x="1674" y="2749"/>
              <a:ext cx="737" cy="61"/>
            </a:xfrm>
            <a:custGeom>
              <a:avLst/>
              <a:gdLst/>
              <a:ahLst/>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pic>
          <p:nvPicPr>
            <p:cNvPr id="140298" name="图片 157716"/>
            <p:cNvPicPr/>
            <p:nvPr/>
          </p:nvPicPr>
          <p:blipFill>
            <a:blip r:embed="rId1"/>
            <a:stretch>
              <a:fillRect/>
            </a:stretch>
          </p:blipFill>
          <p:spPr>
            <a:xfrm>
              <a:off x="1157" y="2440"/>
              <a:ext cx="654" cy="676"/>
            </a:xfrm>
            <a:prstGeom prst="rect">
              <a:avLst/>
            </a:prstGeom>
            <a:noFill/>
            <a:ln w="12699">
              <a:noFill/>
            </a:ln>
          </p:spPr>
        </p:pic>
        <p:pic>
          <p:nvPicPr>
            <p:cNvPr id="140299" name="图片 157717"/>
            <p:cNvPicPr/>
            <p:nvPr/>
          </p:nvPicPr>
          <p:blipFill>
            <a:blip r:embed="rId2"/>
            <a:stretch>
              <a:fillRect/>
            </a:stretch>
          </p:blipFill>
          <p:spPr>
            <a:xfrm>
              <a:off x="662" y="1904"/>
              <a:ext cx="262" cy="278"/>
            </a:xfrm>
            <a:prstGeom prst="rect">
              <a:avLst/>
            </a:prstGeom>
            <a:noFill/>
            <a:ln w="12699">
              <a:noFill/>
            </a:ln>
          </p:spPr>
        </p:pic>
        <p:pic>
          <p:nvPicPr>
            <p:cNvPr id="140300" name="图片 157718"/>
            <p:cNvPicPr/>
            <p:nvPr/>
          </p:nvPicPr>
          <p:blipFill>
            <a:blip r:embed="rId2"/>
            <a:stretch>
              <a:fillRect/>
            </a:stretch>
          </p:blipFill>
          <p:spPr>
            <a:xfrm>
              <a:off x="340" y="2739"/>
              <a:ext cx="262" cy="277"/>
            </a:xfrm>
            <a:prstGeom prst="rect">
              <a:avLst/>
            </a:prstGeom>
            <a:noFill/>
            <a:ln w="12699">
              <a:noFill/>
            </a:ln>
          </p:spPr>
        </p:pic>
        <p:pic>
          <p:nvPicPr>
            <p:cNvPr id="140301" name="图片 157719"/>
            <p:cNvPicPr/>
            <p:nvPr/>
          </p:nvPicPr>
          <p:blipFill>
            <a:blip r:embed="rId2"/>
            <a:stretch>
              <a:fillRect/>
            </a:stretch>
          </p:blipFill>
          <p:spPr>
            <a:xfrm>
              <a:off x="607" y="3309"/>
              <a:ext cx="262" cy="277"/>
            </a:xfrm>
            <a:prstGeom prst="rect">
              <a:avLst/>
            </a:prstGeom>
            <a:noFill/>
            <a:ln w="12699">
              <a:noFill/>
            </a:ln>
          </p:spPr>
        </p:pic>
        <p:pic>
          <p:nvPicPr>
            <p:cNvPr id="140302" name="图片 157720"/>
            <p:cNvPicPr/>
            <p:nvPr/>
          </p:nvPicPr>
          <p:blipFill>
            <a:blip r:embed="rId2"/>
            <a:stretch>
              <a:fillRect/>
            </a:stretch>
          </p:blipFill>
          <p:spPr>
            <a:xfrm>
              <a:off x="1877" y="3351"/>
              <a:ext cx="262" cy="277"/>
            </a:xfrm>
            <a:prstGeom prst="rect">
              <a:avLst/>
            </a:prstGeom>
            <a:noFill/>
            <a:ln w="12699">
              <a:noFill/>
            </a:ln>
          </p:spPr>
        </p:pic>
        <p:pic>
          <p:nvPicPr>
            <p:cNvPr id="140303" name="图片 157721"/>
            <p:cNvPicPr/>
            <p:nvPr/>
          </p:nvPicPr>
          <p:blipFill>
            <a:blip r:embed="rId2"/>
            <a:stretch>
              <a:fillRect/>
            </a:stretch>
          </p:blipFill>
          <p:spPr>
            <a:xfrm>
              <a:off x="2318" y="2576"/>
              <a:ext cx="262" cy="278"/>
            </a:xfrm>
            <a:prstGeom prst="rect">
              <a:avLst/>
            </a:prstGeom>
            <a:noFill/>
            <a:ln w="12699">
              <a:noFill/>
            </a:ln>
          </p:spPr>
        </p:pic>
        <p:pic>
          <p:nvPicPr>
            <p:cNvPr id="140304" name="图片 157722"/>
            <p:cNvPicPr/>
            <p:nvPr/>
          </p:nvPicPr>
          <p:blipFill>
            <a:blip r:embed="rId2"/>
            <a:stretch>
              <a:fillRect/>
            </a:stretch>
          </p:blipFill>
          <p:spPr>
            <a:xfrm>
              <a:off x="1932" y="1904"/>
              <a:ext cx="262" cy="278"/>
            </a:xfrm>
            <a:prstGeom prst="rect">
              <a:avLst/>
            </a:prstGeom>
            <a:noFill/>
            <a:ln w="12699">
              <a:noFill/>
            </a:ln>
          </p:spPr>
        </p:pic>
        <p:sp>
          <p:nvSpPr>
            <p:cNvPr id="140305" name="文本框 157723"/>
            <p:cNvSpPr txBox="1"/>
            <p:nvPr/>
          </p:nvSpPr>
          <p:spPr>
            <a:xfrm>
              <a:off x="1156" y="2160"/>
              <a:ext cx="500" cy="254"/>
            </a:xfrm>
            <a:prstGeom prst="rect">
              <a:avLst/>
            </a:prstGeom>
            <a:noFill/>
            <a:ln w="9525">
              <a:noFill/>
            </a:ln>
          </p:spPr>
          <p:txBody>
            <a:bodyPr wrap="none" anchor="t">
              <a:spAutoFit/>
            </a:bodyPr>
            <a:p>
              <a:pPr>
                <a:lnSpc>
                  <a:spcPct val="85000"/>
                </a:lnSpc>
              </a:pPr>
              <a:r>
                <a:rPr lang="zh-CN" altLang="en-US" sz="2400" dirty="0">
                  <a:solidFill>
                    <a:srgbClr val="333399"/>
                  </a:solidFill>
                  <a:latin typeface="Times New Roman" panose="02020603050405020304" pitchFamily="18" charset="0"/>
                  <a:ea typeface="黑体" panose="02010609060101010101" pitchFamily="2" charset="-122"/>
                </a:rPr>
                <a:t>主机</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140306" name="文本框 157730"/>
            <p:cNvSpPr txBox="1"/>
            <p:nvPr/>
          </p:nvSpPr>
          <p:spPr>
            <a:xfrm>
              <a:off x="204" y="1888"/>
              <a:ext cx="500" cy="288"/>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终端</a:t>
              </a:r>
              <a:endParaRPr lang="zh-CN" altLang="en-US" sz="2400" dirty="0">
                <a:solidFill>
                  <a:srgbClr val="333399"/>
                </a:solidFill>
                <a:latin typeface="Times New Roman" panose="02020603050405020304" pitchFamily="18" charset="0"/>
                <a:ea typeface="黑体" panose="02010609060101010101" pitchFamily="2" charset="-122"/>
              </a:endParaRPr>
            </a:p>
          </p:txBody>
        </p:sp>
      </p:grpSp>
      <p:sp>
        <p:nvSpPr>
          <p:cNvPr id="140307" name="文本框 157734"/>
          <p:cNvSpPr txBox="1"/>
          <p:nvPr/>
        </p:nvSpPr>
        <p:spPr>
          <a:xfrm>
            <a:off x="1335088" y="2205038"/>
            <a:ext cx="2012950" cy="457200"/>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以主机为中心</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157736" name="文本框 157735"/>
          <p:cNvSpPr txBox="1"/>
          <p:nvPr/>
        </p:nvSpPr>
        <p:spPr>
          <a:xfrm>
            <a:off x="5295900" y="2205038"/>
            <a:ext cx="2927350" cy="457200"/>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以分组交换网为中心</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157737" name="右箭头 157736"/>
          <p:cNvSpPr/>
          <p:nvPr/>
        </p:nvSpPr>
        <p:spPr>
          <a:xfrm>
            <a:off x="3779838" y="2349500"/>
            <a:ext cx="1296987" cy="215900"/>
          </a:xfrm>
          <a:prstGeom prst="rightArrow">
            <a:avLst>
              <a:gd name="adj1" fmla="val 50000"/>
              <a:gd name="adj2" fmla="val 150155"/>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57793" name="组合 157792"/>
          <p:cNvGrpSpPr/>
          <p:nvPr/>
        </p:nvGrpSpPr>
        <p:grpSpPr>
          <a:xfrm>
            <a:off x="4843463" y="2997200"/>
            <a:ext cx="3832225" cy="3024188"/>
            <a:chOff x="3051" y="1888"/>
            <a:chExt cx="2414" cy="1905"/>
          </a:xfrm>
        </p:grpSpPr>
        <p:sp>
          <p:nvSpPr>
            <p:cNvPr id="140311" name="直接连接符 157699"/>
            <p:cNvSpPr/>
            <p:nvPr/>
          </p:nvSpPr>
          <p:spPr>
            <a:xfrm flipH="1" flipV="1">
              <a:off x="3216" y="2637"/>
              <a:ext cx="497" cy="122"/>
            </a:xfrm>
            <a:prstGeom prst="line">
              <a:avLst/>
            </a:prstGeom>
            <a:ln w="28575" cap="flat" cmpd="sng">
              <a:solidFill>
                <a:srgbClr val="333399"/>
              </a:solidFill>
              <a:prstDash val="solid"/>
              <a:round/>
              <a:headEnd type="none" w="med" len="med"/>
              <a:tailEnd type="none" w="med" len="med"/>
            </a:ln>
          </p:spPr>
        </p:sp>
        <p:sp>
          <p:nvSpPr>
            <p:cNvPr id="140312" name="直接连接符 157706"/>
            <p:cNvSpPr/>
            <p:nvPr/>
          </p:nvSpPr>
          <p:spPr>
            <a:xfrm flipH="1">
              <a:off x="4817" y="2759"/>
              <a:ext cx="497" cy="0"/>
            </a:xfrm>
            <a:prstGeom prst="line">
              <a:avLst/>
            </a:prstGeom>
            <a:ln w="28575" cap="flat" cmpd="sng">
              <a:solidFill>
                <a:srgbClr val="333399"/>
              </a:solidFill>
              <a:prstDash val="solid"/>
              <a:round/>
              <a:headEnd type="none" w="med" len="med"/>
              <a:tailEnd type="none" w="med" len="med"/>
            </a:ln>
          </p:spPr>
        </p:sp>
        <p:sp>
          <p:nvSpPr>
            <p:cNvPr id="140313" name="直接连接符 157707"/>
            <p:cNvSpPr/>
            <p:nvPr/>
          </p:nvSpPr>
          <p:spPr>
            <a:xfrm flipH="1">
              <a:off x="4637" y="2009"/>
              <a:ext cx="179" cy="526"/>
            </a:xfrm>
            <a:prstGeom prst="line">
              <a:avLst/>
            </a:prstGeom>
            <a:ln w="28575" cap="flat" cmpd="sng">
              <a:solidFill>
                <a:srgbClr val="333399"/>
              </a:solidFill>
              <a:prstDash val="solid"/>
              <a:round/>
              <a:headEnd type="none" w="med" len="med"/>
              <a:tailEnd type="none" w="med" len="med"/>
            </a:ln>
          </p:spPr>
        </p:sp>
        <p:sp>
          <p:nvSpPr>
            <p:cNvPr id="140314" name="直接连接符 157708"/>
            <p:cNvSpPr/>
            <p:nvPr/>
          </p:nvSpPr>
          <p:spPr>
            <a:xfrm flipH="1" flipV="1">
              <a:off x="4597" y="3126"/>
              <a:ext cx="276" cy="366"/>
            </a:xfrm>
            <a:prstGeom prst="line">
              <a:avLst/>
            </a:prstGeom>
            <a:ln w="28575" cap="flat" cmpd="sng">
              <a:solidFill>
                <a:srgbClr val="333399"/>
              </a:solidFill>
              <a:prstDash val="solid"/>
              <a:round/>
              <a:headEnd type="none" w="med" len="med"/>
              <a:tailEnd type="none" w="med" len="med"/>
            </a:ln>
          </p:spPr>
        </p:sp>
        <p:sp>
          <p:nvSpPr>
            <p:cNvPr id="140315" name="直接连接符 157709"/>
            <p:cNvSpPr/>
            <p:nvPr/>
          </p:nvSpPr>
          <p:spPr>
            <a:xfrm>
              <a:off x="3872" y="2057"/>
              <a:ext cx="181" cy="478"/>
            </a:xfrm>
            <a:prstGeom prst="line">
              <a:avLst/>
            </a:prstGeom>
            <a:ln w="28575" cap="flat" cmpd="sng">
              <a:solidFill>
                <a:srgbClr val="333399"/>
              </a:solidFill>
              <a:prstDash val="solid"/>
              <a:round/>
              <a:headEnd type="none" w="med" len="med"/>
              <a:tailEnd type="none" w="med" len="med"/>
            </a:ln>
          </p:spPr>
        </p:sp>
        <p:sp>
          <p:nvSpPr>
            <p:cNvPr id="140316" name="直接连接符 157710"/>
            <p:cNvSpPr/>
            <p:nvPr/>
          </p:nvSpPr>
          <p:spPr>
            <a:xfrm flipV="1">
              <a:off x="4155" y="3187"/>
              <a:ext cx="55" cy="366"/>
            </a:xfrm>
            <a:prstGeom prst="line">
              <a:avLst/>
            </a:prstGeom>
            <a:ln w="28575" cap="flat" cmpd="sng">
              <a:solidFill>
                <a:srgbClr val="333399"/>
              </a:solidFill>
              <a:prstDash val="solid"/>
              <a:round/>
              <a:headEnd type="none" w="med" len="med"/>
              <a:tailEnd type="none" w="med" len="med"/>
            </a:ln>
          </p:spPr>
        </p:sp>
        <p:sp>
          <p:nvSpPr>
            <p:cNvPr id="140317" name="直接连接符 157711"/>
            <p:cNvSpPr/>
            <p:nvPr/>
          </p:nvSpPr>
          <p:spPr>
            <a:xfrm flipV="1">
              <a:off x="3548" y="3126"/>
              <a:ext cx="386" cy="244"/>
            </a:xfrm>
            <a:prstGeom prst="line">
              <a:avLst/>
            </a:prstGeom>
            <a:ln w="28575" cap="flat" cmpd="sng">
              <a:solidFill>
                <a:srgbClr val="333399"/>
              </a:solidFill>
              <a:prstDash val="solid"/>
              <a:round/>
              <a:headEnd type="none" w="med" len="med"/>
              <a:tailEnd type="none" w="med" len="med"/>
            </a:ln>
          </p:spPr>
        </p:sp>
        <p:pic>
          <p:nvPicPr>
            <p:cNvPr id="140318" name="图片 157724"/>
            <p:cNvPicPr/>
            <p:nvPr/>
          </p:nvPicPr>
          <p:blipFill>
            <a:blip r:embed="rId3"/>
            <a:stretch>
              <a:fillRect/>
            </a:stretch>
          </p:blipFill>
          <p:spPr>
            <a:xfrm>
              <a:off x="4652" y="1904"/>
              <a:ext cx="316" cy="362"/>
            </a:xfrm>
            <a:prstGeom prst="rect">
              <a:avLst/>
            </a:prstGeom>
            <a:noFill/>
            <a:ln w="9525">
              <a:noFill/>
            </a:ln>
          </p:spPr>
        </p:pic>
        <p:pic>
          <p:nvPicPr>
            <p:cNvPr id="140319" name="图片 157725"/>
            <p:cNvPicPr/>
            <p:nvPr/>
          </p:nvPicPr>
          <p:blipFill>
            <a:blip r:embed="rId3"/>
            <a:stretch>
              <a:fillRect/>
            </a:stretch>
          </p:blipFill>
          <p:spPr>
            <a:xfrm>
              <a:off x="3713" y="1904"/>
              <a:ext cx="317" cy="362"/>
            </a:xfrm>
            <a:prstGeom prst="rect">
              <a:avLst/>
            </a:prstGeom>
            <a:noFill/>
            <a:ln w="9525">
              <a:noFill/>
            </a:ln>
          </p:spPr>
        </p:pic>
        <p:pic>
          <p:nvPicPr>
            <p:cNvPr id="140320" name="图片 157726"/>
            <p:cNvPicPr/>
            <p:nvPr/>
          </p:nvPicPr>
          <p:blipFill>
            <a:blip r:embed="rId3"/>
            <a:stretch>
              <a:fillRect/>
            </a:stretch>
          </p:blipFill>
          <p:spPr>
            <a:xfrm>
              <a:off x="5149" y="2515"/>
              <a:ext cx="316" cy="361"/>
            </a:xfrm>
            <a:prstGeom prst="rect">
              <a:avLst/>
            </a:prstGeom>
            <a:noFill/>
            <a:ln w="9525">
              <a:noFill/>
            </a:ln>
          </p:spPr>
        </p:pic>
        <p:pic>
          <p:nvPicPr>
            <p:cNvPr id="140321" name="图片 157727"/>
            <p:cNvPicPr/>
            <p:nvPr/>
          </p:nvPicPr>
          <p:blipFill>
            <a:blip r:embed="rId3"/>
            <a:stretch>
              <a:fillRect/>
            </a:stretch>
          </p:blipFill>
          <p:spPr>
            <a:xfrm>
              <a:off x="4817" y="3248"/>
              <a:ext cx="317" cy="361"/>
            </a:xfrm>
            <a:prstGeom prst="rect">
              <a:avLst/>
            </a:prstGeom>
            <a:noFill/>
            <a:ln w="9525">
              <a:noFill/>
            </a:ln>
          </p:spPr>
        </p:pic>
        <p:pic>
          <p:nvPicPr>
            <p:cNvPr id="140322" name="图片 157728"/>
            <p:cNvPicPr/>
            <p:nvPr/>
          </p:nvPicPr>
          <p:blipFill>
            <a:blip r:embed="rId3"/>
            <a:stretch>
              <a:fillRect/>
            </a:stretch>
          </p:blipFill>
          <p:spPr>
            <a:xfrm>
              <a:off x="3989" y="3431"/>
              <a:ext cx="317" cy="362"/>
            </a:xfrm>
            <a:prstGeom prst="rect">
              <a:avLst/>
            </a:prstGeom>
            <a:noFill/>
            <a:ln w="9525">
              <a:noFill/>
            </a:ln>
          </p:spPr>
        </p:pic>
        <p:sp>
          <p:nvSpPr>
            <p:cNvPr id="140323" name="文本框 157731"/>
            <p:cNvSpPr txBox="1"/>
            <p:nvPr/>
          </p:nvSpPr>
          <p:spPr>
            <a:xfrm>
              <a:off x="3243" y="1888"/>
              <a:ext cx="500" cy="288"/>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主机</a:t>
              </a:r>
              <a:endParaRPr lang="zh-CN" altLang="en-US" sz="2400" dirty="0">
                <a:solidFill>
                  <a:srgbClr val="333399"/>
                </a:solidFill>
                <a:latin typeface="Times New Roman" panose="02020603050405020304" pitchFamily="18" charset="0"/>
                <a:ea typeface="黑体" panose="02010609060101010101" pitchFamily="2" charset="-122"/>
              </a:endParaRPr>
            </a:p>
          </p:txBody>
        </p:sp>
        <p:pic>
          <p:nvPicPr>
            <p:cNvPr id="140324" name="图片 157732"/>
            <p:cNvPicPr/>
            <p:nvPr/>
          </p:nvPicPr>
          <p:blipFill>
            <a:blip r:embed="rId3"/>
            <a:stretch>
              <a:fillRect/>
            </a:stretch>
          </p:blipFill>
          <p:spPr>
            <a:xfrm>
              <a:off x="3051" y="2393"/>
              <a:ext cx="316" cy="361"/>
            </a:xfrm>
            <a:prstGeom prst="rect">
              <a:avLst/>
            </a:prstGeom>
            <a:noFill/>
            <a:ln w="9525">
              <a:noFill/>
            </a:ln>
          </p:spPr>
        </p:pic>
        <p:grpSp>
          <p:nvGrpSpPr>
            <p:cNvPr id="140325" name="组合 157790"/>
            <p:cNvGrpSpPr/>
            <p:nvPr/>
          </p:nvGrpSpPr>
          <p:grpSpPr>
            <a:xfrm>
              <a:off x="3515" y="2394"/>
              <a:ext cx="1497" cy="855"/>
              <a:chOff x="3515" y="2394"/>
              <a:chExt cx="1497" cy="855"/>
            </a:xfrm>
          </p:grpSpPr>
          <p:graphicFrame>
            <p:nvGraphicFramePr>
              <p:cNvPr id="140326" name="内容占位符 157788"/>
              <p:cNvGraphicFramePr>
                <a:graphicFrameLocks noGrp="1"/>
              </p:cNvGraphicFramePr>
              <p:nvPr>
                <p:ph idx="4294967295"/>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3080" name="" r:id="rId4" imgW="1687195" imgH="964565" progId="Visio.Drawing.6">
                      <p:embed/>
                    </p:oleObj>
                  </mc:Choice>
                  <mc:Fallback>
                    <p:oleObj name="" r:id="rId4" imgW="1687195" imgH="964565" progId="Visio.Drawing.6">
                      <p:embed/>
                      <p:pic>
                        <p:nvPicPr>
                          <p:cNvPr id="0" name="图片 3079"/>
                          <p:cNvPicPr/>
                          <p:nvPr/>
                        </p:nvPicPr>
                        <p:blipFill>
                          <a:blip r:embed="rId5"/>
                          <a:stretch>
                            <a:fillRect/>
                          </a:stretch>
                        </p:blipFill>
                        <p:spPr>
                          <a:xfrm>
                            <a:off x="3515" y="2394"/>
                            <a:ext cx="1497" cy="855"/>
                          </a:xfrm>
                          <a:prstGeom prst="rect">
                            <a:avLst/>
                          </a:prstGeom>
                          <a:noFill/>
                          <a:ln w="38100">
                            <a:miter/>
                          </a:ln>
                          <a:effectLst>
                            <a:outerShdw dist="25400" dir="5400000" algn="ctr" rotWithShape="0">
                              <a:schemeClr val="bg2"/>
                            </a:outerShdw>
                          </a:effectLst>
                        </p:spPr>
                      </p:pic>
                    </p:oleObj>
                  </mc:Fallback>
                </mc:AlternateContent>
              </a:graphicData>
            </a:graphic>
          </p:graphicFrame>
          <p:sp>
            <p:nvSpPr>
              <p:cNvPr id="140327" name="文本框 157715"/>
              <p:cNvSpPr txBox="1"/>
              <p:nvPr/>
            </p:nvSpPr>
            <p:spPr>
              <a:xfrm>
                <a:off x="3742" y="2643"/>
                <a:ext cx="1076" cy="288"/>
              </a:xfrm>
              <a:prstGeom prst="rect">
                <a:avLst/>
              </a:prstGeom>
              <a:noFill/>
              <a:ln w="9525">
                <a:noFill/>
              </a:ln>
            </p:spPr>
            <p:txBody>
              <a:bodyPr wrap="none" anchor="t">
                <a:spAutoFit/>
              </a:bodyPr>
              <a:p>
                <a:r>
                  <a:rPr lang="zh-CN" altLang="en-US" sz="2400" dirty="0">
                    <a:solidFill>
                      <a:srgbClr val="333399"/>
                    </a:solidFill>
                    <a:latin typeface="Times New Roman" panose="02020603050405020304" pitchFamily="18" charset="0"/>
                    <a:ea typeface="黑体" panose="02010609060101010101" pitchFamily="2" charset="-122"/>
                  </a:rPr>
                  <a:t>分组交换网</a:t>
                </a:r>
                <a:endParaRPr lang="zh-CN" altLang="en-US" sz="2400" dirty="0">
                  <a:solidFill>
                    <a:srgbClr val="333399"/>
                  </a:solidFill>
                  <a:latin typeface="Times New Roman" panose="02020603050405020304" pitchFamily="18" charset="0"/>
                  <a:ea typeface="黑体" panose="02010609060101010101" pitchFamily="2" charset="-122"/>
                </a:endParaRPr>
              </a:p>
            </p:txBody>
          </p:sp>
        </p:grpSp>
        <p:pic>
          <p:nvPicPr>
            <p:cNvPr id="140328" name="图片 157729"/>
            <p:cNvPicPr/>
            <p:nvPr/>
          </p:nvPicPr>
          <p:blipFill>
            <a:blip r:embed="rId3"/>
            <a:stretch>
              <a:fillRect/>
            </a:stretch>
          </p:blipFill>
          <p:spPr>
            <a:xfrm>
              <a:off x="3334" y="3158"/>
              <a:ext cx="316" cy="361"/>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7792"/>
                                        </p:tgtEl>
                                        <p:attrNameLst>
                                          <p:attrName>style.visibility</p:attrName>
                                        </p:attrNameLst>
                                      </p:cBhvr>
                                      <p:to>
                                        <p:strVal val="visible"/>
                                      </p:to>
                                    </p:set>
                                    <p:animEffect transition="in" filter="box(out)">
                                      <p:cBhvr>
                                        <p:cTn id="7" dur="1000"/>
                                        <p:tgtEl>
                                          <p:spTgt spid="1577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7737"/>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57736"/>
                                        </p:tgtEl>
                                        <p:attrNameLst>
                                          <p:attrName>style.visibility</p:attrName>
                                        </p:attrNameLst>
                                      </p:cBhvr>
                                      <p:to>
                                        <p:strVal val="visible"/>
                                      </p:to>
                                    </p:set>
                                  </p:childTnLst>
                                </p:cTn>
                              </p:par>
                            </p:childTnLst>
                          </p:cTn>
                        </p:par>
                        <p:par>
                          <p:cTn id="15" fill="hold">
                            <p:stCondLst>
                              <p:cond delay="0"/>
                            </p:stCondLst>
                            <p:childTnLst>
                              <p:par>
                                <p:cTn id="16" presetID="4" presetClass="entr" presetSubtype="32" fill="hold" nodeType="afterEffect">
                                  <p:stCondLst>
                                    <p:cond delay="0"/>
                                  </p:stCondLst>
                                  <p:childTnLst>
                                    <p:set>
                                      <p:cBhvr>
                                        <p:cTn id="17" dur="1" fill="hold">
                                          <p:stCondLst>
                                            <p:cond delay="0"/>
                                          </p:stCondLst>
                                        </p:cTn>
                                        <p:tgtEl>
                                          <p:spTgt spid="157793"/>
                                        </p:tgtEl>
                                        <p:attrNameLst>
                                          <p:attrName>style.visibility</p:attrName>
                                        </p:attrNameLst>
                                      </p:cBhvr>
                                      <p:to>
                                        <p:strVal val="visible"/>
                                      </p:to>
                                    </p:set>
                                    <p:animEffect transition="in" filter="box(out)">
                                      <p:cBhvr>
                                        <p:cTn id="18" dur="1000"/>
                                        <p:tgtEl>
                                          <p:spTgt spid="157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42338" name="标题 162817"/>
          <p:cNvSpPr>
            <a:spLocks noGrp="1"/>
          </p:cNvSpPr>
          <p:nvPr>
            <p:ph type="title"/>
          </p:nvPr>
        </p:nvSpPr>
        <p:spPr>
          <a:xfrm>
            <a:off x="900113" y="214313"/>
            <a:ext cx="8043862" cy="1462087"/>
          </a:xfrm>
          <a:ln/>
        </p:spPr>
        <p:txBody>
          <a:bodyPr anchor="b"/>
          <a:p>
            <a:pPr algn="ctr"/>
            <a:r>
              <a:rPr lang="en-US" altLang="zh-CN" dirty="0"/>
              <a:t>1. 4  </a:t>
            </a:r>
            <a:r>
              <a:rPr lang="zh-CN" altLang="en-US" dirty="0"/>
              <a:t>计算机网络在我国的发展</a:t>
            </a:r>
            <a:endParaRPr lang="zh-CN" altLang="en-US" dirty="0"/>
          </a:p>
        </p:txBody>
      </p:sp>
      <p:sp>
        <p:nvSpPr>
          <p:cNvPr id="162819" name="内容占位符 162818"/>
          <p:cNvSpPr>
            <a:spLocks noGrp="1"/>
          </p:cNvSpPr>
          <p:nvPr>
            <p:ph idx="1"/>
          </p:nvPr>
        </p:nvSpPr>
        <p:spPr>
          <a:xfrm>
            <a:off x="1042988" y="1916113"/>
            <a:ext cx="7772400" cy="4941887"/>
          </a:xfrm>
          <a:ln/>
        </p:spPr>
        <p:txBody>
          <a:bodyPr anchor="t"/>
          <a:p>
            <a:pPr>
              <a:buNone/>
            </a:pPr>
            <a:r>
              <a:rPr lang="en-US" altLang="zh-CN" sz="2800" dirty="0"/>
              <a:t>(1) </a:t>
            </a:r>
            <a:r>
              <a:rPr lang="zh-CN" altLang="en-US" sz="2800" dirty="0"/>
              <a:t>中国公用计算机互联网 </a:t>
            </a:r>
            <a:r>
              <a:rPr lang="en-US" altLang="zh-CN" sz="2800"/>
              <a:t>CHINANET</a:t>
            </a:r>
            <a:endParaRPr lang="en-US" altLang="zh-CN" sz="2800"/>
          </a:p>
          <a:p>
            <a:pPr>
              <a:buNone/>
            </a:pPr>
            <a:r>
              <a:rPr lang="en-US" altLang="zh-CN" sz="2800" dirty="0"/>
              <a:t>(2) </a:t>
            </a:r>
            <a:r>
              <a:rPr lang="zh-CN" altLang="en-US" sz="2800" dirty="0"/>
              <a:t>中国教育和科研计算机网 </a:t>
            </a:r>
            <a:r>
              <a:rPr lang="en-US" altLang="zh-CN" sz="2800"/>
              <a:t>CERNET</a:t>
            </a:r>
            <a:endParaRPr lang="en-US" altLang="zh-CN" sz="2800"/>
          </a:p>
          <a:p>
            <a:pPr>
              <a:buNone/>
            </a:pPr>
            <a:r>
              <a:rPr lang="en-US" altLang="zh-CN" sz="2800" dirty="0"/>
              <a:t>(3) </a:t>
            </a:r>
            <a:r>
              <a:rPr lang="zh-CN" altLang="en-US" sz="2800" dirty="0"/>
              <a:t>中国科学技术网 </a:t>
            </a:r>
            <a:r>
              <a:rPr lang="en-US" altLang="zh-CN" sz="2800"/>
              <a:t>CSTNET</a:t>
            </a:r>
            <a:endParaRPr lang="en-US" altLang="zh-CN" sz="2800"/>
          </a:p>
          <a:p>
            <a:pPr>
              <a:buNone/>
            </a:pPr>
            <a:r>
              <a:rPr lang="en-US" altLang="zh-CN" sz="2800" dirty="0"/>
              <a:t>(4) </a:t>
            </a:r>
            <a:r>
              <a:rPr lang="zh-CN" altLang="en-US" sz="2800" dirty="0"/>
              <a:t>中国联通互联网 </a:t>
            </a:r>
            <a:r>
              <a:rPr lang="en-US" altLang="zh-CN" sz="2800"/>
              <a:t>UNINET</a:t>
            </a:r>
            <a:endParaRPr lang="en-US" altLang="zh-CN" sz="2800"/>
          </a:p>
          <a:p>
            <a:pPr>
              <a:buNone/>
            </a:pPr>
            <a:r>
              <a:rPr lang="en-US" altLang="zh-CN" sz="2800" dirty="0"/>
              <a:t>(5) </a:t>
            </a:r>
            <a:r>
              <a:rPr lang="zh-CN" altLang="en-US" sz="2800" dirty="0"/>
              <a:t>中国网通公用互联网 </a:t>
            </a:r>
            <a:r>
              <a:rPr lang="en-US" altLang="zh-CN" sz="2800"/>
              <a:t>CNCNET</a:t>
            </a:r>
            <a:endParaRPr lang="en-US" altLang="zh-CN" sz="2800"/>
          </a:p>
          <a:p>
            <a:pPr>
              <a:buNone/>
            </a:pPr>
            <a:r>
              <a:rPr lang="en-US" altLang="zh-CN" sz="2800" dirty="0"/>
              <a:t>(6) </a:t>
            </a:r>
            <a:r>
              <a:rPr lang="zh-CN" altLang="en-US" sz="2800" dirty="0"/>
              <a:t>中国国际经济贸易互联网 </a:t>
            </a:r>
            <a:r>
              <a:rPr lang="en-US" altLang="zh-CN" sz="2800"/>
              <a:t>CIETNET</a:t>
            </a:r>
            <a:endParaRPr lang="en-US" altLang="zh-CN" sz="2800"/>
          </a:p>
          <a:p>
            <a:pPr>
              <a:buNone/>
            </a:pPr>
            <a:r>
              <a:rPr lang="en-US" altLang="zh-CN" sz="2800" dirty="0"/>
              <a:t>(7) </a:t>
            </a:r>
            <a:r>
              <a:rPr lang="zh-CN" altLang="en-US" sz="2800" dirty="0"/>
              <a:t>中国移动互联网 </a:t>
            </a:r>
            <a:r>
              <a:rPr lang="en-US" altLang="zh-CN" sz="2800"/>
              <a:t>CMNET</a:t>
            </a:r>
            <a:endParaRPr lang="en-US" altLang="zh-CN" sz="2800"/>
          </a:p>
          <a:p>
            <a:pPr>
              <a:buNone/>
            </a:pPr>
            <a:r>
              <a:rPr lang="en-US" altLang="zh-CN" sz="2800" dirty="0"/>
              <a:t>(8) </a:t>
            </a:r>
            <a:r>
              <a:rPr lang="zh-CN" altLang="en-US" sz="2800" dirty="0"/>
              <a:t>中国长城互联网 </a:t>
            </a:r>
            <a:r>
              <a:rPr lang="en-US" altLang="zh-CN" sz="2800" dirty="0"/>
              <a:t>CGWNET</a:t>
            </a:r>
            <a:r>
              <a:rPr lang="zh-CN" altLang="en-US" sz="2800" dirty="0"/>
              <a:t>（建设中）</a:t>
            </a:r>
            <a:endParaRPr lang="zh-CN" altLang="en-US" sz="2800" dirty="0"/>
          </a:p>
          <a:p>
            <a:pPr>
              <a:buNone/>
            </a:pPr>
            <a:r>
              <a:rPr lang="en-US" altLang="zh-CN" sz="2800" dirty="0"/>
              <a:t>(9) </a:t>
            </a:r>
            <a:r>
              <a:rPr lang="zh-CN" altLang="en-US" sz="2800" dirty="0"/>
              <a:t>中国卫星集团互联网 </a:t>
            </a:r>
            <a:r>
              <a:rPr lang="en-US" altLang="zh-CN" sz="2800" dirty="0"/>
              <a:t>CSNET</a:t>
            </a:r>
            <a:r>
              <a:rPr lang="zh-CN" altLang="en-US" sz="2800" dirty="0"/>
              <a:t>（建设中）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19">
                                            <p:txEl>
                                              <p:charRg st="24" end="4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19">
                                            <p:txEl>
                                              <p:charRg st="47"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19">
                                            <p:txEl>
                                              <p:charRg st="66" end="8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19">
                                            <p:txEl>
                                              <p:charRg st="85" end="10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19">
                                            <p:txEl>
                                              <p:charRg st="106" end="13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2819">
                                            <p:txEl>
                                              <p:charRg st="130" end="14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19">
                                            <p:txEl>
                                              <p:charRg st="148" end="17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2819">
                                            <p:txEl>
                                              <p:charRg st="172" end="1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44386" name="标题 79873"/>
          <p:cNvSpPr>
            <a:spLocks noGrp="1"/>
          </p:cNvSpPr>
          <p:nvPr>
            <p:ph type="title"/>
          </p:nvPr>
        </p:nvSpPr>
        <p:spPr>
          <a:ln/>
        </p:spPr>
        <p:txBody>
          <a:bodyPr anchor="b"/>
          <a:p>
            <a:pPr algn="ctr"/>
            <a:r>
              <a:rPr lang="en-US" altLang="zh-CN" dirty="0"/>
              <a:t>1.5  </a:t>
            </a:r>
            <a:r>
              <a:rPr lang="zh-CN" altLang="en-US" dirty="0"/>
              <a:t>计算机网络的分类</a:t>
            </a:r>
            <a:endParaRPr lang="zh-CN" altLang="en-US" dirty="0"/>
          </a:p>
        </p:txBody>
      </p:sp>
      <p:sp>
        <p:nvSpPr>
          <p:cNvPr id="144387" name="文本占位符 79874"/>
          <p:cNvSpPr>
            <a:spLocks noGrp="1"/>
          </p:cNvSpPr>
          <p:nvPr>
            <p:ph idx="1"/>
          </p:nvPr>
        </p:nvSpPr>
        <p:spPr>
          <a:xfrm>
            <a:off x="1042988" y="1917700"/>
            <a:ext cx="7772400" cy="4751388"/>
          </a:xfrm>
          <a:ln/>
        </p:spPr>
        <p:txBody>
          <a:bodyPr anchor="t"/>
          <a:p>
            <a:r>
              <a:rPr lang="en-US" altLang="zh-CN" dirty="0"/>
              <a:t>1.5.1  </a:t>
            </a:r>
            <a:r>
              <a:rPr lang="zh-CN" altLang="en-US" dirty="0"/>
              <a:t>计算机网络的不同定义</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最简单的定义：计算机网络是</a:t>
            </a:r>
            <a:r>
              <a:rPr lang="zh-CN" altLang="en-US" dirty="0">
                <a:solidFill>
                  <a:srgbClr val="333399"/>
                </a:solidFill>
                <a:ea typeface="黑体" panose="02010609060101010101" pitchFamily="2" charset="-122"/>
              </a:rPr>
              <a:t>一些互相连接的、自治的计算机的集合。</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因特网</a:t>
            </a:r>
            <a:r>
              <a:rPr lang="en-US" altLang="zh-CN" dirty="0">
                <a:solidFill>
                  <a:srgbClr val="333399"/>
                </a:solidFill>
                <a:ea typeface="黑体" panose="02010609060101010101" pitchFamily="2" charset="-122"/>
              </a:rPr>
              <a:t>(Internet)</a:t>
            </a:r>
            <a:r>
              <a:rPr lang="zh-CN" altLang="en-US" dirty="0">
                <a:solidFill>
                  <a:srgbClr val="333399"/>
                </a:solidFill>
                <a:ea typeface="黑体" panose="02010609060101010101" pitchFamily="2" charset="-122"/>
              </a:rPr>
              <a:t>是“网络的网络”。</a:t>
            </a:r>
            <a:endParaRPr lang="zh-CN" altLang="en-US" dirty="0">
              <a:solidFill>
                <a:srgbClr val="333399"/>
              </a:solidFill>
              <a:ea typeface="黑体" panose="02010609060101010101" pitchFamily="2" charset="-122"/>
            </a:endParaRPr>
          </a:p>
          <a:p>
            <a:r>
              <a:rPr lang="zh-CN" altLang="en-US" dirty="0"/>
              <a:t> </a:t>
            </a:r>
            <a:r>
              <a:rPr lang="en-US" altLang="zh-CN" dirty="0"/>
              <a:t>1.3.2  </a:t>
            </a:r>
            <a:r>
              <a:rPr lang="zh-CN" altLang="en-US" dirty="0"/>
              <a:t>几种不同的类别的网络</a:t>
            </a:r>
            <a:endParaRPr lang="zh-CN" altLang="en-US" dirty="0"/>
          </a:p>
          <a:p>
            <a:pPr lvl="1"/>
            <a:r>
              <a:rPr lang="zh-CN" altLang="en-US" dirty="0">
                <a:solidFill>
                  <a:schemeClr val="tx2"/>
                </a:solidFill>
                <a:ea typeface="黑体" panose="02010609060101010101" pitchFamily="2" charset="-122"/>
              </a:rPr>
              <a:t>不同作用范围的网络</a:t>
            </a:r>
            <a:r>
              <a:rPr lang="zh-CN" altLang="en-US" dirty="0"/>
              <a:t> </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从网络的使用者进行分类</a:t>
            </a:r>
            <a:r>
              <a:rPr lang="zh-CN" altLang="en-US" dirty="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46434" name="标题 81921"/>
          <p:cNvSpPr>
            <a:spLocks noGrp="1"/>
          </p:cNvSpPr>
          <p:nvPr>
            <p:ph type="title"/>
          </p:nvPr>
        </p:nvSpPr>
        <p:spPr>
          <a:ln/>
        </p:spPr>
        <p:txBody>
          <a:bodyPr anchor="b"/>
          <a:p>
            <a:pPr algn="ctr"/>
            <a:r>
              <a:rPr lang="en-US" altLang="zh-CN" dirty="0"/>
              <a:t>1.5.2  </a:t>
            </a:r>
            <a:r>
              <a:rPr lang="zh-CN" altLang="en-US" dirty="0"/>
              <a:t>几种不同类别的网络</a:t>
            </a:r>
            <a:endParaRPr lang="zh-CN" altLang="en-US" dirty="0"/>
          </a:p>
        </p:txBody>
      </p:sp>
      <p:sp>
        <p:nvSpPr>
          <p:cNvPr id="146435" name="文本占位符 81922"/>
          <p:cNvSpPr>
            <a:spLocks noGrp="1"/>
          </p:cNvSpPr>
          <p:nvPr>
            <p:ph idx="1"/>
          </p:nvPr>
        </p:nvSpPr>
        <p:spPr>
          <a:xfrm>
            <a:off x="1042988" y="2051050"/>
            <a:ext cx="7772400" cy="4114800"/>
          </a:xfrm>
          <a:ln/>
        </p:spPr>
        <p:txBody>
          <a:bodyPr anchor="t"/>
          <a:p>
            <a:r>
              <a:rPr lang="zh-CN" altLang="en-US" dirty="0"/>
              <a:t>不同作用范围的网络</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广域网 </a:t>
            </a:r>
            <a:r>
              <a:rPr lang="en-US" altLang="zh-CN" b="1">
                <a:solidFill>
                  <a:srgbClr val="333399"/>
                </a:solidFill>
                <a:latin typeface="Arial" panose="020B0604020202020204" pitchFamily="34" charset="0"/>
                <a:ea typeface="黑体" panose="02010609060101010101" pitchFamily="2" charset="-122"/>
              </a:rPr>
              <a:t>WAN</a:t>
            </a:r>
            <a:r>
              <a:rPr lang="en-US" altLang="zh-CN">
                <a:solidFill>
                  <a:srgbClr val="333399"/>
                </a:solidFill>
                <a:latin typeface="Arial" panose="020B0604020202020204" pitchFamily="34" charset="0"/>
                <a:ea typeface="黑体" panose="02010609060101010101" pitchFamily="2" charset="-122"/>
              </a:rPr>
              <a:t> (Wide Area Network)</a:t>
            </a:r>
            <a:endParaRPr lang="en-US" altLang="zh-CN">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局域网 </a:t>
            </a:r>
            <a:r>
              <a:rPr lang="en-US" altLang="zh-CN" b="1">
                <a:solidFill>
                  <a:srgbClr val="333399"/>
                </a:solidFill>
                <a:latin typeface="Arial" panose="020B0604020202020204" pitchFamily="34" charset="0"/>
                <a:ea typeface="黑体" panose="02010609060101010101" pitchFamily="2" charset="-122"/>
              </a:rPr>
              <a:t>LAN</a:t>
            </a:r>
            <a:r>
              <a:rPr lang="en-US" altLang="zh-CN">
                <a:solidFill>
                  <a:srgbClr val="333399"/>
                </a:solidFill>
                <a:latin typeface="Arial" panose="020B0604020202020204" pitchFamily="34" charset="0"/>
                <a:ea typeface="黑体" panose="02010609060101010101" pitchFamily="2" charset="-122"/>
              </a:rPr>
              <a:t> (Local Area Network)</a:t>
            </a:r>
            <a:r>
              <a:rPr lang="en-US" altLang="zh-CN"/>
              <a:t> </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城域网 </a:t>
            </a:r>
            <a:r>
              <a:rPr lang="en-US" altLang="zh-CN" b="1">
                <a:solidFill>
                  <a:srgbClr val="333399"/>
                </a:solidFill>
                <a:latin typeface="Arial" panose="020B0604020202020204" pitchFamily="34" charset="0"/>
                <a:ea typeface="黑体" panose="02010609060101010101" pitchFamily="2" charset="-122"/>
              </a:rPr>
              <a:t>MAN</a:t>
            </a:r>
            <a:r>
              <a:rPr lang="en-US" altLang="zh-CN">
                <a:solidFill>
                  <a:srgbClr val="333399"/>
                </a:solidFill>
                <a:latin typeface="Arial" panose="020B0604020202020204" pitchFamily="34" charset="0"/>
                <a:ea typeface="黑体" panose="02010609060101010101" pitchFamily="2" charset="-122"/>
              </a:rPr>
              <a:t> (Metropolitan Area Network)</a:t>
            </a:r>
            <a:endParaRPr lang="en-US" altLang="zh-CN">
              <a:solidFill>
                <a:srgbClr val="333399"/>
              </a:solidFill>
              <a:latin typeface="Arial" panose="020B0604020202020204" pitchFamily="34" charset="0"/>
              <a:ea typeface="黑体" panose="02010609060101010101" pitchFamily="2" charset="-122"/>
            </a:endParaRPr>
          </a:p>
          <a:p>
            <a:pPr lvl="1"/>
            <a:r>
              <a:rPr lang="zh-CN" altLang="en-US" dirty="0">
                <a:solidFill>
                  <a:srgbClr val="000066"/>
                </a:solidFill>
                <a:latin typeface="Arial" panose="020B0604020202020204" pitchFamily="34" charset="0"/>
                <a:ea typeface="黑体" panose="02010609060101010101" pitchFamily="2" charset="-122"/>
              </a:rPr>
              <a:t>个人区域网 </a:t>
            </a:r>
            <a:r>
              <a:rPr lang="en-US" altLang="zh-CN" b="1">
                <a:solidFill>
                  <a:srgbClr val="000066"/>
                </a:solidFill>
                <a:latin typeface="Arial" panose="020B0604020202020204" pitchFamily="34" charset="0"/>
                <a:ea typeface="黑体" panose="02010609060101010101" pitchFamily="2" charset="-122"/>
              </a:rPr>
              <a:t>PAN</a:t>
            </a:r>
            <a:r>
              <a:rPr lang="en-US" altLang="zh-CN">
                <a:solidFill>
                  <a:srgbClr val="000066"/>
                </a:solidFill>
                <a:latin typeface="Arial" panose="020B0604020202020204" pitchFamily="34" charset="0"/>
                <a:ea typeface="黑体" panose="02010609060101010101" pitchFamily="2" charset="-122"/>
              </a:rPr>
              <a:t> (Personal Area Network)</a:t>
            </a:r>
            <a:r>
              <a:rPr lang="en-US" altLang="zh-CN">
                <a:solidFill>
                  <a:schemeClr val="folHlink"/>
                </a:solidFill>
                <a:latin typeface="Arial" panose="020B0604020202020204" pitchFamily="34" charset="0"/>
                <a:ea typeface="黑体" panose="02010609060101010101" pitchFamily="2" charset="-122"/>
              </a:rPr>
              <a:t> </a:t>
            </a:r>
            <a:endParaRPr lang="en-US" altLang="zh-CN">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48482" name="标题 164865"/>
          <p:cNvSpPr>
            <a:spLocks noGrp="1"/>
          </p:cNvSpPr>
          <p:nvPr>
            <p:ph type="title"/>
          </p:nvPr>
        </p:nvSpPr>
        <p:spPr>
          <a:ln/>
        </p:spPr>
        <p:txBody>
          <a:bodyPr anchor="b"/>
          <a:p>
            <a:pPr algn="ctr"/>
            <a:r>
              <a:rPr lang="en-US" altLang="zh-CN" dirty="0"/>
              <a:t>2.  </a:t>
            </a:r>
            <a:r>
              <a:rPr lang="zh-CN" altLang="en-US" dirty="0"/>
              <a:t>不同使用者的网络</a:t>
            </a:r>
            <a:endParaRPr lang="zh-CN" altLang="en-US" dirty="0"/>
          </a:p>
        </p:txBody>
      </p:sp>
      <p:sp>
        <p:nvSpPr>
          <p:cNvPr id="148483" name="文本占位符 164866"/>
          <p:cNvSpPr>
            <a:spLocks noGrp="1"/>
          </p:cNvSpPr>
          <p:nvPr>
            <p:ph idx="1"/>
          </p:nvPr>
        </p:nvSpPr>
        <p:spPr>
          <a:xfrm>
            <a:off x="1042988" y="1978025"/>
            <a:ext cx="7772400" cy="4114800"/>
          </a:xfrm>
          <a:ln/>
        </p:spPr>
        <p:txBody>
          <a:bodyPr anchor="t"/>
          <a:p>
            <a:r>
              <a:rPr lang="zh-CN" altLang="en-US" dirty="0"/>
              <a:t>从网络的使用者进行分类</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公用网 </a:t>
            </a:r>
            <a:r>
              <a:rPr lang="en-US" altLang="zh-CN">
                <a:solidFill>
                  <a:srgbClr val="333399"/>
                </a:solidFill>
                <a:latin typeface="Arial" panose="020B0604020202020204" pitchFamily="34" charset="0"/>
                <a:ea typeface="黑体" panose="02010609060101010101" pitchFamily="2" charset="-122"/>
              </a:rPr>
              <a:t>(public network) </a:t>
            </a:r>
            <a:endParaRPr lang="en-US" altLang="zh-CN">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专用网 </a:t>
            </a:r>
            <a:r>
              <a:rPr lang="en-US" altLang="zh-CN">
                <a:solidFill>
                  <a:srgbClr val="333399"/>
                </a:solidFill>
                <a:latin typeface="Arial" panose="020B0604020202020204" pitchFamily="34" charset="0"/>
                <a:ea typeface="黑体" panose="02010609060101010101" pitchFamily="2" charset="-122"/>
              </a:rPr>
              <a:t>(private network)</a:t>
            </a:r>
            <a:r>
              <a:rPr lang="en-US" altLang="zh-CN"/>
              <a:t> </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0530" name="标题 375809"/>
          <p:cNvSpPr>
            <a:spLocks noGrp="1"/>
          </p:cNvSpPr>
          <p:nvPr>
            <p:ph type="title"/>
          </p:nvPr>
        </p:nvSpPr>
        <p:spPr>
          <a:xfrm>
            <a:off x="1150938" y="214313"/>
            <a:ext cx="7021512" cy="1462087"/>
          </a:xfrm>
          <a:ln/>
        </p:spPr>
        <p:txBody>
          <a:bodyPr anchor="b"/>
          <a:p>
            <a:pPr marL="838200" indent="-838200" algn="ctr">
              <a:buFontTx/>
              <a:buAutoNum type="arabicPeriod" startAt="3"/>
            </a:pPr>
            <a:r>
              <a:rPr lang="zh-CN" altLang="en-US" dirty="0"/>
              <a:t>用来把用户</a:t>
            </a:r>
            <a:br>
              <a:rPr lang="zh-CN" altLang="en-US" dirty="0"/>
            </a:br>
            <a:r>
              <a:rPr lang="zh-CN" altLang="en-US" dirty="0"/>
              <a:t>接入到因特网的网络</a:t>
            </a:r>
            <a:endParaRPr lang="zh-CN" altLang="en-US" dirty="0"/>
          </a:p>
        </p:txBody>
      </p:sp>
      <p:sp>
        <p:nvSpPr>
          <p:cNvPr id="150531" name="文本占位符 375810"/>
          <p:cNvSpPr>
            <a:spLocks noGrp="1"/>
          </p:cNvSpPr>
          <p:nvPr>
            <p:ph idx="1"/>
          </p:nvPr>
        </p:nvSpPr>
        <p:spPr>
          <a:ln/>
        </p:spPr>
        <p:txBody>
          <a:bodyPr anchor="t"/>
          <a:p>
            <a:r>
              <a:rPr lang="zh-CN" altLang="en-US" dirty="0">
                <a:solidFill>
                  <a:srgbClr val="CC0000"/>
                </a:solidFill>
              </a:rPr>
              <a:t>接入网</a:t>
            </a:r>
            <a:r>
              <a:rPr lang="zh-CN" altLang="en-US" dirty="0"/>
              <a:t> </a:t>
            </a:r>
            <a:r>
              <a:rPr lang="en-US" altLang="zh-CN" dirty="0"/>
              <a:t>AN (Access Network)</a:t>
            </a:r>
            <a:r>
              <a:rPr lang="zh-CN" altLang="en-US" dirty="0"/>
              <a:t>，它又称为本地接入网或居民接入网。</a:t>
            </a:r>
            <a:endParaRPr lang="zh-CN" altLang="en-US" dirty="0"/>
          </a:p>
          <a:p>
            <a:r>
              <a:rPr lang="zh-CN" altLang="en-US" dirty="0"/>
              <a:t>由 </a:t>
            </a:r>
            <a:r>
              <a:rPr lang="en-US" altLang="zh-CN" dirty="0"/>
              <a:t>ISP </a:t>
            </a:r>
            <a:r>
              <a:rPr lang="zh-CN" altLang="en-US" dirty="0"/>
              <a:t>提供的接入网只是起到让用户能够与因特网连接的“桥梁”作用。  </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2578" name="标题 84993"/>
          <p:cNvSpPr>
            <a:spLocks noGrp="1"/>
          </p:cNvSpPr>
          <p:nvPr>
            <p:ph type="title"/>
          </p:nvPr>
        </p:nvSpPr>
        <p:spPr>
          <a:xfrm>
            <a:off x="250825" y="214313"/>
            <a:ext cx="8642350" cy="1462087"/>
          </a:xfrm>
          <a:ln/>
        </p:spPr>
        <p:txBody>
          <a:bodyPr anchor="b"/>
          <a:p>
            <a:pPr algn="ctr"/>
            <a:r>
              <a:rPr lang="en-US" altLang="zh-CN" sz="4800" dirty="0"/>
              <a:t>1.6  </a:t>
            </a:r>
            <a:r>
              <a:rPr lang="zh-CN" altLang="en-US" sz="4800" dirty="0"/>
              <a:t>计算机网络的性能</a:t>
            </a:r>
            <a:br>
              <a:rPr lang="zh-CN" altLang="en-US" sz="4000" dirty="0"/>
            </a:br>
            <a:r>
              <a:rPr lang="en-US" altLang="zh-CN" sz="3600" dirty="0"/>
              <a:t>1.6.1  </a:t>
            </a:r>
            <a:r>
              <a:rPr lang="zh-CN" altLang="en-US" sz="3600" dirty="0"/>
              <a:t>计算机网络的性能指标</a:t>
            </a:r>
            <a:endParaRPr lang="zh-CN" altLang="en-US" sz="3600" dirty="0"/>
          </a:p>
        </p:txBody>
      </p:sp>
      <p:sp>
        <p:nvSpPr>
          <p:cNvPr id="84995" name="内容占位符 84994"/>
          <p:cNvSpPr>
            <a:spLocks noGrp="1"/>
          </p:cNvSpPr>
          <p:nvPr>
            <p:ph idx="1"/>
          </p:nvPr>
        </p:nvSpPr>
        <p:spPr>
          <a:xfrm>
            <a:off x="1042988" y="1978025"/>
            <a:ext cx="7772400" cy="4546600"/>
          </a:xfrm>
          <a:ln/>
        </p:spPr>
        <p:txBody>
          <a:bodyPr anchor="t"/>
          <a:p>
            <a:pPr marL="609600" indent="-609600">
              <a:lnSpc>
                <a:spcPct val="90000"/>
              </a:lnSpc>
              <a:buNone/>
            </a:pPr>
            <a:r>
              <a:rPr lang="en-US" altLang="zh-CN" sz="3600" dirty="0"/>
              <a:t>1.  </a:t>
            </a:r>
            <a:r>
              <a:rPr lang="zh-CN" altLang="en-US" sz="3600" dirty="0"/>
              <a:t>速率</a:t>
            </a:r>
            <a:endParaRPr lang="zh-CN" altLang="en-US" sz="3600" dirty="0"/>
          </a:p>
          <a:p>
            <a:pPr marL="609600" indent="-609600">
              <a:lnSpc>
                <a:spcPct val="90000"/>
              </a:lnSpc>
            </a:pPr>
            <a:r>
              <a:rPr lang="zh-CN" altLang="en-US" sz="2800" dirty="0">
                <a:solidFill>
                  <a:srgbClr val="CC0000"/>
                </a:solidFill>
              </a:rPr>
              <a:t>比特</a:t>
            </a:r>
            <a:r>
              <a:rPr lang="zh-CN" altLang="en-US" sz="2800" dirty="0"/>
              <a:t>（</a:t>
            </a:r>
            <a:r>
              <a:rPr lang="en-US" altLang="zh-CN" sz="2800" dirty="0"/>
              <a:t>bit</a:t>
            </a:r>
            <a:r>
              <a:rPr lang="zh-CN" altLang="en-US" sz="2800" dirty="0"/>
              <a:t>）是计算机中数据量的单位，也是信息论中使用的信息量的单位。</a:t>
            </a:r>
            <a:endParaRPr lang="zh-CN" altLang="en-US" sz="2800" dirty="0"/>
          </a:p>
          <a:p>
            <a:pPr marL="609600" indent="-609600">
              <a:lnSpc>
                <a:spcPct val="90000"/>
              </a:lnSpc>
            </a:pPr>
            <a:r>
              <a:rPr lang="en-US" altLang="zh-CN" sz="2800" dirty="0"/>
              <a:t>Bit </a:t>
            </a:r>
            <a:r>
              <a:rPr lang="zh-CN" altLang="en-US" sz="2800" dirty="0"/>
              <a:t>来源于 </a:t>
            </a:r>
            <a:r>
              <a:rPr lang="en-US" altLang="zh-CN" sz="2800" dirty="0"/>
              <a:t>binary digit</a:t>
            </a:r>
            <a:r>
              <a:rPr lang="zh-CN" altLang="en-US" sz="2800" dirty="0"/>
              <a:t>，意思是一个“</a:t>
            </a:r>
            <a:r>
              <a:rPr lang="zh-CN" altLang="en-US" sz="2800" dirty="0">
                <a:solidFill>
                  <a:srgbClr val="CC0000"/>
                </a:solidFill>
              </a:rPr>
              <a:t>二进制数字</a:t>
            </a:r>
            <a:r>
              <a:rPr lang="zh-CN" altLang="en-US" sz="2800" dirty="0"/>
              <a:t>”，因此一个比特就是二进制数字中的一个 </a:t>
            </a:r>
            <a:r>
              <a:rPr lang="en-US" altLang="zh-CN" sz="2800" dirty="0"/>
              <a:t>1 </a:t>
            </a:r>
            <a:r>
              <a:rPr lang="zh-CN" altLang="en-US" sz="2800" dirty="0"/>
              <a:t>或 </a:t>
            </a:r>
            <a:r>
              <a:rPr lang="en-US" altLang="zh-CN" sz="2800" dirty="0"/>
              <a:t>0</a:t>
            </a:r>
            <a:r>
              <a:rPr lang="zh-CN" altLang="en-US" sz="2800" dirty="0"/>
              <a:t>。</a:t>
            </a:r>
            <a:endParaRPr lang="zh-CN" altLang="en-US" sz="2800" dirty="0"/>
          </a:p>
          <a:p>
            <a:pPr marL="609600" indent="-609600">
              <a:lnSpc>
                <a:spcPct val="90000"/>
              </a:lnSpc>
            </a:pPr>
            <a:r>
              <a:rPr lang="zh-CN" altLang="en-US" sz="2800" dirty="0">
                <a:solidFill>
                  <a:srgbClr val="CC0000"/>
                </a:solidFill>
              </a:rPr>
              <a:t>速率</a:t>
            </a:r>
            <a:r>
              <a:rPr lang="zh-CN" altLang="en-US" sz="2800" dirty="0">
                <a:solidFill>
                  <a:schemeClr val="folHlink"/>
                </a:solidFill>
              </a:rPr>
              <a:t>即</a:t>
            </a:r>
            <a:r>
              <a:rPr lang="zh-CN" altLang="en-US" sz="2800" dirty="0">
                <a:solidFill>
                  <a:srgbClr val="CC0000"/>
                </a:solidFill>
              </a:rPr>
              <a:t>数据率</a:t>
            </a:r>
            <a:r>
              <a:rPr lang="en-US" altLang="zh-CN" sz="2800" dirty="0"/>
              <a:t>(data rate)</a:t>
            </a:r>
            <a:r>
              <a:rPr lang="zh-CN" altLang="en-US" sz="2800" dirty="0"/>
              <a:t>或</a:t>
            </a:r>
            <a:r>
              <a:rPr lang="zh-CN" altLang="en-US" sz="2800" dirty="0">
                <a:solidFill>
                  <a:srgbClr val="CC0000"/>
                </a:solidFill>
              </a:rPr>
              <a:t>比特率</a:t>
            </a:r>
            <a:r>
              <a:rPr lang="en-US" altLang="zh-CN" sz="2800" dirty="0"/>
              <a:t>(bit rate)</a:t>
            </a:r>
            <a:r>
              <a:rPr lang="zh-CN" altLang="en-US" sz="2800" dirty="0"/>
              <a:t>是计算机网络中最重要的一个性能指标。速率的单位是 </a:t>
            </a:r>
            <a:r>
              <a:rPr lang="en-US" altLang="zh-CN" sz="2800" err="1"/>
              <a:t>b/s</a:t>
            </a:r>
            <a:r>
              <a:rPr lang="zh-CN" altLang="en-US" sz="2800" dirty="0"/>
              <a:t>，或</a:t>
            </a:r>
            <a:r>
              <a:rPr lang="en-US" altLang="zh-CN" sz="2800" err="1"/>
              <a:t>kb/s, Mb/s, Gb/s</a:t>
            </a:r>
            <a:r>
              <a:rPr lang="en-US" altLang="zh-CN" sz="2800" dirty="0"/>
              <a:t> </a:t>
            </a:r>
            <a:r>
              <a:rPr lang="zh-CN" altLang="en-US" sz="2800" dirty="0"/>
              <a:t>等</a:t>
            </a:r>
            <a:endParaRPr lang="zh-CN" altLang="en-US" sz="2800" dirty="0"/>
          </a:p>
          <a:p>
            <a:pPr marL="609600" indent="-609600">
              <a:lnSpc>
                <a:spcPct val="90000"/>
              </a:lnSpc>
            </a:pPr>
            <a:r>
              <a:rPr lang="zh-CN" altLang="en-US" sz="2800" dirty="0"/>
              <a:t>速率往往是指</a:t>
            </a:r>
            <a:r>
              <a:rPr lang="zh-CN" altLang="en-US" sz="2800" dirty="0">
                <a:solidFill>
                  <a:srgbClr val="CC0000"/>
                </a:solidFill>
              </a:rPr>
              <a:t>额定速率</a:t>
            </a:r>
            <a:r>
              <a:rPr lang="zh-CN" altLang="en-US" sz="2800" dirty="0"/>
              <a:t>或</a:t>
            </a:r>
            <a:r>
              <a:rPr lang="zh-CN" altLang="en-US" sz="2800" dirty="0">
                <a:solidFill>
                  <a:srgbClr val="CC0000"/>
                </a:solidFill>
              </a:rPr>
              <a:t>标称速率</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charRg st="7"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charRg st="43" end="10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charRg st="102" end="1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charRg st="182" end="2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458" name="标题 28673"/>
          <p:cNvSpPr>
            <a:spLocks noGrp="1"/>
          </p:cNvSpPr>
          <p:nvPr>
            <p:ph type="title"/>
          </p:nvPr>
        </p:nvSpPr>
        <p:spPr>
          <a:xfrm>
            <a:off x="1150938" y="214313"/>
            <a:ext cx="6950075" cy="1462087"/>
          </a:xfrm>
          <a:ln/>
        </p:spPr>
        <p:txBody>
          <a:bodyPr anchor="b"/>
          <a:p>
            <a:pPr algn="ctr"/>
            <a:r>
              <a:rPr lang="zh-CN" altLang="en-US" dirty="0"/>
              <a:t>因特网的意义</a:t>
            </a:r>
            <a:endParaRPr lang="zh-CN" altLang="en-US" dirty="0"/>
          </a:p>
        </p:txBody>
      </p:sp>
      <p:sp>
        <p:nvSpPr>
          <p:cNvPr id="28675" name="内容占位符 28674"/>
          <p:cNvSpPr>
            <a:spLocks noGrp="1"/>
          </p:cNvSpPr>
          <p:nvPr>
            <p:ph idx="1"/>
          </p:nvPr>
        </p:nvSpPr>
        <p:spPr>
          <a:xfrm>
            <a:off x="1042988" y="1978025"/>
            <a:ext cx="7772400" cy="4114800"/>
          </a:xfrm>
          <a:ln/>
        </p:spPr>
        <p:txBody>
          <a:bodyPr anchor="t"/>
          <a:p>
            <a:r>
              <a:rPr lang="zh-CN" altLang="en-US" dirty="0"/>
              <a:t>因特网是自印刷术以来人类通信方面最大的变革。</a:t>
            </a:r>
            <a:endParaRPr lang="zh-CN" altLang="en-US" dirty="0"/>
          </a:p>
          <a:p>
            <a:r>
              <a:rPr lang="zh-CN" altLang="en-US" dirty="0"/>
              <a:t>现在人们的生活、工作、学习和交往都已离不开因特网。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charRg st="23" end="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4626" name="标题 376833"/>
          <p:cNvSpPr>
            <a:spLocks noGrp="1"/>
          </p:cNvSpPr>
          <p:nvPr>
            <p:ph type="title"/>
          </p:nvPr>
        </p:nvSpPr>
        <p:spPr>
          <a:xfrm>
            <a:off x="1150938" y="214313"/>
            <a:ext cx="6445250" cy="1462087"/>
          </a:xfrm>
          <a:ln/>
        </p:spPr>
        <p:txBody>
          <a:bodyPr anchor="b"/>
          <a:p>
            <a:pPr algn="ctr"/>
            <a:r>
              <a:rPr lang="en-US" altLang="zh-CN" dirty="0"/>
              <a:t>2.  </a:t>
            </a:r>
            <a:r>
              <a:rPr lang="zh-CN" altLang="en-US" dirty="0"/>
              <a:t>带宽 </a:t>
            </a:r>
            <a:endParaRPr lang="zh-CN" altLang="en-US" dirty="0"/>
          </a:p>
        </p:txBody>
      </p:sp>
      <p:sp>
        <p:nvSpPr>
          <p:cNvPr id="154627" name="文本占位符 376834"/>
          <p:cNvSpPr>
            <a:spLocks noGrp="1"/>
          </p:cNvSpPr>
          <p:nvPr>
            <p:ph idx="1"/>
          </p:nvPr>
        </p:nvSpPr>
        <p:spPr>
          <a:ln/>
        </p:spPr>
        <p:txBody>
          <a:bodyPr anchor="t"/>
          <a:p>
            <a:r>
              <a:rPr lang="en-US" altLang="zh-CN" dirty="0"/>
              <a:t>“</a:t>
            </a:r>
            <a:r>
              <a:rPr lang="zh-CN" altLang="en-US" dirty="0">
                <a:solidFill>
                  <a:schemeClr val="hlink"/>
                </a:solidFill>
              </a:rPr>
              <a:t>带宽</a:t>
            </a:r>
            <a:r>
              <a:rPr lang="zh-CN" altLang="en-US" dirty="0"/>
              <a:t>”</a:t>
            </a:r>
            <a:r>
              <a:rPr lang="en-US" altLang="zh-CN" dirty="0"/>
              <a:t>(bandwidth)</a:t>
            </a:r>
            <a:r>
              <a:rPr lang="zh-CN" altLang="en-US" dirty="0"/>
              <a:t>本来是指信号具有的频带宽度，单位是赫（或千赫、兆赫、吉赫等）。</a:t>
            </a:r>
            <a:endParaRPr lang="zh-CN" altLang="en-US" dirty="0"/>
          </a:p>
          <a:p>
            <a:r>
              <a:rPr lang="zh-CN" altLang="en-US" dirty="0"/>
              <a:t>现在“带宽”是数字信道所能传送的“</a:t>
            </a:r>
            <a:r>
              <a:rPr lang="zh-CN" altLang="en-US" dirty="0">
                <a:solidFill>
                  <a:schemeClr val="hlink"/>
                </a:solidFill>
              </a:rPr>
              <a:t>最高数据率</a:t>
            </a:r>
            <a:r>
              <a:rPr lang="zh-CN" altLang="en-US" dirty="0"/>
              <a:t>”的同义语，单位是“比特每秒”，或 </a:t>
            </a:r>
            <a:r>
              <a:rPr lang="en-US" altLang="zh-CN" err="1"/>
              <a:t>b/s</a:t>
            </a:r>
            <a:r>
              <a:rPr lang="en-US" altLang="zh-CN" dirty="0"/>
              <a:t> (bit/s)</a:t>
            </a:r>
            <a:r>
              <a:rPr lang="zh-CN" altLang="en-US" dirty="0"/>
              <a:t>。    </a:t>
            </a:r>
            <a:endParaRPr lang="zh-CN" altLang="en-US" dirty="0"/>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6674" name="标题 86017"/>
          <p:cNvSpPr>
            <a:spLocks noGrp="1"/>
          </p:cNvSpPr>
          <p:nvPr>
            <p:ph type="title"/>
          </p:nvPr>
        </p:nvSpPr>
        <p:spPr>
          <a:xfrm>
            <a:off x="1150938" y="214313"/>
            <a:ext cx="7165975" cy="1462087"/>
          </a:xfrm>
          <a:ln/>
        </p:spPr>
        <p:txBody>
          <a:bodyPr anchor="b"/>
          <a:p>
            <a:pPr algn="ctr"/>
            <a:r>
              <a:rPr lang="zh-CN" altLang="en-US" dirty="0"/>
              <a:t>常用的带宽单位</a:t>
            </a:r>
            <a:endParaRPr lang="zh-CN" altLang="en-US" dirty="0"/>
          </a:p>
        </p:txBody>
      </p:sp>
      <p:sp>
        <p:nvSpPr>
          <p:cNvPr id="156675" name="文本占位符 86018"/>
          <p:cNvSpPr>
            <a:spLocks noGrp="1"/>
          </p:cNvSpPr>
          <p:nvPr>
            <p:ph idx="1"/>
          </p:nvPr>
        </p:nvSpPr>
        <p:spPr>
          <a:xfrm>
            <a:off x="1042988" y="1978025"/>
            <a:ext cx="7772400" cy="4114800"/>
          </a:xfrm>
          <a:ln/>
        </p:spPr>
        <p:txBody>
          <a:bodyPr anchor="t"/>
          <a:p>
            <a:r>
              <a:rPr lang="zh-CN" altLang="en-US" dirty="0"/>
              <a:t>更常用的带宽单位是</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千比每秒，即 </a:t>
            </a:r>
            <a:r>
              <a:rPr lang="en-US" altLang="zh-CN" dirty="0">
                <a:solidFill>
                  <a:srgbClr val="333399"/>
                </a:solidFill>
                <a:latin typeface="Arial" panose="020B0604020202020204" pitchFamily="34" charset="0"/>
                <a:ea typeface="黑体" panose="02010609060101010101" pitchFamily="2" charset="-122"/>
              </a:rPr>
              <a:t>kb/s </a:t>
            </a:r>
            <a:r>
              <a:rPr lang="zh-CN" altLang="en-US" dirty="0">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rPr>
              <a:t>10</a:t>
            </a:r>
            <a:r>
              <a:rPr lang="en-US" altLang="zh-CN" baseline="30000">
                <a:solidFill>
                  <a:srgbClr val="333399"/>
                </a:solidFill>
                <a:latin typeface="Arial" panose="020B0604020202020204" pitchFamily="34" charset="0"/>
                <a:ea typeface="黑体" panose="02010609060101010101" pitchFamily="2" charset="-122"/>
              </a:rPr>
              <a:t>3</a:t>
            </a:r>
            <a:r>
              <a:rPr lang="en-US" altLang="zh-CN" err="1">
                <a:solidFill>
                  <a:srgbClr val="333399"/>
                </a:solidFill>
                <a:latin typeface="Arial" panose="020B0604020202020204" pitchFamily="34" charset="0"/>
                <a:ea typeface="黑体" panose="02010609060101010101" pitchFamily="2" charset="-122"/>
              </a:rPr>
              <a:t> b/s</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兆比每秒，即 </a:t>
            </a:r>
            <a:r>
              <a:rPr lang="en-US" altLang="zh-CN" dirty="0">
                <a:solidFill>
                  <a:srgbClr val="333399"/>
                </a:solidFill>
                <a:latin typeface="Arial" panose="020B0604020202020204" pitchFamily="34" charset="0"/>
                <a:ea typeface="黑体" panose="02010609060101010101" pitchFamily="2" charset="-122"/>
              </a:rPr>
              <a:t>Mb/s</a:t>
            </a:r>
            <a:r>
              <a:rPr lang="zh-CN" altLang="en-US" dirty="0">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rPr>
              <a:t>10</a:t>
            </a:r>
            <a:r>
              <a:rPr lang="en-US" altLang="zh-CN" baseline="30000">
                <a:solidFill>
                  <a:srgbClr val="333399"/>
                </a:solidFill>
                <a:latin typeface="Arial" panose="020B0604020202020204" pitchFamily="34" charset="0"/>
                <a:ea typeface="黑体" panose="02010609060101010101" pitchFamily="2" charset="-122"/>
              </a:rPr>
              <a:t>6</a:t>
            </a:r>
            <a:r>
              <a:rPr lang="en-US" altLang="zh-CN" err="1">
                <a:solidFill>
                  <a:srgbClr val="333399"/>
                </a:solidFill>
                <a:latin typeface="Arial" panose="020B0604020202020204" pitchFamily="34" charset="0"/>
                <a:ea typeface="黑体" panose="02010609060101010101" pitchFamily="2" charset="-122"/>
              </a:rPr>
              <a:t> b/s</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吉比每秒，即 </a:t>
            </a:r>
            <a:r>
              <a:rPr lang="en-US" altLang="zh-CN" err="1">
                <a:solidFill>
                  <a:srgbClr val="333399"/>
                </a:solidFill>
                <a:latin typeface="Arial" panose="020B0604020202020204" pitchFamily="34" charset="0"/>
                <a:ea typeface="黑体" panose="02010609060101010101" pitchFamily="2" charset="-122"/>
              </a:rPr>
              <a:t>Gb/s</a:t>
            </a:r>
            <a:r>
              <a:rPr lang="zh-CN" altLang="en-US" dirty="0">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rPr>
              <a:t>10</a:t>
            </a:r>
            <a:r>
              <a:rPr lang="en-US" altLang="zh-CN" baseline="30000">
                <a:solidFill>
                  <a:srgbClr val="333399"/>
                </a:solidFill>
                <a:latin typeface="Arial" panose="020B0604020202020204" pitchFamily="34" charset="0"/>
                <a:ea typeface="黑体" panose="02010609060101010101" pitchFamily="2" charset="-122"/>
              </a:rPr>
              <a:t>9</a:t>
            </a:r>
            <a:r>
              <a:rPr lang="en-US" altLang="zh-CN" err="1">
                <a:solidFill>
                  <a:srgbClr val="333399"/>
                </a:solidFill>
                <a:latin typeface="Arial" panose="020B0604020202020204" pitchFamily="34" charset="0"/>
                <a:ea typeface="黑体" panose="02010609060101010101" pitchFamily="2" charset="-122"/>
              </a:rPr>
              <a:t> b/s</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太比每秒，即 </a:t>
            </a:r>
            <a:r>
              <a:rPr lang="en-US" altLang="zh-CN" dirty="0">
                <a:solidFill>
                  <a:srgbClr val="333399"/>
                </a:solidFill>
                <a:latin typeface="Arial" panose="020B0604020202020204" pitchFamily="34" charset="0"/>
                <a:ea typeface="黑体" panose="02010609060101010101" pitchFamily="2" charset="-122"/>
              </a:rPr>
              <a:t>Tb/s</a:t>
            </a:r>
            <a:r>
              <a:rPr lang="zh-CN" altLang="en-US" dirty="0">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rPr>
              <a:t>10</a:t>
            </a:r>
            <a:r>
              <a:rPr lang="en-US" altLang="zh-CN" baseline="30000">
                <a:solidFill>
                  <a:srgbClr val="333399"/>
                </a:solidFill>
                <a:latin typeface="Arial" panose="020B0604020202020204" pitchFamily="34" charset="0"/>
                <a:ea typeface="黑体" panose="02010609060101010101" pitchFamily="2" charset="-122"/>
              </a:rPr>
              <a:t>12</a:t>
            </a:r>
            <a:r>
              <a:rPr lang="en-US" altLang="zh-CN" err="1">
                <a:solidFill>
                  <a:srgbClr val="333399"/>
                </a:solidFill>
                <a:latin typeface="Arial" panose="020B0604020202020204" pitchFamily="34" charset="0"/>
                <a:ea typeface="黑体" panose="02010609060101010101" pitchFamily="2" charset="-122"/>
              </a:rPr>
              <a:t> b/s</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t>请注意：在计算机界，</a:t>
            </a:r>
            <a:r>
              <a:rPr lang="en-US" altLang="zh-CN"/>
              <a:t>K = 2</a:t>
            </a:r>
            <a:r>
              <a:rPr lang="en-US" altLang="zh-CN" baseline="30000"/>
              <a:t>10</a:t>
            </a:r>
            <a:r>
              <a:rPr lang="en-US" altLang="zh-CN"/>
              <a:t> = 1024</a:t>
            </a:r>
            <a:endParaRPr lang="en-US" altLang="zh-CN"/>
          </a:p>
          <a:p>
            <a:pPr>
              <a:buNone/>
            </a:pPr>
            <a:r>
              <a:rPr lang="en-US" altLang="zh-CN"/>
              <a:t>   M = 2</a:t>
            </a:r>
            <a:r>
              <a:rPr lang="en-US" altLang="zh-CN" baseline="30000"/>
              <a:t>20</a:t>
            </a:r>
            <a:r>
              <a:rPr lang="en-US" altLang="zh-CN"/>
              <a:t>, G = 2</a:t>
            </a:r>
            <a:r>
              <a:rPr lang="en-US" altLang="zh-CN" baseline="30000"/>
              <a:t>30</a:t>
            </a:r>
            <a:r>
              <a:rPr lang="en-US" altLang="zh-CN"/>
              <a:t>, T = 2</a:t>
            </a:r>
            <a:r>
              <a:rPr lang="en-US" altLang="zh-CN" baseline="30000"/>
              <a:t>40</a:t>
            </a:r>
            <a:r>
              <a:rPr lang="zh-CN" altLang="en-US" dirty="0"/>
              <a: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58722" name="标题 87041"/>
          <p:cNvSpPr>
            <a:spLocks noGrp="1"/>
          </p:cNvSpPr>
          <p:nvPr>
            <p:ph type="title"/>
          </p:nvPr>
        </p:nvSpPr>
        <p:spPr>
          <a:xfrm>
            <a:off x="1150938" y="214313"/>
            <a:ext cx="7165975" cy="1462087"/>
          </a:xfrm>
          <a:ln/>
        </p:spPr>
        <p:txBody>
          <a:bodyPr anchor="b"/>
          <a:p>
            <a:pPr algn="ctr"/>
            <a:r>
              <a:rPr lang="zh-CN" altLang="en-US" dirty="0"/>
              <a:t>数字信号流随时间的变化</a:t>
            </a:r>
            <a:endParaRPr lang="zh-CN" altLang="en-US" dirty="0"/>
          </a:p>
        </p:txBody>
      </p:sp>
      <p:sp>
        <p:nvSpPr>
          <p:cNvPr id="158723" name="文本占位符 87042"/>
          <p:cNvSpPr>
            <a:spLocks noGrp="1"/>
          </p:cNvSpPr>
          <p:nvPr>
            <p:ph idx="1"/>
          </p:nvPr>
        </p:nvSpPr>
        <p:spPr>
          <a:xfrm>
            <a:off x="1042988" y="1906588"/>
            <a:ext cx="7772400" cy="1306512"/>
          </a:xfrm>
          <a:ln/>
        </p:spPr>
        <p:txBody>
          <a:bodyPr anchor="t"/>
          <a:p>
            <a:r>
              <a:rPr lang="zh-CN" altLang="en-US" dirty="0"/>
              <a:t>在</a:t>
            </a:r>
            <a:r>
              <a:rPr lang="zh-CN" altLang="en-US" dirty="0">
                <a:solidFill>
                  <a:schemeClr val="hlink"/>
                </a:solidFill>
              </a:rPr>
              <a:t>时间轴上</a:t>
            </a:r>
            <a:r>
              <a:rPr lang="zh-CN" altLang="en-US" dirty="0"/>
              <a:t>信号的宽度随带宽的增大而变窄。     </a:t>
            </a:r>
            <a:endParaRPr lang="zh-CN" altLang="en-US" dirty="0"/>
          </a:p>
        </p:txBody>
      </p:sp>
      <p:grpSp>
        <p:nvGrpSpPr>
          <p:cNvPr id="87073" name="组合 87072"/>
          <p:cNvGrpSpPr/>
          <p:nvPr/>
        </p:nvGrpSpPr>
        <p:grpSpPr>
          <a:xfrm>
            <a:off x="323850" y="2855913"/>
            <a:ext cx="8612188" cy="1658937"/>
            <a:chOff x="204" y="1799"/>
            <a:chExt cx="5425" cy="1045"/>
          </a:xfrm>
        </p:grpSpPr>
        <p:sp>
          <p:nvSpPr>
            <p:cNvPr id="158725" name="直接连接符 87043"/>
            <p:cNvSpPr/>
            <p:nvPr/>
          </p:nvSpPr>
          <p:spPr>
            <a:xfrm>
              <a:off x="1345" y="2602"/>
              <a:ext cx="0" cy="196"/>
            </a:xfrm>
            <a:prstGeom prst="line">
              <a:avLst/>
            </a:prstGeom>
            <a:ln w="19050" cap="flat" cmpd="sng">
              <a:solidFill>
                <a:srgbClr val="333399"/>
              </a:solidFill>
              <a:prstDash val="solid"/>
              <a:round/>
              <a:headEnd type="none" w="med" len="med"/>
              <a:tailEnd type="none" w="med" len="med"/>
            </a:ln>
          </p:spPr>
        </p:sp>
        <p:sp>
          <p:nvSpPr>
            <p:cNvPr id="158726" name="直接连接符 87044"/>
            <p:cNvSpPr/>
            <p:nvPr/>
          </p:nvSpPr>
          <p:spPr>
            <a:xfrm>
              <a:off x="1122" y="2357"/>
              <a:ext cx="4340" cy="0"/>
            </a:xfrm>
            <a:prstGeom prst="line">
              <a:avLst/>
            </a:prstGeom>
            <a:ln w="19050" cap="flat" cmpd="sng">
              <a:solidFill>
                <a:srgbClr val="333399"/>
              </a:solidFill>
              <a:prstDash val="solid"/>
              <a:round/>
              <a:headEnd type="none" w="med" len="med"/>
              <a:tailEnd type="triangle" w="sm" len="med"/>
            </a:ln>
          </p:spPr>
        </p:sp>
        <p:sp>
          <p:nvSpPr>
            <p:cNvPr id="158727" name="直接连接符 87045"/>
            <p:cNvSpPr/>
            <p:nvPr/>
          </p:nvSpPr>
          <p:spPr>
            <a:xfrm>
              <a:off x="1353" y="2724"/>
              <a:ext cx="3782" cy="0"/>
            </a:xfrm>
            <a:prstGeom prst="line">
              <a:avLst/>
            </a:prstGeom>
            <a:ln w="19050" cap="flat" cmpd="sng">
              <a:solidFill>
                <a:srgbClr val="333399"/>
              </a:solidFill>
              <a:prstDash val="solid"/>
              <a:round/>
              <a:headEnd type="triangle" w="sm" len="med"/>
              <a:tailEnd type="triangle" w="sm" len="med"/>
            </a:ln>
          </p:spPr>
        </p:sp>
        <p:sp>
          <p:nvSpPr>
            <p:cNvPr id="158728" name="任意多边形 87047"/>
            <p:cNvSpPr/>
            <p:nvPr/>
          </p:nvSpPr>
          <p:spPr>
            <a:xfrm>
              <a:off x="1345" y="2161"/>
              <a:ext cx="2559" cy="392"/>
            </a:xfrm>
            <a:custGeom>
              <a:avLst/>
              <a:gdLst/>
              <a:ahLst/>
              <a:cxnLst/>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158729" name="任意多边形 87048"/>
            <p:cNvSpPr/>
            <p:nvPr/>
          </p:nvSpPr>
          <p:spPr>
            <a:xfrm>
              <a:off x="4404" y="2161"/>
              <a:ext cx="724" cy="392"/>
            </a:xfrm>
            <a:custGeom>
              <a:avLst/>
              <a:gdLst/>
              <a:ahLst/>
              <a:cxnLst/>
              <a:pathLst>
                <a:path w="624" h="384">
                  <a:moveTo>
                    <a:pt x="0" y="384"/>
                  </a:moveTo>
                  <a:lnTo>
                    <a:pt x="240" y="384"/>
                  </a:lnTo>
                  <a:lnTo>
                    <a:pt x="240" y="0"/>
                  </a:lnTo>
                  <a:lnTo>
                    <a:pt x="624" y="0"/>
                  </a:lnTo>
                  <a:lnTo>
                    <a:pt x="624"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158730" name="直接连接符 87050"/>
            <p:cNvSpPr/>
            <p:nvPr/>
          </p:nvSpPr>
          <p:spPr>
            <a:xfrm>
              <a:off x="2235" y="2063"/>
              <a:ext cx="445" cy="0"/>
            </a:xfrm>
            <a:prstGeom prst="line">
              <a:avLst/>
            </a:prstGeom>
            <a:ln w="19050" cap="flat" cmpd="sng">
              <a:solidFill>
                <a:srgbClr val="333399"/>
              </a:solidFill>
              <a:prstDash val="solid"/>
              <a:round/>
              <a:headEnd type="triangle" w="sm" len="med"/>
              <a:tailEnd type="triangle" w="sm" len="med"/>
            </a:ln>
          </p:spPr>
        </p:sp>
        <p:sp>
          <p:nvSpPr>
            <p:cNvPr id="158731" name="直接连接符 87052"/>
            <p:cNvSpPr/>
            <p:nvPr/>
          </p:nvSpPr>
          <p:spPr>
            <a:xfrm>
              <a:off x="5128" y="2602"/>
              <a:ext cx="0" cy="196"/>
            </a:xfrm>
            <a:prstGeom prst="line">
              <a:avLst/>
            </a:prstGeom>
            <a:ln w="19050" cap="flat" cmpd="sng">
              <a:solidFill>
                <a:srgbClr val="333399"/>
              </a:solidFill>
              <a:prstDash val="solid"/>
              <a:round/>
              <a:headEnd type="none" w="med" len="med"/>
              <a:tailEnd type="none" w="med" len="med"/>
            </a:ln>
          </p:spPr>
        </p:sp>
        <p:sp>
          <p:nvSpPr>
            <p:cNvPr id="158732" name="文本框 87053"/>
            <p:cNvSpPr txBox="1"/>
            <p:nvPr/>
          </p:nvSpPr>
          <p:spPr>
            <a:xfrm>
              <a:off x="2528" y="2594"/>
              <a:ext cx="1199" cy="250"/>
            </a:xfrm>
            <a:prstGeom prst="rect">
              <a:avLst/>
            </a:prstGeom>
            <a:solidFill>
              <a:schemeClr val="bg1"/>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每</a:t>
              </a:r>
              <a:r>
                <a:rPr lang="zh-CN" altLang="en-US" sz="2000" dirty="0">
                  <a:solidFill>
                    <a:srgbClr val="333399"/>
                  </a:solidFill>
                  <a:latin typeface="Arial" panose="020B0604020202020204" pitchFamily="34" charset="0"/>
                  <a:ea typeface="黑体" panose="02010609060101010101" pitchFamily="2" charset="-122"/>
                  <a:sym typeface="Symbol" panose="05050102010706020507" pitchFamily="18" charset="2"/>
                </a:rPr>
                <a:t>秒</a:t>
              </a:r>
              <a:r>
                <a:rPr lang="zh-CN" altLang="en-US" sz="1200" dirty="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10</a:t>
              </a:r>
              <a:r>
                <a:rPr lang="en-US" altLang="zh-CN" sz="2000" baseline="30000">
                  <a:solidFill>
                    <a:srgbClr val="333399"/>
                  </a:solidFill>
                  <a:latin typeface="Arial" panose="020B0604020202020204" pitchFamily="34" charset="0"/>
                  <a:ea typeface="黑体" panose="02010609060101010101" pitchFamily="2" charset="-122"/>
                  <a:sym typeface="Symbol" panose="05050102010706020507" pitchFamily="18" charset="2"/>
                </a:rPr>
                <a:t>6</a:t>
              </a:r>
              <a:r>
                <a:rPr lang="en-US" altLang="zh-CN" sz="1400" baseline="300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2"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33" name="文本框 87054"/>
            <p:cNvSpPr txBox="1"/>
            <p:nvPr/>
          </p:nvSpPr>
          <p:spPr>
            <a:xfrm>
              <a:off x="5193" y="2086"/>
              <a:ext cx="43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时间</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34" name="文本框 87066"/>
            <p:cNvSpPr txBox="1"/>
            <p:nvPr/>
          </p:nvSpPr>
          <p:spPr>
            <a:xfrm>
              <a:off x="1440" y="2137"/>
              <a:ext cx="353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 </a:t>
              </a:r>
              <a:r>
                <a:rPr lang="en-US" altLang="zh-CN" sz="12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      0        1    </a:t>
              </a:r>
              <a:r>
                <a:rPr lang="en-US" altLang="zh-CN" sz="14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   0  </a:t>
              </a:r>
              <a:r>
                <a:rPr lang="en-US" altLang="zh-CN">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    1                                 1</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35" name="文本框 87051"/>
            <p:cNvSpPr txBox="1"/>
            <p:nvPr/>
          </p:nvSpPr>
          <p:spPr>
            <a:xfrm>
              <a:off x="2211" y="1799"/>
              <a:ext cx="421"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 </a:t>
              </a:r>
              <a:r>
                <a:rPr lang="en-US" altLang="zh-CN" sz="2000" b="1">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s</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36" name="文本框 87070"/>
            <p:cNvSpPr txBox="1"/>
            <p:nvPr/>
          </p:nvSpPr>
          <p:spPr>
            <a:xfrm>
              <a:off x="204" y="2115"/>
              <a:ext cx="751" cy="524"/>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带宽为</a:t>
              </a:r>
              <a:endParaRPr lang="zh-CN" altLang="en-US" sz="2400" dirty="0">
                <a:solidFill>
                  <a:srgbClr val="333399"/>
                </a:solidFill>
                <a:latin typeface="Arial" panose="020B0604020202020204" pitchFamily="34" charset="0"/>
                <a:ea typeface="黑体" panose="02010609060101010101" pitchFamily="2" charset="-122"/>
              </a:endParaRPr>
            </a:p>
            <a:p>
              <a:r>
                <a:rPr lang="en-US" altLang="zh-CN" sz="2400">
                  <a:solidFill>
                    <a:srgbClr val="333399"/>
                  </a:solidFill>
                  <a:latin typeface="Arial" panose="020B0604020202020204" pitchFamily="34" charset="0"/>
                  <a:ea typeface="黑体" panose="02010609060101010101" pitchFamily="2" charset="-122"/>
                </a:rPr>
                <a:t>1 Mb/s </a:t>
              </a:r>
              <a:endParaRPr lang="en-US" altLang="zh-CN" sz="2400">
                <a:solidFill>
                  <a:srgbClr val="333399"/>
                </a:solidFill>
                <a:latin typeface="Arial" panose="020B0604020202020204" pitchFamily="34" charset="0"/>
                <a:ea typeface="黑体" panose="02010609060101010101" pitchFamily="2" charset="-122"/>
              </a:endParaRPr>
            </a:p>
          </p:txBody>
        </p:sp>
      </p:grpSp>
      <p:grpSp>
        <p:nvGrpSpPr>
          <p:cNvPr id="87074" name="组合 87073"/>
          <p:cNvGrpSpPr/>
          <p:nvPr/>
        </p:nvGrpSpPr>
        <p:grpSpPr>
          <a:xfrm>
            <a:off x="323850" y="4687888"/>
            <a:ext cx="8569325" cy="1693862"/>
            <a:chOff x="204" y="2953"/>
            <a:chExt cx="5398" cy="1067"/>
          </a:xfrm>
        </p:grpSpPr>
        <p:sp>
          <p:nvSpPr>
            <p:cNvPr id="158738" name="任意多边形 87046"/>
            <p:cNvSpPr/>
            <p:nvPr/>
          </p:nvSpPr>
          <p:spPr>
            <a:xfrm>
              <a:off x="1352" y="3337"/>
              <a:ext cx="2614" cy="392"/>
            </a:xfrm>
            <a:custGeom>
              <a:avLst/>
              <a:gdLst/>
              <a:ahLst/>
              <a:cxnLst/>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158739" name="任意多边形 87049"/>
            <p:cNvSpPr/>
            <p:nvPr/>
          </p:nvSpPr>
          <p:spPr>
            <a:xfrm>
              <a:off x="4245" y="3337"/>
              <a:ext cx="890" cy="392"/>
            </a:xfrm>
            <a:custGeom>
              <a:avLst/>
              <a:gdLst/>
              <a:ahLst/>
              <a:cxnLst/>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158740" name="直接连接符 87055"/>
            <p:cNvSpPr/>
            <p:nvPr/>
          </p:nvSpPr>
          <p:spPr>
            <a:xfrm>
              <a:off x="1129" y="3533"/>
              <a:ext cx="4340" cy="0"/>
            </a:xfrm>
            <a:prstGeom prst="line">
              <a:avLst/>
            </a:prstGeom>
            <a:ln w="19050" cap="flat" cmpd="sng">
              <a:solidFill>
                <a:srgbClr val="333399"/>
              </a:solidFill>
              <a:prstDash val="solid"/>
              <a:round/>
              <a:headEnd type="none" w="med" len="med"/>
              <a:tailEnd type="triangle" w="sm" len="med"/>
            </a:ln>
          </p:spPr>
        </p:sp>
        <p:sp>
          <p:nvSpPr>
            <p:cNvPr id="158741" name="文本框 87056"/>
            <p:cNvSpPr txBox="1"/>
            <p:nvPr/>
          </p:nvSpPr>
          <p:spPr>
            <a:xfrm>
              <a:off x="5166" y="3271"/>
              <a:ext cx="43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时间</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42" name="直接连接符 87057"/>
            <p:cNvSpPr/>
            <p:nvPr/>
          </p:nvSpPr>
          <p:spPr>
            <a:xfrm>
              <a:off x="1352" y="3778"/>
              <a:ext cx="0" cy="196"/>
            </a:xfrm>
            <a:prstGeom prst="line">
              <a:avLst/>
            </a:prstGeom>
            <a:ln w="19050" cap="flat" cmpd="sng">
              <a:solidFill>
                <a:srgbClr val="333399"/>
              </a:solidFill>
              <a:prstDash val="solid"/>
              <a:round/>
              <a:headEnd type="none" w="med" len="med"/>
              <a:tailEnd type="none" w="med" len="med"/>
            </a:ln>
          </p:spPr>
        </p:sp>
        <p:sp>
          <p:nvSpPr>
            <p:cNvPr id="158743" name="直接连接符 87058"/>
            <p:cNvSpPr/>
            <p:nvPr/>
          </p:nvSpPr>
          <p:spPr>
            <a:xfrm>
              <a:off x="5135" y="3778"/>
              <a:ext cx="0" cy="196"/>
            </a:xfrm>
            <a:prstGeom prst="line">
              <a:avLst/>
            </a:prstGeom>
            <a:ln w="19050" cap="flat" cmpd="sng">
              <a:solidFill>
                <a:srgbClr val="333399"/>
              </a:solidFill>
              <a:prstDash val="solid"/>
              <a:round/>
              <a:headEnd type="none" w="med" len="med"/>
              <a:tailEnd type="none" w="med" len="med"/>
            </a:ln>
          </p:spPr>
        </p:sp>
        <p:sp>
          <p:nvSpPr>
            <p:cNvPr id="158744" name="直接连接符 87059"/>
            <p:cNvSpPr/>
            <p:nvPr/>
          </p:nvSpPr>
          <p:spPr>
            <a:xfrm>
              <a:off x="1352" y="3900"/>
              <a:ext cx="3783" cy="0"/>
            </a:xfrm>
            <a:prstGeom prst="line">
              <a:avLst/>
            </a:prstGeom>
            <a:ln w="19050" cap="flat" cmpd="sng">
              <a:solidFill>
                <a:srgbClr val="333399"/>
              </a:solidFill>
              <a:prstDash val="solid"/>
              <a:round/>
              <a:headEnd type="triangle" w="sm" len="med"/>
              <a:tailEnd type="triangle" w="sm" len="med"/>
            </a:ln>
          </p:spPr>
        </p:sp>
        <p:sp>
          <p:nvSpPr>
            <p:cNvPr id="158745" name="文本框 87060"/>
            <p:cNvSpPr txBox="1"/>
            <p:nvPr/>
          </p:nvSpPr>
          <p:spPr>
            <a:xfrm>
              <a:off x="2468" y="3770"/>
              <a:ext cx="1427" cy="250"/>
            </a:xfrm>
            <a:prstGeom prst="rect">
              <a:avLst/>
            </a:prstGeom>
            <a:solidFill>
              <a:schemeClr val="bg1"/>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每</a:t>
              </a:r>
              <a:r>
                <a:rPr lang="zh-CN" altLang="en-US" sz="2000" dirty="0">
                  <a:solidFill>
                    <a:srgbClr val="333399"/>
                  </a:solidFill>
                  <a:latin typeface="Arial" panose="020B0604020202020204" pitchFamily="34" charset="0"/>
                  <a:ea typeface="黑体" panose="02010609060101010101" pitchFamily="2" charset="-122"/>
                  <a:sym typeface="Symbol" panose="05050102010706020507" pitchFamily="18" charset="2"/>
                </a:rPr>
                <a:t>秒</a:t>
              </a:r>
              <a:r>
                <a:rPr lang="zh-CN" altLang="en-US" sz="1600" dirty="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4</a:t>
              </a:r>
              <a:r>
                <a:rPr lang="en-US" altLang="zh-CN" sz="10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9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10</a:t>
              </a:r>
              <a:r>
                <a:rPr lang="en-US" altLang="zh-CN" sz="2000" baseline="30000">
                  <a:solidFill>
                    <a:srgbClr val="333399"/>
                  </a:solidFill>
                  <a:latin typeface="Arial" panose="020B0604020202020204" pitchFamily="34" charset="0"/>
                  <a:ea typeface="黑体" panose="02010609060101010101" pitchFamily="2" charset="-122"/>
                  <a:sym typeface="Symbol" panose="05050102010706020507" pitchFamily="18" charset="2"/>
                </a:rPr>
                <a:t>6</a:t>
              </a:r>
              <a:r>
                <a:rPr lang="en-US" altLang="zh-CN" sz="1400" baseline="300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2"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46" name="直接连接符 87061"/>
            <p:cNvSpPr/>
            <p:nvPr/>
          </p:nvSpPr>
          <p:spPr>
            <a:xfrm>
              <a:off x="2242" y="3190"/>
              <a:ext cx="0" cy="98"/>
            </a:xfrm>
            <a:prstGeom prst="line">
              <a:avLst/>
            </a:prstGeom>
            <a:ln w="19050" cap="flat" cmpd="sng">
              <a:solidFill>
                <a:srgbClr val="333399"/>
              </a:solidFill>
              <a:prstDash val="solid"/>
              <a:round/>
              <a:headEnd type="none" w="med" len="med"/>
              <a:tailEnd type="none" w="med" len="med"/>
            </a:ln>
          </p:spPr>
        </p:sp>
        <p:sp>
          <p:nvSpPr>
            <p:cNvPr id="158747" name="直接连接符 87062"/>
            <p:cNvSpPr/>
            <p:nvPr/>
          </p:nvSpPr>
          <p:spPr>
            <a:xfrm>
              <a:off x="2353" y="3190"/>
              <a:ext cx="0" cy="98"/>
            </a:xfrm>
            <a:prstGeom prst="line">
              <a:avLst/>
            </a:prstGeom>
            <a:ln w="19050" cap="flat" cmpd="sng">
              <a:solidFill>
                <a:srgbClr val="333399"/>
              </a:solidFill>
              <a:prstDash val="solid"/>
              <a:round/>
              <a:headEnd type="none" w="med" len="med"/>
              <a:tailEnd type="none" w="med" len="med"/>
            </a:ln>
          </p:spPr>
        </p:sp>
        <p:sp>
          <p:nvSpPr>
            <p:cNvPr id="158748" name="直接连接符 87063"/>
            <p:cNvSpPr/>
            <p:nvPr/>
          </p:nvSpPr>
          <p:spPr>
            <a:xfrm>
              <a:off x="1963" y="3239"/>
              <a:ext cx="279" cy="0"/>
            </a:xfrm>
            <a:prstGeom prst="line">
              <a:avLst/>
            </a:prstGeom>
            <a:ln w="19050" cap="flat" cmpd="sng">
              <a:solidFill>
                <a:srgbClr val="333399"/>
              </a:solidFill>
              <a:prstDash val="solid"/>
              <a:round/>
              <a:headEnd type="none" w="med" len="med"/>
              <a:tailEnd type="triangle" w="sm" len="med"/>
            </a:ln>
          </p:spPr>
        </p:sp>
        <p:sp>
          <p:nvSpPr>
            <p:cNvPr id="158749" name="直接连接符 87064"/>
            <p:cNvSpPr/>
            <p:nvPr/>
          </p:nvSpPr>
          <p:spPr>
            <a:xfrm flipH="1">
              <a:off x="2353" y="3239"/>
              <a:ext cx="278" cy="0"/>
            </a:xfrm>
            <a:prstGeom prst="line">
              <a:avLst/>
            </a:prstGeom>
            <a:ln w="19050" cap="flat" cmpd="sng">
              <a:solidFill>
                <a:srgbClr val="333399"/>
              </a:solidFill>
              <a:prstDash val="solid"/>
              <a:round/>
              <a:headEnd type="none" w="med" len="med"/>
              <a:tailEnd type="triangle" w="sm" len="med"/>
            </a:ln>
          </p:spPr>
        </p:sp>
        <p:sp>
          <p:nvSpPr>
            <p:cNvPr id="158750" name="文本框 87065"/>
            <p:cNvSpPr txBox="1"/>
            <p:nvPr/>
          </p:nvSpPr>
          <p:spPr>
            <a:xfrm>
              <a:off x="2074" y="2953"/>
              <a:ext cx="64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0.25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s</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51" name="文本框 87071"/>
            <p:cNvSpPr txBox="1"/>
            <p:nvPr/>
          </p:nvSpPr>
          <p:spPr>
            <a:xfrm>
              <a:off x="204" y="3269"/>
              <a:ext cx="751" cy="524"/>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带宽为</a:t>
              </a:r>
              <a:endParaRPr lang="zh-CN" altLang="en-US" sz="2400" dirty="0">
                <a:solidFill>
                  <a:srgbClr val="333399"/>
                </a:solidFill>
                <a:latin typeface="Arial" panose="020B0604020202020204" pitchFamily="34" charset="0"/>
                <a:ea typeface="黑体" panose="02010609060101010101" pitchFamily="2" charset="-122"/>
              </a:endParaRPr>
            </a:p>
            <a:p>
              <a:r>
                <a:rPr lang="en-US" altLang="zh-CN" sz="2400">
                  <a:solidFill>
                    <a:srgbClr val="333399"/>
                  </a:solidFill>
                  <a:latin typeface="Arial" panose="020B0604020202020204" pitchFamily="34" charset="0"/>
                  <a:ea typeface="黑体" panose="02010609060101010101" pitchFamily="2" charset="-122"/>
                </a:rPr>
                <a:t>4 Mb/s </a:t>
              </a:r>
              <a:endParaRPr lang="en-US" altLang="zh-CN" sz="2400">
                <a:solidFill>
                  <a:srgbClr val="333399"/>
                </a:solidFill>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60770" name="标题 379905"/>
          <p:cNvSpPr>
            <a:spLocks noGrp="1"/>
          </p:cNvSpPr>
          <p:nvPr>
            <p:ph type="title"/>
          </p:nvPr>
        </p:nvSpPr>
        <p:spPr>
          <a:xfrm>
            <a:off x="1150938" y="214313"/>
            <a:ext cx="6877050" cy="1462087"/>
          </a:xfrm>
          <a:ln/>
        </p:spPr>
        <p:txBody>
          <a:bodyPr anchor="b"/>
          <a:p>
            <a:pPr algn="ctr"/>
            <a:r>
              <a:rPr lang="en-US" altLang="zh-CN" dirty="0"/>
              <a:t>3. </a:t>
            </a:r>
            <a:r>
              <a:rPr lang="zh-CN" altLang="en-US" dirty="0"/>
              <a:t>吞吐量</a:t>
            </a:r>
            <a:endParaRPr lang="zh-CN" altLang="en-US" dirty="0"/>
          </a:p>
        </p:txBody>
      </p:sp>
      <p:sp>
        <p:nvSpPr>
          <p:cNvPr id="160771" name="文本占位符 379906"/>
          <p:cNvSpPr>
            <a:spLocks noGrp="1"/>
          </p:cNvSpPr>
          <p:nvPr>
            <p:ph idx="1"/>
          </p:nvPr>
        </p:nvSpPr>
        <p:spPr>
          <a:xfrm>
            <a:off x="1042988" y="1773238"/>
            <a:ext cx="7772400" cy="4679950"/>
          </a:xfrm>
          <a:ln/>
        </p:spPr>
        <p:txBody>
          <a:bodyPr anchor="t"/>
          <a:p>
            <a:r>
              <a:rPr lang="zh-CN" altLang="en-US" dirty="0">
                <a:solidFill>
                  <a:srgbClr val="CC0000"/>
                </a:solidFill>
              </a:rPr>
              <a:t>吞吐量</a:t>
            </a:r>
            <a:r>
              <a:rPr lang="en-US" altLang="zh-CN" dirty="0"/>
              <a:t>(throughput)</a:t>
            </a:r>
            <a:r>
              <a:rPr lang="zh-CN" altLang="en-US" dirty="0"/>
              <a:t>表示在单位时间内通过某个网络（或信道、接口）的数据量。</a:t>
            </a:r>
            <a:endParaRPr lang="zh-CN" altLang="en-US" dirty="0"/>
          </a:p>
          <a:p>
            <a:r>
              <a:rPr lang="zh-CN" altLang="en-US" dirty="0"/>
              <a:t>吞吐量更经常地用于对现实世界中的网络的一种测量，以便知道实际上到底有多少数据量能够通过网络。</a:t>
            </a:r>
            <a:endParaRPr lang="zh-CN" altLang="en-US" dirty="0"/>
          </a:p>
          <a:p>
            <a:r>
              <a:rPr lang="zh-CN" altLang="en-US" dirty="0"/>
              <a:t>吞吐量受网络的带宽或网络的额定速率的限制。  </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85346" name="标题 100353"/>
          <p:cNvSpPr>
            <a:spLocks noGrp="1"/>
          </p:cNvSpPr>
          <p:nvPr>
            <p:ph type="title"/>
          </p:nvPr>
        </p:nvSpPr>
        <p:spPr>
          <a:xfrm>
            <a:off x="468313" y="214313"/>
            <a:ext cx="8675687" cy="1462087"/>
          </a:xfrm>
          <a:ln/>
        </p:spPr>
        <p:txBody>
          <a:bodyPr anchor="b"/>
          <a:p>
            <a:pPr algn="ctr"/>
            <a:r>
              <a:rPr lang="en-US" altLang="zh-CN" dirty="0"/>
              <a:t>1.7  </a:t>
            </a:r>
            <a:r>
              <a:rPr lang="zh-CN" altLang="en-US" dirty="0"/>
              <a:t>计算机网络的体系结构</a:t>
            </a:r>
            <a:br>
              <a:rPr lang="zh-CN" altLang="en-US" dirty="0"/>
            </a:br>
            <a:r>
              <a:rPr lang="en-US" altLang="zh-CN" sz="3600" dirty="0"/>
              <a:t>1.7.1  </a:t>
            </a:r>
            <a:r>
              <a:rPr lang="zh-CN" altLang="en-US" sz="3600" dirty="0"/>
              <a:t>计算机网络体系结构的形成</a:t>
            </a:r>
            <a:endParaRPr lang="zh-CN" altLang="en-US" sz="3600" dirty="0"/>
          </a:p>
        </p:txBody>
      </p:sp>
      <p:sp>
        <p:nvSpPr>
          <p:cNvPr id="100355" name="内容占位符 100354"/>
          <p:cNvSpPr>
            <a:spLocks noGrp="1"/>
          </p:cNvSpPr>
          <p:nvPr>
            <p:ph idx="1"/>
          </p:nvPr>
        </p:nvSpPr>
        <p:spPr>
          <a:xfrm>
            <a:off x="1042988" y="1978025"/>
            <a:ext cx="7772400" cy="4114800"/>
          </a:xfrm>
          <a:ln/>
        </p:spPr>
        <p:txBody>
          <a:bodyPr anchor="t"/>
          <a:p>
            <a:r>
              <a:rPr lang="zh-CN" altLang="en-US" dirty="0"/>
              <a:t>相互通信的两个计算机系统必须</a:t>
            </a:r>
            <a:r>
              <a:rPr lang="zh-CN" altLang="en-US" dirty="0">
                <a:solidFill>
                  <a:schemeClr val="hlink"/>
                </a:solidFill>
              </a:rPr>
              <a:t>高度协调工作</a:t>
            </a:r>
            <a:r>
              <a:rPr lang="zh-CN" altLang="en-US" dirty="0"/>
              <a:t>才行，而这种“协调”是相当复杂的。 </a:t>
            </a:r>
            <a:endParaRPr lang="zh-CN" altLang="en-US" dirty="0"/>
          </a:p>
          <a:p>
            <a:r>
              <a:rPr lang="zh-CN" altLang="en-US" dirty="0"/>
              <a:t>“</a:t>
            </a:r>
            <a:r>
              <a:rPr lang="zh-CN" altLang="en-US" dirty="0">
                <a:solidFill>
                  <a:schemeClr val="hlink"/>
                </a:solidFill>
              </a:rPr>
              <a:t>分层</a:t>
            </a:r>
            <a:r>
              <a:rPr lang="zh-CN" altLang="en-US" dirty="0"/>
              <a:t>”可将庞大而复杂的问题，转化为若干较小的局部问题，而这些较小的局部问题就比较易于研究和处理。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charRg st="39" end="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87394" name="标题 171009"/>
          <p:cNvSpPr>
            <a:spLocks noGrp="1"/>
          </p:cNvSpPr>
          <p:nvPr>
            <p:ph type="title"/>
          </p:nvPr>
        </p:nvSpPr>
        <p:spPr>
          <a:xfrm>
            <a:off x="1150938" y="214313"/>
            <a:ext cx="7165975" cy="1462087"/>
          </a:xfrm>
          <a:ln/>
        </p:spPr>
        <p:txBody>
          <a:bodyPr anchor="b"/>
          <a:p>
            <a:pPr algn="ctr"/>
            <a:r>
              <a:rPr lang="zh-CN" altLang="en-US" dirty="0"/>
              <a:t>关于开放系统互连参考模型</a:t>
            </a:r>
            <a:br>
              <a:rPr lang="zh-CN" altLang="en-US" dirty="0"/>
            </a:br>
            <a:r>
              <a:rPr lang="en-US" altLang="zh-CN"/>
              <a:t>OSI/RM</a:t>
            </a:r>
            <a:endParaRPr lang="en-US" altLang="zh-CN"/>
          </a:p>
        </p:txBody>
      </p:sp>
      <p:sp>
        <p:nvSpPr>
          <p:cNvPr id="171011" name="内容占位符 171010"/>
          <p:cNvSpPr>
            <a:spLocks noGrp="1"/>
          </p:cNvSpPr>
          <p:nvPr>
            <p:ph idx="1"/>
          </p:nvPr>
        </p:nvSpPr>
        <p:spPr>
          <a:xfrm>
            <a:off x="1042988" y="1978025"/>
            <a:ext cx="7772400" cy="4475163"/>
          </a:xfrm>
          <a:ln/>
        </p:spPr>
        <p:txBody>
          <a:bodyPr anchor="t"/>
          <a:p>
            <a:r>
              <a:rPr lang="zh-CN" altLang="en-US" sz="2800" dirty="0"/>
              <a:t>只要遵循 </a:t>
            </a:r>
            <a:r>
              <a:rPr lang="en-US" altLang="zh-CN" sz="2800" dirty="0"/>
              <a:t>OSI </a:t>
            </a:r>
            <a:r>
              <a:rPr lang="zh-CN" altLang="en-US" sz="2800" dirty="0"/>
              <a:t>标准，一个系统就可以和位于世界上任何地方的、也遵循这同一标准的其他任何系统进行通信。</a:t>
            </a:r>
            <a:endParaRPr lang="zh-CN" altLang="en-US" sz="2800" dirty="0"/>
          </a:p>
          <a:p>
            <a:r>
              <a:rPr lang="zh-CN" altLang="en-US" sz="2800" dirty="0"/>
              <a:t>在市场化方面 </a:t>
            </a:r>
            <a:r>
              <a:rPr lang="en-US" altLang="zh-CN" sz="2800" dirty="0"/>
              <a:t>OSI </a:t>
            </a:r>
            <a:r>
              <a:rPr lang="zh-CN" altLang="en-US" sz="2800" dirty="0"/>
              <a:t>却失败了。</a:t>
            </a:r>
            <a:endParaRPr lang="zh-CN" altLang="en-US" sz="2800" dirty="0"/>
          </a:p>
          <a:p>
            <a:pPr lvl="1"/>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的专家们在完成 </a:t>
            </a:r>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标准时没有商业驱动力；</a:t>
            </a:r>
            <a:endParaRPr lang="zh-CN" altLang="en-US" sz="2400" dirty="0">
              <a:solidFill>
                <a:srgbClr val="333399"/>
              </a:solidFill>
              <a:latin typeface="Arial" panose="020B0604020202020204" pitchFamily="34" charset="0"/>
              <a:ea typeface="黑体" panose="02010609060101010101" pitchFamily="2" charset="-122"/>
            </a:endParaRPr>
          </a:p>
          <a:p>
            <a:pPr lvl="1"/>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的协议实现起来过分复杂，且运行效率很低；</a:t>
            </a:r>
            <a:endParaRPr lang="zh-CN" altLang="en-US" sz="2400" dirty="0">
              <a:solidFill>
                <a:srgbClr val="333399"/>
              </a:solidFill>
              <a:latin typeface="Arial" panose="020B0604020202020204" pitchFamily="34" charset="0"/>
              <a:ea typeface="黑体" panose="02010609060101010101" pitchFamily="2" charset="-122"/>
            </a:endParaRPr>
          </a:p>
          <a:p>
            <a:pPr lvl="1"/>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标准的制定周期太长，因而使得按 </a:t>
            </a:r>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标准生产的设备无法及时进入市场；</a:t>
            </a:r>
            <a:endParaRPr lang="zh-CN" altLang="en-US" sz="2400" dirty="0">
              <a:solidFill>
                <a:srgbClr val="333399"/>
              </a:solidFill>
              <a:latin typeface="Arial" panose="020B0604020202020204" pitchFamily="34" charset="0"/>
              <a:ea typeface="黑体" panose="02010609060101010101" pitchFamily="2" charset="-122"/>
            </a:endParaRPr>
          </a:p>
          <a:p>
            <a:pPr lvl="1"/>
            <a:r>
              <a:rPr lang="en-US" altLang="zh-CN" sz="2400" dirty="0">
                <a:solidFill>
                  <a:srgbClr val="333399"/>
                </a:solidFill>
                <a:latin typeface="Arial" panose="020B0604020202020204" pitchFamily="34" charset="0"/>
                <a:ea typeface="黑体" panose="02010609060101010101" pitchFamily="2" charset="-122"/>
              </a:rPr>
              <a:t>OSI </a:t>
            </a:r>
            <a:r>
              <a:rPr lang="zh-CN" altLang="en-US" sz="2400" dirty="0">
                <a:solidFill>
                  <a:srgbClr val="333399"/>
                </a:solidFill>
                <a:latin typeface="Arial" panose="020B0604020202020204" pitchFamily="34" charset="0"/>
                <a:ea typeface="黑体" panose="02010609060101010101" pitchFamily="2" charset="-122"/>
              </a:rPr>
              <a:t>的层次划分并也不太合理，有些功能在多个层次中重复出现。</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charRg st="0" end="5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charRg st="52" end="6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charRg st="69"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charRg st="97" end="12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charRg st="122" end="16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1011">
                                            <p:txEl>
                                              <p:charRg st="163"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89442" name="标题 172033"/>
          <p:cNvSpPr>
            <a:spLocks noGrp="1"/>
          </p:cNvSpPr>
          <p:nvPr>
            <p:ph type="title"/>
          </p:nvPr>
        </p:nvSpPr>
        <p:spPr>
          <a:xfrm>
            <a:off x="1150938" y="214313"/>
            <a:ext cx="7165975" cy="1462087"/>
          </a:xfrm>
          <a:ln/>
        </p:spPr>
        <p:txBody>
          <a:bodyPr anchor="b"/>
          <a:p>
            <a:pPr algn="ctr"/>
            <a:r>
              <a:rPr lang="zh-CN" altLang="en-US" dirty="0"/>
              <a:t>两种国际标准</a:t>
            </a:r>
            <a:endParaRPr lang="zh-CN" altLang="en-US" dirty="0"/>
          </a:p>
        </p:txBody>
      </p:sp>
      <p:sp>
        <p:nvSpPr>
          <p:cNvPr id="172035" name="内容占位符 172034"/>
          <p:cNvSpPr>
            <a:spLocks noGrp="1"/>
          </p:cNvSpPr>
          <p:nvPr>
            <p:ph idx="1"/>
          </p:nvPr>
        </p:nvSpPr>
        <p:spPr>
          <a:xfrm>
            <a:off x="1042988" y="1978025"/>
            <a:ext cx="7772400" cy="4114800"/>
          </a:xfrm>
          <a:ln/>
        </p:spPr>
        <p:txBody>
          <a:bodyPr anchor="t"/>
          <a:p>
            <a:r>
              <a:rPr lang="zh-CN" altLang="en-US" dirty="0"/>
              <a:t>法律上的</a:t>
            </a:r>
            <a:r>
              <a:rPr lang="en-US" altLang="zh-CN"/>
              <a:t>(</a:t>
            </a:r>
            <a:r>
              <a:rPr lang="en-US" altLang="zh-CN" i="1"/>
              <a:t>de jure</a:t>
            </a:r>
            <a:r>
              <a:rPr lang="en-US" altLang="zh-CN" dirty="0"/>
              <a:t>)</a:t>
            </a:r>
            <a:r>
              <a:rPr lang="zh-CN" altLang="en-US" dirty="0"/>
              <a:t>国际标准 </a:t>
            </a:r>
            <a:r>
              <a:rPr lang="en-US" altLang="zh-CN" dirty="0"/>
              <a:t>OSI </a:t>
            </a:r>
            <a:r>
              <a:rPr lang="zh-CN" altLang="en-US" dirty="0"/>
              <a:t>并没有得到市场的认可。</a:t>
            </a:r>
            <a:endParaRPr lang="zh-CN" altLang="en-US" dirty="0"/>
          </a:p>
          <a:p>
            <a:r>
              <a:rPr lang="zh-CN" altLang="en-US" dirty="0"/>
              <a:t>是非国际标准 </a:t>
            </a:r>
            <a:r>
              <a:rPr lang="en-US" altLang="zh-CN" dirty="0"/>
              <a:t>TCP/IP </a:t>
            </a:r>
            <a:r>
              <a:rPr lang="zh-CN" altLang="en-US" dirty="0"/>
              <a:t>现在获得了最广泛的应用。</a:t>
            </a:r>
            <a:endParaRPr lang="zh-CN" altLang="en-US" dirty="0"/>
          </a:p>
          <a:p>
            <a:pPr lvl="1"/>
            <a:r>
              <a:rPr lang="en-US" altLang="zh-CN" dirty="0">
                <a:solidFill>
                  <a:srgbClr val="333399"/>
                </a:solidFill>
                <a:latin typeface="Arial" panose="020B0604020202020204" pitchFamily="34" charset="0"/>
                <a:ea typeface="黑体" panose="02010609060101010101" pitchFamily="2" charset="-122"/>
              </a:rPr>
              <a:t>TCP/IP </a:t>
            </a:r>
            <a:r>
              <a:rPr lang="zh-CN" altLang="en-US" dirty="0">
                <a:solidFill>
                  <a:srgbClr val="333399"/>
                </a:solidFill>
                <a:latin typeface="Arial" panose="020B0604020202020204" pitchFamily="34" charset="0"/>
                <a:ea typeface="黑体" panose="02010609060101010101" pitchFamily="2" charset="-122"/>
              </a:rPr>
              <a:t>常被称为</a:t>
            </a:r>
            <a:r>
              <a:rPr lang="zh-CN" altLang="en-US" dirty="0">
                <a:solidFill>
                  <a:schemeClr val="hlink"/>
                </a:solidFill>
                <a:latin typeface="Arial" panose="020B0604020202020204" pitchFamily="34" charset="0"/>
                <a:ea typeface="黑体" panose="02010609060101010101" pitchFamily="2" charset="-122"/>
              </a:rPr>
              <a:t>事实上的</a:t>
            </a:r>
            <a:r>
              <a:rPr lang="en-US" altLang="zh-CN">
                <a:solidFill>
                  <a:schemeClr val="hlink"/>
                </a:solidFill>
                <a:latin typeface="Arial" panose="020B0604020202020204" pitchFamily="34" charset="0"/>
                <a:ea typeface="黑体" panose="02010609060101010101" pitchFamily="2" charset="-122"/>
              </a:rPr>
              <a:t>(</a:t>
            </a:r>
            <a:r>
              <a:rPr lang="en-US" altLang="zh-CN" i="1">
                <a:solidFill>
                  <a:schemeClr val="hlink"/>
                </a:solidFill>
                <a:latin typeface="Arial" panose="020B0604020202020204" pitchFamily="34" charset="0"/>
                <a:ea typeface="黑体" panose="02010609060101010101" pitchFamily="2" charset="-122"/>
              </a:rPr>
              <a:t>de facto</a:t>
            </a:r>
            <a:r>
              <a:rPr lang="en-US" altLang="zh-CN" dirty="0">
                <a:solidFill>
                  <a:schemeClr val="hlink"/>
                </a:solidFill>
                <a:latin typeface="Arial" panose="020B0604020202020204" pitchFamily="34" charset="0"/>
                <a:ea typeface="黑体" panose="02010609060101010101" pitchFamily="2" charset="-122"/>
              </a:rPr>
              <a:t>) </a:t>
            </a:r>
            <a:r>
              <a:rPr lang="zh-CN" altLang="en-US" dirty="0">
                <a:solidFill>
                  <a:schemeClr val="hlink"/>
                </a:solidFill>
                <a:latin typeface="Arial" panose="020B0604020202020204" pitchFamily="34" charset="0"/>
                <a:ea typeface="黑体" panose="02010609060101010101" pitchFamily="2" charset="-122"/>
              </a:rPr>
              <a:t>国际标准</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charRg st="34"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charRg st="61"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1490" name="标题 101377"/>
          <p:cNvSpPr>
            <a:spLocks noGrp="1"/>
          </p:cNvSpPr>
          <p:nvPr>
            <p:ph type="title"/>
          </p:nvPr>
        </p:nvSpPr>
        <p:spPr>
          <a:xfrm>
            <a:off x="1150938" y="214313"/>
            <a:ext cx="7165975" cy="1462087"/>
          </a:xfrm>
          <a:ln/>
        </p:spPr>
        <p:txBody>
          <a:bodyPr anchor="b"/>
          <a:p>
            <a:pPr algn="ctr"/>
            <a:r>
              <a:rPr lang="en-US" altLang="zh-CN" dirty="0"/>
              <a:t>1.7.2  </a:t>
            </a:r>
            <a:r>
              <a:rPr lang="zh-CN" altLang="en-US" dirty="0"/>
              <a:t>划分层次的必要性</a:t>
            </a:r>
            <a:endParaRPr lang="zh-CN" altLang="en-US" dirty="0"/>
          </a:p>
        </p:txBody>
      </p:sp>
      <p:sp>
        <p:nvSpPr>
          <p:cNvPr id="101379" name="内容占位符 101378"/>
          <p:cNvSpPr>
            <a:spLocks noGrp="1"/>
          </p:cNvSpPr>
          <p:nvPr>
            <p:ph idx="1"/>
          </p:nvPr>
        </p:nvSpPr>
        <p:spPr>
          <a:xfrm>
            <a:off x="1042988" y="1978025"/>
            <a:ext cx="7772400" cy="4114800"/>
          </a:xfrm>
          <a:ln/>
        </p:spPr>
        <p:txBody>
          <a:bodyPr anchor="t"/>
          <a:p>
            <a:pPr>
              <a:lnSpc>
                <a:spcPct val="90000"/>
              </a:lnSpc>
            </a:pPr>
            <a:r>
              <a:rPr lang="zh-CN" altLang="en-US" dirty="0"/>
              <a:t>计算机网络中的数据交换</a:t>
            </a:r>
            <a:r>
              <a:rPr lang="zh-CN" altLang="en-US" dirty="0">
                <a:solidFill>
                  <a:schemeClr val="hlink"/>
                </a:solidFill>
              </a:rPr>
              <a:t>必须遵守事先约定好的规则</a:t>
            </a:r>
            <a:r>
              <a:rPr lang="zh-CN" altLang="en-US" dirty="0"/>
              <a:t>。 </a:t>
            </a:r>
            <a:endParaRPr lang="zh-CN" altLang="en-US" dirty="0"/>
          </a:p>
          <a:p>
            <a:pPr>
              <a:lnSpc>
                <a:spcPct val="90000"/>
              </a:lnSpc>
            </a:pPr>
            <a:r>
              <a:rPr lang="zh-CN" altLang="en-US" dirty="0"/>
              <a:t>这些</a:t>
            </a:r>
            <a:r>
              <a:rPr lang="zh-CN" altLang="en-US" dirty="0">
                <a:solidFill>
                  <a:schemeClr val="hlink"/>
                </a:solidFill>
              </a:rPr>
              <a:t>规则</a:t>
            </a:r>
            <a:r>
              <a:rPr lang="zh-CN" altLang="en-US" dirty="0"/>
              <a:t>明确规定了所交换的数据的格式以及有关的同步问题（同步含有时序的意思）。</a:t>
            </a:r>
            <a:endParaRPr lang="zh-CN" altLang="en-US" dirty="0"/>
          </a:p>
          <a:p>
            <a:pPr>
              <a:lnSpc>
                <a:spcPct val="90000"/>
              </a:lnSpc>
            </a:pPr>
            <a:r>
              <a:rPr lang="zh-CN" altLang="en-US" dirty="0">
                <a:solidFill>
                  <a:schemeClr val="hlink"/>
                </a:solidFill>
              </a:rPr>
              <a:t>网络协议</a:t>
            </a:r>
            <a:r>
              <a:rPr lang="en-US" altLang="zh-CN" dirty="0"/>
              <a:t>(network protocol)</a:t>
            </a:r>
            <a:r>
              <a:rPr lang="zh-CN" altLang="en-US" dirty="0"/>
              <a:t>，简称为</a:t>
            </a:r>
            <a:r>
              <a:rPr lang="zh-CN" altLang="en-US" dirty="0">
                <a:solidFill>
                  <a:schemeClr val="hlink"/>
                </a:solidFill>
              </a:rPr>
              <a:t>协议，</a:t>
            </a:r>
            <a:r>
              <a:rPr lang="zh-CN" altLang="en-US" dirty="0">
                <a:solidFill>
                  <a:schemeClr val="tx1"/>
                </a:solidFill>
              </a:rPr>
              <a:t>是</a:t>
            </a:r>
            <a:r>
              <a:rPr lang="zh-CN" altLang="en-US" dirty="0"/>
              <a:t>为进行网络中的数据交换而建立的规则、标准或约定。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charRg st="26"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charRg st="66"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3538" name="标题 102401"/>
          <p:cNvSpPr>
            <a:spLocks noGrp="1"/>
          </p:cNvSpPr>
          <p:nvPr>
            <p:ph type="title"/>
          </p:nvPr>
        </p:nvSpPr>
        <p:spPr>
          <a:xfrm>
            <a:off x="1150938" y="214313"/>
            <a:ext cx="7165975" cy="1462087"/>
          </a:xfrm>
          <a:ln/>
        </p:spPr>
        <p:txBody>
          <a:bodyPr anchor="b"/>
          <a:p>
            <a:pPr algn="ctr"/>
            <a:r>
              <a:rPr lang="zh-CN" altLang="en-US" dirty="0"/>
              <a:t>网络协议的组成要素 </a:t>
            </a:r>
            <a:endParaRPr lang="zh-CN" altLang="en-US" dirty="0"/>
          </a:p>
        </p:txBody>
      </p:sp>
      <p:sp>
        <p:nvSpPr>
          <p:cNvPr id="102403" name="内容占位符 102402"/>
          <p:cNvSpPr>
            <a:spLocks noGrp="1"/>
          </p:cNvSpPr>
          <p:nvPr>
            <p:ph idx="1"/>
          </p:nvPr>
        </p:nvSpPr>
        <p:spPr>
          <a:xfrm>
            <a:off x="1042988" y="1978025"/>
            <a:ext cx="7772400" cy="4114800"/>
          </a:xfrm>
          <a:ln/>
        </p:spPr>
        <p:txBody>
          <a:bodyPr anchor="t"/>
          <a:p>
            <a:r>
              <a:rPr lang="zh-CN" altLang="en-US" dirty="0">
                <a:solidFill>
                  <a:schemeClr val="hlink"/>
                </a:solidFill>
              </a:rPr>
              <a:t>语法</a:t>
            </a:r>
            <a:r>
              <a:rPr lang="zh-CN" altLang="en-US" dirty="0"/>
              <a:t>     数据与控制信息的结构或格式 。 </a:t>
            </a:r>
            <a:endParaRPr lang="zh-CN" altLang="en-US" dirty="0"/>
          </a:p>
          <a:p>
            <a:r>
              <a:rPr lang="zh-CN" altLang="en-US" dirty="0">
                <a:solidFill>
                  <a:schemeClr val="hlink"/>
                </a:solidFill>
              </a:rPr>
              <a:t>语义</a:t>
            </a:r>
            <a:r>
              <a:rPr lang="zh-CN" altLang="en-US" dirty="0"/>
              <a:t>     需要发出何种控制信息，完成何种动作以及做出何种响应。 </a:t>
            </a:r>
            <a:endParaRPr lang="zh-CN" altLang="en-US" dirty="0"/>
          </a:p>
          <a:p>
            <a:r>
              <a:rPr lang="zh-CN" altLang="en-US" dirty="0">
                <a:solidFill>
                  <a:schemeClr val="hlink"/>
                </a:solidFill>
              </a:rPr>
              <a:t>同步</a:t>
            </a:r>
            <a:r>
              <a:rPr lang="zh-CN" altLang="en-US" dirty="0"/>
              <a:t>    事件实现顺序的详细说明。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charRg st="24" end="5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charRg st="59"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透明与虚拟</a:t>
            </a:r>
            <a:endParaRPr lang="zh-CN" altLang="en-US"/>
          </a:p>
        </p:txBody>
      </p:sp>
      <p:sp>
        <p:nvSpPr>
          <p:cNvPr id="3" name="内容占位符 2"/>
          <p:cNvSpPr>
            <a:spLocks noGrp="1"/>
          </p:cNvSpPr>
          <p:nvPr>
            <p:ph idx="1"/>
          </p:nvPr>
        </p:nvSpPr>
        <p:spPr/>
        <p:txBody>
          <a:bodyPr/>
          <a:p>
            <a:r>
              <a:rPr lang="zh-CN" altLang="en-US" dirty="0">
                <a:sym typeface="+mn-ea"/>
              </a:rPr>
              <a:t>透明：一个事物实际存在，但不表现出来，好似不存在。（用户一般不考虑访问网络资源所存在的操作系统及各种格式）</a:t>
            </a:r>
            <a:endParaRPr lang="zh-CN" altLang="en-US" dirty="0"/>
          </a:p>
          <a:p>
            <a:r>
              <a:rPr lang="zh-CN" altLang="en-US" dirty="0">
                <a:sym typeface="+mn-ea"/>
              </a:rPr>
              <a:t>虚拟：一个事物不存在，但却表现出来，就好象实际存在一样。</a:t>
            </a:r>
            <a:endParaRPr lang="zh-CN" altLang="en-US" dirty="0"/>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1506" name="标题 292865"/>
          <p:cNvSpPr>
            <a:spLocks noGrp="1"/>
          </p:cNvSpPr>
          <p:nvPr>
            <p:ph type="title"/>
          </p:nvPr>
        </p:nvSpPr>
        <p:spPr>
          <a:ln/>
        </p:spPr>
        <p:txBody>
          <a:bodyPr anchor="b"/>
          <a:p>
            <a:pPr algn="ctr"/>
            <a:r>
              <a:rPr lang="zh-CN" altLang="en-US" dirty="0"/>
              <a:t>计算机网络向用户提供的</a:t>
            </a:r>
            <a:br>
              <a:rPr lang="zh-CN" altLang="en-US" dirty="0"/>
            </a:br>
            <a:r>
              <a:rPr lang="zh-CN" altLang="en-US" dirty="0"/>
              <a:t>最重要的功能 </a:t>
            </a:r>
            <a:endParaRPr lang="zh-CN" altLang="en-US" dirty="0"/>
          </a:p>
        </p:txBody>
      </p:sp>
      <p:sp>
        <p:nvSpPr>
          <p:cNvPr id="21507" name="文本占位符 292866"/>
          <p:cNvSpPr>
            <a:spLocks noGrp="1"/>
          </p:cNvSpPr>
          <p:nvPr>
            <p:ph idx="1"/>
          </p:nvPr>
        </p:nvSpPr>
        <p:spPr>
          <a:ln/>
        </p:spPr>
        <p:txBody>
          <a:bodyPr anchor="t"/>
          <a:p>
            <a:r>
              <a:rPr lang="zh-CN" altLang="en-US" dirty="0">
                <a:sym typeface="+mn-ea"/>
              </a:rPr>
              <a:t>数据通信</a:t>
            </a:r>
            <a:r>
              <a:rPr lang="en-US" altLang="zh-CN"/>
              <a:t>——</a:t>
            </a:r>
            <a:r>
              <a:rPr lang="zh-CN" altLang="en-US" dirty="0"/>
              <a:t>计算机网络使上网用户之间都可以交换信息，好像这些用户的计算机都可以彼此直接连通一样</a:t>
            </a:r>
            <a:endParaRPr lang="zh-CN" altLang="en-US"/>
          </a:p>
          <a:p>
            <a:r>
              <a:rPr lang="zh-CN" altLang="en-US" dirty="0">
                <a:sym typeface="+mn-ea"/>
              </a:rPr>
              <a:t>资源共享</a:t>
            </a:r>
            <a:r>
              <a:rPr lang="en-US" altLang="zh-CN"/>
              <a:t>——</a:t>
            </a:r>
            <a:r>
              <a:rPr lang="zh-CN" altLang="en-US" dirty="0"/>
              <a:t>即资源共享。可以是信息共享、软件共享，也可以是硬件共享</a:t>
            </a:r>
            <a:endParaRPr lang="zh-CN" altLang="en-US" dirty="0"/>
          </a:p>
          <a:p>
            <a:r>
              <a:rPr lang="zh-CN" altLang="en-US" dirty="0">
                <a:sym typeface="+mn-ea"/>
              </a:rPr>
              <a:t>提高计算机的可靠性和可用性</a:t>
            </a:r>
            <a:endParaRPr lang="zh-CN" altLang="en-US" dirty="0">
              <a:sym typeface="+mn-ea"/>
            </a:endParaRPr>
          </a:p>
          <a:p>
            <a:r>
              <a:rPr lang="zh-CN" altLang="en-US" dirty="0">
                <a:sym typeface="+mn-ea"/>
              </a:rPr>
              <a:t>易于分布处理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5586" name="标题 103425"/>
          <p:cNvSpPr>
            <a:spLocks noGrp="1"/>
          </p:cNvSpPr>
          <p:nvPr>
            <p:ph type="title"/>
          </p:nvPr>
        </p:nvSpPr>
        <p:spPr>
          <a:xfrm>
            <a:off x="1150938" y="214313"/>
            <a:ext cx="7165975" cy="1462087"/>
          </a:xfrm>
          <a:ln/>
        </p:spPr>
        <p:txBody>
          <a:bodyPr anchor="b"/>
          <a:p>
            <a:pPr algn="ctr"/>
            <a:r>
              <a:rPr lang="zh-CN" altLang="en-US" dirty="0"/>
              <a:t>划分层次的概念举例 </a:t>
            </a:r>
            <a:endParaRPr lang="zh-CN" altLang="en-US" dirty="0"/>
          </a:p>
        </p:txBody>
      </p:sp>
      <p:sp>
        <p:nvSpPr>
          <p:cNvPr id="103427" name="内容占位符 103426"/>
          <p:cNvSpPr>
            <a:spLocks noGrp="1"/>
          </p:cNvSpPr>
          <p:nvPr>
            <p:ph idx="1"/>
          </p:nvPr>
        </p:nvSpPr>
        <p:spPr>
          <a:xfrm>
            <a:off x="1042988" y="1978025"/>
            <a:ext cx="7772400" cy="4114800"/>
          </a:xfrm>
          <a:ln/>
        </p:spPr>
        <p:txBody>
          <a:bodyPr anchor="t"/>
          <a:p>
            <a:r>
              <a:rPr lang="zh-CN" altLang="en-US" dirty="0"/>
              <a:t>主机</a:t>
            </a:r>
            <a:r>
              <a:rPr lang="zh-CN" altLang="en-US" sz="2000" dirty="0"/>
              <a:t> </a:t>
            </a:r>
            <a:r>
              <a:rPr lang="en-US" altLang="zh-CN"/>
              <a:t>1</a:t>
            </a:r>
            <a:r>
              <a:rPr lang="en-US" altLang="zh-CN" sz="2000"/>
              <a:t> </a:t>
            </a:r>
            <a:r>
              <a:rPr lang="zh-CN" altLang="en-US" dirty="0"/>
              <a:t>向主机</a:t>
            </a:r>
            <a:r>
              <a:rPr lang="zh-CN" altLang="en-US" sz="2000" dirty="0"/>
              <a:t> </a:t>
            </a:r>
            <a:r>
              <a:rPr lang="en-US" altLang="zh-CN"/>
              <a:t>2</a:t>
            </a:r>
            <a:r>
              <a:rPr lang="en-US" altLang="zh-CN" sz="2000"/>
              <a:t> </a:t>
            </a:r>
            <a:r>
              <a:rPr lang="zh-CN" altLang="en-US" dirty="0"/>
              <a:t>通过网络发送文件。</a:t>
            </a:r>
            <a:endParaRPr lang="zh-CN" altLang="en-US" dirty="0"/>
          </a:p>
          <a:p>
            <a:r>
              <a:rPr lang="zh-CN" altLang="en-US" dirty="0"/>
              <a:t>可以将要做的工作进行如下的划分。</a:t>
            </a:r>
            <a:endParaRPr lang="zh-CN" altLang="en-US" dirty="0"/>
          </a:p>
          <a:p>
            <a:r>
              <a:rPr lang="zh-CN" altLang="en-US" dirty="0"/>
              <a:t>第一类工作与传送文件直接有关。</a:t>
            </a:r>
            <a:endParaRPr lang="zh-CN" altLang="en-US" dirty="0"/>
          </a:p>
          <a:p>
            <a:pPr lvl="1"/>
            <a:r>
              <a:rPr lang="zh-CN" altLang="en-US" dirty="0">
                <a:solidFill>
                  <a:srgbClr val="333399"/>
                </a:solidFill>
                <a:ea typeface="黑体" panose="02010609060101010101" pitchFamily="2" charset="-122"/>
              </a:rPr>
              <a:t>确信对方已做好接收和存储文件的准备。</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双方协调好一致的文件格式。</a:t>
            </a:r>
            <a:endParaRPr lang="zh-CN" altLang="en-US" dirty="0">
              <a:solidFill>
                <a:srgbClr val="333399"/>
              </a:solidFill>
              <a:ea typeface="黑体" panose="02010609060101010101" pitchFamily="2" charset="-122"/>
            </a:endParaRPr>
          </a:p>
          <a:p>
            <a:r>
              <a:rPr lang="zh-CN" altLang="en-US" dirty="0"/>
              <a:t>两个主机将</a:t>
            </a:r>
            <a:r>
              <a:rPr lang="zh-CN" altLang="en-US" dirty="0">
                <a:solidFill>
                  <a:schemeClr val="hlink"/>
                </a:solidFill>
              </a:rPr>
              <a:t>文件传送模块</a:t>
            </a:r>
            <a:r>
              <a:rPr lang="zh-CN" altLang="en-US" dirty="0"/>
              <a:t>作为最高的一层 。剩下的工作由下面的模块负责。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charRg st="21" end="3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7">
                                            <p:txEl>
                                              <p:charRg st="38" end="5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charRg st="54" end="7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charRg st="73" end="8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7">
                                            <p:txEl>
                                              <p:charRg st="87"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7634" name="矩形 104463"/>
          <p:cNvSpPr/>
          <p:nvPr/>
        </p:nvSpPr>
        <p:spPr>
          <a:xfrm>
            <a:off x="6443663" y="2636838"/>
            <a:ext cx="1871662"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7635" name="矩形 104462"/>
          <p:cNvSpPr/>
          <p:nvPr/>
        </p:nvSpPr>
        <p:spPr>
          <a:xfrm>
            <a:off x="755650" y="2636838"/>
            <a:ext cx="1871663"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7636" name="标题 104449"/>
          <p:cNvSpPr>
            <a:spLocks noGrp="1"/>
          </p:cNvSpPr>
          <p:nvPr>
            <p:ph type="title"/>
          </p:nvPr>
        </p:nvSpPr>
        <p:spPr>
          <a:xfrm>
            <a:off x="1150938" y="214313"/>
            <a:ext cx="7165975" cy="1462087"/>
          </a:xfrm>
          <a:ln/>
        </p:spPr>
        <p:txBody>
          <a:bodyPr anchor="b"/>
          <a:p>
            <a:pPr algn="ctr"/>
            <a:r>
              <a:rPr lang="zh-CN" altLang="en-US" dirty="0"/>
              <a:t>两个主机交换文件 </a:t>
            </a:r>
            <a:endParaRPr lang="zh-CN" altLang="en-US" dirty="0"/>
          </a:p>
        </p:txBody>
      </p:sp>
      <p:sp>
        <p:nvSpPr>
          <p:cNvPr id="197637" name="文本框 104452"/>
          <p:cNvSpPr txBox="1"/>
          <p:nvPr/>
        </p:nvSpPr>
        <p:spPr>
          <a:xfrm>
            <a:off x="836613"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97638" name="文本框 104453"/>
          <p:cNvSpPr txBox="1"/>
          <p:nvPr/>
        </p:nvSpPr>
        <p:spPr>
          <a:xfrm>
            <a:off x="11874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1</a:t>
            </a:r>
            <a:endParaRPr lang="en-US" altLang="zh-CN" sz="2000">
              <a:solidFill>
                <a:srgbClr val="333399"/>
              </a:solidFill>
              <a:latin typeface="Tahoma" panose="020B0604030504040204" pitchFamily="34" charset="0"/>
              <a:ea typeface="黑体" panose="02010609060101010101" pitchFamily="2" charset="-122"/>
            </a:endParaRPr>
          </a:p>
        </p:txBody>
      </p:sp>
      <p:sp>
        <p:nvSpPr>
          <p:cNvPr id="197639" name="文本框 104456"/>
          <p:cNvSpPr txBox="1"/>
          <p:nvPr/>
        </p:nvSpPr>
        <p:spPr>
          <a:xfrm>
            <a:off x="68770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2</a:t>
            </a:r>
            <a:endParaRPr lang="en-US" altLang="zh-CN" sz="2000">
              <a:solidFill>
                <a:srgbClr val="333399"/>
              </a:solidFill>
              <a:latin typeface="Tahoma" panose="020B0604030504040204" pitchFamily="34" charset="0"/>
              <a:ea typeface="黑体" panose="02010609060101010101" pitchFamily="2" charset="-122"/>
            </a:endParaRPr>
          </a:p>
        </p:txBody>
      </p:sp>
      <p:sp>
        <p:nvSpPr>
          <p:cNvPr id="197640" name="文本框 104457"/>
          <p:cNvSpPr txBox="1"/>
          <p:nvPr/>
        </p:nvSpPr>
        <p:spPr>
          <a:xfrm>
            <a:off x="6524625"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4459" name="直接连接符 104458"/>
          <p:cNvSpPr/>
          <p:nvPr/>
        </p:nvSpPr>
        <p:spPr>
          <a:xfrm>
            <a:off x="2627313" y="2960688"/>
            <a:ext cx="3816350" cy="0"/>
          </a:xfrm>
          <a:prstGeom prst="line">
            <a:avLst/>
          </a:prstGeom>
          <a:ln w="28575" cap="flat" cmpd="sng">
            <a:solidFill>
              <a:srgbClr val="333399"/>
            </a:solidFill>
            <a:prstDash val="dash"/>
            <a:round/>
            <a:headEnd type="none" w="med" len="lg"/>
            <a:tailEnd type="triangle" w="med" len="lg"/>
          </a:ln>
        </p:spPr>
      </p:sp>
      <p:sp>
        <p:nvSpPr>
          <p:cNvPr id="104460" name="文本框 104459"/>
          <p:cNvSpPr txBox="1"/>
          <p:nvPr/>
        </p:nvSpPr>
        <p:spPr>
          <a:xfrm>
            <a:off x="2827338" y="1916113"/>
            <a:ext cx="3486150" cy="10064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只看这两个文件传送模块</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好像文件及文件传送命令</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是按照水平方向的虚线传送的</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97643" name="直接连接符 104464"/>
          <p:cNvSpPr/>
          <p:nvPr/>
        </p:nvSpPr>
        <p:spPr>
          <a:xfrm>
            <a:off x="250825" y="3328988"/>
            <a:ext cx="8642350" cy="0"/>
          </a:xfrm>
          <a:prstGeom prst="line">
            <a:avLst/>
          </a:prstGeom>
          <a:ln w="38100" cap="flat" cmpd="sng">
            <a:solidFill>
              <a:schemeClr val="hlink"/>
            </a:solidFill>
            <a:prstDash val="solid"/>
            <a:round/>
            <a:headEnd type="none" w="med" len="med"/>
            <a:tailEnd type="none" w="med" len="med"/>
          </a:ln>
        </p:spPr>
      </p:sp>
      <p:sp>
        <p:nvSpPr>
          <p:cNvPr id="104466" name="下箭头 104465"/>
          <p:cNvSpPr/>
          <p:nvPr/>
        </p:nvSpPr>
        <p:spPr>
          <a:xfrm>
            <a:off x="1476375" y="314166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4467" name="下箭头 104466"/>
          <p:cNvSpPr/>
          <p:nvPr/>
        </p:nvSpPr>
        <p:spPr>
          <a:xfrm flipV="1">
            <a:off x="7164388" y="314166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4468" name="文本框 104467"/>
          <p:cNvSpPr txBox="1"/>
          <p:nvPr/>
        </p:nvSpPr>
        <p:spPr>
          <a:xfrm>
            <a:off x="446088" y="3644900"/>
            <a:ext cx="2470150" cy="7016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把文件交给下层模块</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进行发送</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4469" name="文本框 104468"/>
          <p:cNvSpPr txBox="1"/>
          <p:nvPr/>
        </p:nvSpPr>
        <p:spPr>
          <a:xfrm>
            <a:off x="6283325" y="3644900"/>
            <a:ext cx="2216150" cy="7016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把收到的文件交给</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上层模块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4472" name="右箭头 104471"/>
          <p:cNvSpPr/>
          <p:nvPr/>
        </p:nvSpPr>
        <p:spPr>
          <a:xfrm>
            <a:off x="3779838" y="3860800"/>
            <a:ext cx="1512887" cy="431800"/>
          </a:xfrm>
          <a:prstGeom prst="rightArrow">
            <a:avLst>
              <a:gd name="adj1" fmla="val 50000"/>
              <a:gd name="adj2" fmla="val 87575"/>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0" grpId="0"/>
      <p:bldP spid="104468" grpId="0"/>
      <p:bldP spid="10446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199682" name="矩形 105489"/>
          <p:cNvSpPr/>
          <p:nvPr/>
        </p:nvSpPr>
        <p:spPr>
          <a:xfrm>
            <a:off x="6445250" y="3429000"/>
            <a:ext cx="1871663" cy="647700"/>
          </a:xfrm>
          <a:prstGeom prst="rect">
            <a:avLst/>
          </a:prstGeom>
          <a:solidFill>
            <a:srgbClr val="FFCC66"/>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9683" name="矩形 105488"/>
          <p:cNvSpPr/>
          <p:nvPr/>
        </p:nvSpPr>
        <p:spPr>
          <a:xfrm>
            <a:off x="755650" y="3429000"/>
            <a:ext cx="1871663" cy="647700"/>
          </a:xfrm>
          <a:prstGeom prst="rect">
            <a:avLst/>
          </a:prstGeom>
          <a:solidFill>
            <a:srgbClr val="FFCC66"/>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9684" name="矩形 105473"/>
          <p:cNvSpPr/>
          <p:nvPr/>
        </p:nvSpPr>
        <p:spPr>
          <a:xfrm>
            <a:off x="6443663" y="2636838"/>
            <a:ext cx="1871662"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9685" name="矩形 105474"/>
          <p:cNvSpPr/>
          <p:nvPr/>
        </p:nvSpPr>
        <p:spPr>
          <a:xfrm>
            <a:off x="755650" y="2636838"/>
            <a:ext cx="1871663"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199686" name="标题 105475"/>
          <p:cNvSpPr>
            <a:spLocks noGrp="1"/>
          </p:cNvSpPr>
          <p:nvPr>
            <p:ph type="title"/>
          </p:nvPr>
        </p:nvSpPr>
        <p:spPr>
          <a:xfrm>
            <a:off x="1150938" y="214313"/>
            <a:ext cx="7165975" cy="1462087"/>
          </a:xfrm>
          <a:ln/>
        </p:spPr>
        <p:txBody>
          <a:bodyPr anchor="b"/>
          <a:p>
            <a:pPr algn="ctr"/>
            <a:r>
              <a:rPr lang="zh-CN" altLang="en-US" dirty="0"/>
              <a:t>再设计一个通信服务模块 </a:t>
            </a:r>
            <a:endParaRPr lang="zh-CN" altLang="en-US" dirty="0"/>
          </a:p>
        </p:txBody>
      </p:sp>
      <p:sp>
        <p:nvSpPr>
          <p:cNvPr id="199687" name="文本框 105476"/>
          <p:cNvSpPr txBox="1"/>
          <p:nvPr/>
        </p:nvSpPr>
        <p:spPr>
          <a:xfrm>
            <a:off x="836613"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99688" name="文本框 105477"/>
          <p:cNvSpPr txBox="1"/>
          <p:nvPr/>
        </p:nvSpPr>
        <p:spPr>
          <a:xfrm>
            <a:off x="11874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1</a:t>
            </a:r>
            <a:endParaRPr lang="en-US" altLang="zh-CN" sz="2000">
              <a:solidFill>
                <a:srgbClr val="333399"/>
              </a:solidFill>
              <a:latin typeface="Tahoma" panose="020B0604030504040204" pitchFamily="34" charset="0"/>
              <a:ea typeface="黑体" panose="02010609060101010101" pitchFamily="2" charset="-122"/>
            </a:endParaRPr>
          </a:p>
        </p:txBody>
      </p:sp>
      <p:sp>
        <p:nvSpPr>
          <p:cNvPr id="199689" name="文本框 105478"/>
          <p:cNvSpPr txBox="1"/>
          <p:nvPr/>
        </p:nvSpPr>
        <p:spPr>
          <a:xfrm>
            <a:off x="68770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2</a:t>
            </a:r>
            <a:endParaRPr lang="en-US" altLang="zh-CN" sz="2000">
              <a:solidFill>
                <a:srgbClr val="333399"/>
              </a:solidFill>
              <a:latin typeface="Tahoma" panose="020B0604030504040204" pitchFamily="34" charset="0"/>
              <a:ea typeface="黑体" panose="02010609060101010101" pitchFamily="2" charset="-122"/>
            </a:endParaRPr>
          </a:p>
        </p:txBody>
      </p:sp>
      <p:sp>
        <p:nvSpPr>
          <p:cNvPr id="199690" name="文本框 105479"/>
          <p:cNvSpPr txBox="1"/>
          <p:nvPr/>
        </p:nvSpPr>
        <p:spPr>
          <a:xfrm>
            <a:off x="6524625"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5481" name="直接连接符 105480"/>
          <p:cNvSpPr/>
          <p:nvPr/>
        </p:nvSpPr>
        <p:spPr>
          <a:xfrm>
            <a:off x="2627313" y="3752850"/>
            <a:ext cx="3816350" cy="0"/>
          </a:xfrm>
          <a:prstGeom prst="line">
            <a:avLst/>
          </a:prstGeom>
          <a:ln w="28575" cap="flat" cmpd="sng">
            <a:solidFill>
              <a:srgbClr val="333399"/>
            </a:solidFill>
            <a:prstDash val="dash"/>
            <a:round/>
            <a:headEnd type="none" w="med" len="lg"/>
            <a:tailEnd type="triangle" w="med" len="lg"/>
          </a:ln>
        </p:spPr>
      </p:sp>
      <p:sp>
        <p:nvSpPr>
          <p:cNvPr id="105482" name="文本框 105481"/>
          <p:cNvSpPr txBox="1"/>
          <p:nvPr/>
        </p:nvSpPr>
        <p:spPr>
          <a:xfrm>
            <a:off x="3081338" y="2709863"/>
            <a:ext cx="2978150" cy="10064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只看这两个通信服务模块</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好像可直接把文件</a:t>
            </a:r>
            <a:endParaRPr lang="zh-CN" altLang="en-US" sz="24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可靠地传送到对方</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99693" name="直接连接符 105482"/>
          <p:cNvSpPr/>
          <p:nvPr/>
        </p:nvSpPr>
        <p:spPr>
          <a:xfrm>
            <a:off x="250825" y="4149725"/>
            <a:ext cx="8642350" cy="0"/>
          </a:xfrm>
          <a:prstGeom prst="line">
            <a:avLst/>
          </a:prstGeom>
          <a:ln w="38100" cap="flat" cmpd="sng">
            <a:solidFill>
              <a:schemeClr val="hlink"/>
            </a:solidFill>
            <a:prstDash val="solid"/>
            <a:round/>
            <a:headEnd type="none" w="med" len="med"/>
            <a:tailEnd type="none" w="med" len="med"/>
          </a:ln>
        </p:spPr>
      </p:sp>
      <p:sp>
        <p:nvSpPr>
          <p:cNvPr id="105484" name="下箭头 105483"/>
          <p:cNvSpPr/>
          <p:nvPr/>
        </p:nvSpPr>
        <p:spPr>
          <a:xfrm>
            <a:off x="1476375" y="309721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485" name="下箭头 105484"/>
          <p:cNvSpPr/>
          <p:nvPr/>
        </p:nvSpPr>
        <p:spPr>
          <a:xfrm flipV="1">
            <a:off x="7164388" y="309721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486" name="文本框 105485"/>
          <p:cNvSpPr txBox="1"/>
          <p:nvPr/>
        </p:nvSpPr>
        <p:spPr>
          <a:xfrm>
            <a:off x="446088" y="4508500"/>
            <a:ext cx="2470150" cy="7016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把文件交给下层模块</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进行发送</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5487" name="文本框 105486"/>
          <p:cNvSpPr txBox="1"/>
          <p:nvPr/>
        </p:nvSpPr>
        <p:spPr>
          <a:xfrm>
            <a:off x="6283325" y="4508500"/>
            <a:ext cx="2216150" cy="701675"/>
          </a:xfrm>
          <a:prstGeom prst="rect">
            <a:avLst/>
          </a:prstGeom>
          <a:noFill/>
          <a:ln w="9525">
            <a:noFill/>
          </a:ln>
        </p:spPr>
        <p:txBody>
          <a:bodyPr wrap="none" anchor="t">
            <a:spAutoFit/>
          </a:bodyPr>
          <a:p>
            <a:pPr algn="ctr"/>
            <a:r>
              <a:rPr lang="zh-CN" altLang="en-US" sz="2000" dirty="0">
                <a:solidFill>
                  <a:srgbClr val="333399"/>
                </a:solidFill>
                <a:latin typeface="Tahoma" panose="020B0604030504040204" pitchFamily="34" charset="0"/>
                <a:ea typeface="黑体" panose="02010609060101010101" pitchFamily="2" charset="-122"/>
              </a:rPr>
              <a:t>把收到的文件交给</a:t>
            </a:r>
            <a:endParaRPr lang="zh-CN" altLang="en-US" sz="2000" dirty="0">
              <a:solidFill>
                <a:srgbClr val="333399"/>
              </a:solidFill>
              <a:latin typeface="Tahoma" panose="020B0604030504040204" pitchFamily="34" charset="0"/>
              <a:ea typeface="黑体" panose="02010609060101010101" pitchFamily="2" charset="-122"/>
            </a:endParaRPr>
          </a:p>
          <a:p>
            <a:pPr algn="ctr"/>
            <a:r>
              <a:rPr lang="zh-CN" altLang="en-US" sz="2000" dirty="0">
                <a:solidFill>
                  <a:srgbClr val="333399"/>
                </a:solidFill>
                <a:latin typeface="Tahoma" panose="020B0604030504040204" pitchFamily="34" charset="0"/>
                <a:ea typeface="黑体" panose="02010609060101010101" pitchFamily="2" charset="-122"/>
              </a:rPr>
              <a:t>上层模块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5488" name="右箭头 105487"/>
          <p:cNvSpPr/>
          <p:nvPr/>
        </p:nvSpPr>
        <p:spPr>
          <a:xfrm>
            <a:off x="3779838" y="4724400"/>
            <a:ext cx="1512887" cy="431800"/>
          </a:xfrm>
          <a:prstGeom prst="rightArrow">
            <a:avLst>
              <a:gd name="adj1" fmla="val 50000"/>
              <a:gd name="adj2" fmla="val 87575"/>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99699" name="文本框 105490"/>
          <p:cNvSpPr txBox="1"/>
          <p:nvPr/>
        </p:nvSpPr>
        <p:spPr>
          <a:xfrm>
            <a:off x="827088" y="35369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通信服务模块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99700" name="文本框 105491"/>
          <p:cNvSpPr txBox="1"/>
          <p:nvPr/>
        </p:nvSpPr>
        <p:spPr>
          <a:xfrm>
            <a:off x="6535738" y="35369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通信服务模块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5493" name="下箭头 105492"/>
          <p:cNvSpPr/>
          <p:nvPr/>
        </p:nvSpPr>
        <p:spPr>
          <a:xfrm>
            <a:off x="1476375" y="3933825"/>
            <a:ext cx="431800" cy="503238"/>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494" name="下箭头 105493"/>
          <p:cNvSpPr/>
          <p:nvPr/>
        </p:nvSpPr>
        <p:spPr>
          <a:xfrm flipV="1">
            <a:off x="7164388" y="3860800"/>
            <a:ext cx="431800" cy="503238"/>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p:bldP spid="105486" grpId="0"/>
      <p:bldP spid="10548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01730" name="直接连接符 106525"/>
          <p:cNvSpPr/>
          <p:nvPr/>
        </p:nvSpPr>
        <p:spPr>
          <a:xfrm>
            <a:off x="2627313" y="4508500"/>
            <a:ext cx="3816350" cy="0"/>
          </a:xfrm>
          <a:prstGeom prst="line">
            <a:avLst/>
          </a:prstGeom>
          <a:ln w="28575" cap="flat" cmpd="sng">
            <a:solidFill>
              <a:srgbClr val="333399"/>
            </a:solidFill>
            <a:prstDash val="solid"/>
            <a:round/>
            <a:headEnd type="none" w="med" len="med"/>
            <a:tailEnd type="none" w="med" len="med"/>
          </a:ln>
        </p:spPr>
      </p:sp>
      <p:sp>
        <p:nvSpPr>
          <p:cNvPr id="201731" name="矩形 106520"/>
          <p:cNvSpPr/>
          <p:nvPr/>
        </p:nvSpPr>
        <p:spPr>
          <a:xfrm>
            <a:off x="6445250" y="4221163"/>
            <a:ext cx="1871663" cy="647700"/>
          </a:xfrm>
          <a:prstGeom prst="rect">
            <a:avLst/>
          </a:prstGeom>
          <a:solidFill>
            <a:srgbClr val="CCECFF"/>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2" name="矩形 106519"/>
          <p:cNvSpPr/>
          <p:nvPr/>
        </p:nvSpPr>
        <p:spPr>
          <a:xfrm>
            <a:off x="755650" y="4221163"/>
            <a:ext cx="1871663" cy="647700"/>
          </a:xfrm>
          <a:prstGeom prst="rect">
            <a:avLst/>
          </a:prstGeom>
          <a:solidFill>
            <a:srgbClr val="CCECFF"/>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3" name="矩形 106497"/>
          <p:cNvSpPr/>
          <p:nvPr/>
        </p:nvSpPr>
        <p:spPr>
          <a:xfrm>
            <a:off x="6445250" y="3429000"/>
            <a:ext cx="1871663" cy="647700"/>
          </a:xfrm>
          <a:prstGeom prst="rect">
            <a:avLst/>
          </a:prstGeom>
          <a:solidFill>
            <a:srgbClr val="FFCC66"/>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4" name="矩形 106498"/>
          <p:cNvSpPr/>
          <p:nvPr/>
        </p:nvSpPr>
        <p:spPr>
          <a:xfrm>
            <a:off x="755650" y="3429000"/>
            <a:ext cx="1871663" cy="647700"/>
          </a:xfrm>
          <a:prstGeom prst="rect">
            <a:avLst/>
          </a:prstGeom>
          <a:solidFill>
            <a:srgbClr val="FFCC66"/>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5" name="矩形 106499"/>
          <p:cNvSpPr/>
          <p:nvPr/>
        </p:nvSpPr>
        <p:spPr>
          <a:xfrm>
            <a:off x="6443663" y="2636838"/>
            <a:ext cx="1871662"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6" name="矩形 106500"/>
          <p:cNvSpPr/>
          <p:nvPr/>
        </p:nvSpPr>
        <p:spPr>
          <a:xfrm>
            <a:off x="755650" y="2636838"/>
            <a:ext cx="1871663" cy="647700"/>
          </a:xfrm>
          <a:prstGeom prst="rect">
            <a:avLst/>
          </a:prstGeom>
          <a:solidFill>
            <a:srgbClr val="FFFF99"/>
          </a:solidFill>
          <a:ln w="28575" cap="flat" cmpd="sng">
            <a:solidFill>
              <a:srgbClr val="333399"/>
            </a:solidFill>
            <a:prstDash val="solid"/>
            <a:miter/>
            <a:headEnd type="none" w="med" len="med"/>
            <a:tailEnd type="none" w="med" len="med"/>
          </a:ln>
          <a:effectLst>
            <a:outerShdw dist="35921" dir="18900000" algn="ctr" rotWithShape="0">
              <a:srgbClr val="333399"/>
            </a:outerShdw>
          </a:effectLst>
        </p:spPr>
        <p:txBody>
          <a:bodyPr anchor="t"/>
          <a:p>
            <a:endParaRPr lang="zh-CN" altLang="en-US">
              <a:latin typeface="Arial" panose="020B0604020202020204" pitchFamily="34" charset="0"/>
              <a:ea typeface="宋体" panose="02010600030101010101" pitchFamily="2" charset="-122"/>
            </a:endParaRPr>
          </a:p>
        </p:txBody>
      </p:sp>
      <p:sp>
        <p:nvSpPr>
          <p:cNvPr id="201737" name="标题 106501"/>
          <p:cNvSpPr>
            <a:spLocks noGrp="1"/>
          </p:cNvSpPr>
          <p:nvPr>
            <p:ph type="title"/>
          </p:nvPr>
        </p:nvSpPr>
        <p:spPr>
          <a:ln/>
        </p:spPr>
        <p:txBody>
          <a:bodyPr anchor="b"/>
          <a:p>
            <a:pPr algn="ctr"/>
            <a:r>
              <a:rPr lang="zh-CN" altLang="en-US" dirty="0"/>
              <a:t>再设计一个网络接入模块 </a:t>
            </a:r>
            <a:endParaRPr lang="zh-CN" altLang="en-US" dirty="0"/>
          </a:p>
        </p:txBody>
      </p:sp>
      <p:sp>
        <p:nvSpPr>
          <p:cNvPr id="201738" name="文本框 106502"/>
          <p:cNvSpPr txBox="1"/>
          <p:nvPr/>
        </p:nvSpPr>
        <p:spPr>
          <a:xfrm>
            <a:off x="836613"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01739" name="文本框 106503"/>
          <p:cNvSpPr txBox="1"/>
          <p:nvPr/>
        </p:nvSpPr>
        <p:spPr>
          <a:xfrm>
            <a:off x="11874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1</a:t>
            </a:r>
            <a:endParaRPr lang="en-US" altLang="zh-CN" sz="2000">
              <a:solidFill>
                <a:srgbClr val="333399"/>
              </a:solidFill>
              <a:latin typeface="Tahoma" panose="020B0604030504040204" pitchFamily="34" charset="0"/>
              <a:ea typeface="黑体" panose="02010609060101010101" pitchFamily="2" charset="-122"/>
            </a:endParaRPr>
          </a:p>
        </p:txBody>
      </p:sp>
      <p:sp>
        <p:nvSpPr>
          <p:cNvPr id="201740" name="文本框 106504"/>
          <p:cNvSpPr txBox="1"/>
          <p:nvPr/>
        </p:nvSpPr>
        <p:spPr>
          <a:xfrm>
            <a:off x="6877050" y="2205038"/>
            <a:ext cx="885825"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主机</a:t>
            </a:r>
            <a:r>
              <a:rPr lang="zh-CN" altLang="en-US" sz="1400" dirty="0">
                <a:solidFill>
                  <a:srgbClr val="333399"/>
                </a:solidFill>
                <a:latin typeface="Tahoma" panose="020B0604030504040204" pitchFamily="34" charset="0"/>
                <a:ea typeface="黑体" panose="02010609060101010101" pitchFamily="2" charset="-122"/>
              </a:rPr>
              <a:t> </a:t>
            </a:r>
            <a:r>
              <a:rPr lang="en-US" altLang="zh-CN" sz="2000">
                <a:solidFill>
                  <a:srgbClr val="333399"/>
                </a:solidFill>
                <a:latin typeface="Tahoma" panose="020B0604030504040204" pitchFamily="34" charset="0"/>
                <a:ea typeface="黑体" panose="02010609060101010101" pitchFamily="2" charset="-122"/>
              </a:rPr>
              <a:t>2</a:t>
            </a:r>
            <a:endParaRPr lang="en-US" altLang="zh-CN" sz="2000">
              <a:solidFill>
                <a:srgbClr val="333399"/>
              </a:solidFill>
              <a:latin typeface="Tahoma" panose="020B0604030504040204" pitchFamily="34" charset="0"/>
              <a:ea typeface="黑体" panose="02010609060101010101" pitchFamily="2" charset="-122"/>
            </a:endParaRPr>
          </a:p>
        </p:txBody>
      </p:sp>
      <p:sp>
        <p:nvSpPr>
          <p:cNvPr id="201741" name="文本框 106505"/>
          <p:cNvSpPr txBox="1"/>
          <p:nvPr/>
        </p:nvSpPr>
        <p:spPr>
          <a:xfrm>
            <a:off x="6524625" y="27622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文件传送模块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6510" name="下箭头 106509"/>
          <p:cNvSpPr/>
          <p:nvPr/>
        </p:nvSpPr>
        <p:spPr>
          <a:xfrm>
            <a:off x="1476375" y="309721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6511" name="下箭头 106510"/>
          <p:cNvSpPr/>
          <p:nvPr/>
        </p:nvSpPr>
        <p:spPr>
          <a:xfrm flipV="1">
            <a:off x="7164388" y="3097213"/>
            <a:ext cx="431800" cy="503237"/>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01744" name="文本框 106514"/>
          <p:cNvSpPr txBox="1"/>
          <p:nvPr/>
        </p:nvSpPr>
        <p:spPr>
          <a:xfrm>
            <a:off x="827088" y="35369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通信服务模块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01745" name="文本框 106515"/>
          <p:cNvSpPr txBox="1"/>
          <p:nvPr/>
        </p:nvSpPr>
        <p:spPr>
          <a:xfrm>
            <a:off x="6535738" y="3536950"/>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通信服务模块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6517" name="下箭头 106516"/>
          <p:cNvSpPr/>
          <p:nvPr/>
        </p:nvSpPr>
        <p:spPr>
          <a:xfrm>
            <a:off x="1476375" y="3933825"/>
            <a:ext cx="431800" cy="503238"/>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6518" name="下箭头 106517"/>
          <p:cNvSpPr/>
          <p:nvPr/>
        </p:nvSpPr>
        <p:spPr>
          <a:xfrm flipV="1">
            <a:off x="7164388" y="3860800"/>
            <a:ext cx="431800" cy="503238"/>
          </a:xfrm>
          <a:prstGeom prst="downArrow">
            <a:avLst>
              <a:gd name="adj1" fmla="val 50000"/>
              <a:gd name="adj2" fmla="val 2913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01748" name="文本框 106521"/>
          <p:cNvSpPr txBox="1"/>
          <p:nvPr/>
        </p:nvSpPr>
        <p:spPr>
          <a:xfrm>
            <a:off x="827088" y="4327525"/>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网络接入模块</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01749" name="文本框 106522"/>
          <p:cNvSpPr txBox="1"/>
          <p:nvPr/>
        </p:nvSpPr>
        <p:spPr>
          <a:xfrm>
            <a:off x="6535738" y="4327525"/>
            <a:ext cx="1708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网络接入模块</a:t>
            </a:r>
            <a:endParaRPr lang="zh-CN" altLang="en-US" sz="2000" dirty="0">
              <a:solidFill>
                <a:srgbClr val="333399"/>
              </a:solidFill>
              <a:latin typeface="Tahoma" panose="020B0604030504040204" pitchFamily="34" charset="0"/>
              <a:ea typeface="黑体" panose="02010609060101010101" pitchFamily="2" charset="-122"/>
            </a:endParaRPr>
          </a:p>
        </p:txBody>
      </p:sp>
      <p:graphicFrame>
        <p:nvGraphicFramePr>
          <p:cNvPr id="201750" name="内容占位符 106523"/>
          <p:cNvGraphicFramePr>
            <a:graphicFrameLocks noGrp="1"/>
          </p:cNvGraphicFramePr>
          <p:nvPr>
            <p:ph idx="1"/>
          </p:nvPr>
        </p:nvGraphicFramePr>
        <p:xfrm>
          <a:off x="3563938" y="4005263"/>
          <a:ext cx="1871662" cy="1069975"/>
        </p:xfrm>
        <a:graphic>
          <a:graphicData uri="http://schemas.openxmlformats.org/presentationml/2006/ole">
            <mc:AlternateContent xmlns:mc="http://schemas.openxmlformats.org/markup-compatibility/2006">
              <mc:Choice xmlns:v="urn:schemas-microsoft-com:vml" Requires="v">
                <p:oleObj spid="_x0000_s3085" name="" r:id="rId1" imgW="1687195" imgH="964565" progId="Visio.Drawing.6">
                  <p:embed/>
                </p:oleObj>
              </mc:Choice>
              <mc:Fallback>
                <p:oleObj name="" r:id="rId1" imgW="1687195" imgH="964565" progId="Visio.Drawing.6">
                  <p:embed/>
                  <p:pic>
                    <p:nvPicPr>
                      <p:cNvPr id="0" name="图片 3084"/>
                      <p:cNvPicPr/>
                      <p:nvPr/>
                    </p:nvPicPr>
                    <p:blipFill>
                      <a:blip r:embed="rId2"/>
                      <a:stretch>
                        <a:fillRect/>
                      </a:stretch>
                    </p:blipFill>
                    <p:spPr>
                      <a:xfrm>
                        <a:off x="3563938" y="4005263"/>
                        <a:ext cx="1871662" cy="1069975"/>
                      </a:xfrm>
                      <a:prstGeom prst="rect">
                        <a:avLst/>
                      </a:prstGeom>
                      <a:noFill/>
                      <a:ln w="38100">
                        <a:miter/>
                      </a:ln>
                      <a:effectLst>
                        <a:outerShdw dist="25400" dir="5400000" algn="ctr" rotWithShape="0">
                          <a:schemeClr val="bg2"/>
                        </a:outerShdw>
                      </a:effectLst>
                    </p:spPr>
                  </p:pic>
                </p:oleObj>
              </mc:Fallback>
            </mc:AlternateContent>
          </a:graphicData>
        </a:graphic>
      </p:graphicFrame>
      <p:sp>
        <p:nvSpPr>
          <p:cNvPr id="201751" name="文本框 106526"/>
          <p:cNvSpPr txBox="1"/>
          <p:nvPr/>
        </p:nvSpPr>
        <p:spPr>
          <a:xfrm>
            <a:off x="3924300" y="4292600"/>
            <a:ext cx="1200150" cy="396875"/>
          </a:xfrm>
          <a:prstGeom prst="rect">
            <a:avLst/>
          </a:prstGeom>
          <a:noFill/>
          <a:ln w="9525">
            <a:noFill/>
          </a:ln>
        </p:spPr>
        <p:txBody>
          <a:bodyPr wrap="none" anchor="t">
            <a:spAutoFit/>
          </a:bodyPr>
          <a:p>
            <a:r>
              <a:rPr lang="zh-CN" altLang="en-US" sz="2000" dirty="0">
                <a:solidFill>
                  <a:srgbClr val="333399"/>
                </a:solidFill>
                <a:latin typeface="Tahoma" panose="020B0604030504040204" pitchFamily="34" charset="0"/>
                <a:ea typeface="黑体" panose="02010609060101010101" pitchFamily="2" charset="-122"/>
              </a:rPr>
              <a:t>通信网络</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01752" name="文本框 106527"/>
          <p:cNvSpPr txBox="1"/>
          <p:nvPr/>
        </p:nvSpPr>
        <p:spPr>
          <a:xfrm>
            <a:off x="2627313" y="3860800"/>
            <a:ext cx="692150" cy="641350"/>
          </a:xfrm>
          <a:prstGeom prst="rect">
            <a:avLst/>
          </a:prstGeom>
          <a:noFill/>
          <a:ln w="9525">
            <a:noFill/>
          </a:ln>
        </p:spPr>
        <p:txBody>
          <a:bodyPr wrap="none" anchor="t">
            <a:spAutoFit/>
          </a:bodyPr>
          <a:p>
            <a:pPr>
              <a:lnSpc>
                <a:spcPct val="90000"/>
              </a:lnSpc>
            </a:pPr>
            <a:r>
              <a:rPr lang="zh-CN" altLang="en-US" sz="2000" dirty="0">
                <a:solidFill>
                  <a:srgbClr val="333399"/>
                </a:solidFill>
                <a:latin typeface="Tahoma" panose="020B0604030504040204" pitchFamily="34" charset="0"/>
                <a:ea typeface="黑体" panose="02010609060101010101" pitchFamily="2" charset="-122"/>
              </a:rPr>
              <a:t>网络</a:t>
            </a:r>
            <a:endParaRPr lang="zh-CN" altLang="en-US" sz="2000" dirty="0">
              <a:solidFill>
                <a:srgbClr val="333399"/>
              </a:solidFill>
              <a:latin typeface="Tahoma" panose="020B0604030504040204" pitchFamily="34" charset="0"/>
              <a:ea typeface="黑体" panose="02010609060101010101" pitchFamily="2" charset="-122"/>
            </a:endParaRPr>
          </a:p>
          <a:p>
            <a:pPr>
              <a:lnSpc>
                <a:spcPct val="90000"/>
              </a:lnSpc>
            </a:pPr>
            <a:r>
              <a:rPr lang="zh-CN" altLang="en-US" sz="2000" dirty="0">
                <a:solidFill>
                  <a:srgbClr val="333399"/>
                </a:solidFill>
                <a:latin typeface="Tahoma" panose="020B0604030504040204" pitchFamily="34" charset="0"/>
                <a:ea typeface="黑体" panose="02010609060101010101" pitchFamily="2" charset="-122"/>
              </a:rPr>
              <a:t>接口</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201753" name="文本框 106528"/>
          <p:cNvSpPr txBox="1"/>
          <p:nvPr/>
        </p:nvSpPr>
        <p:spPr>
          <a:xfrm>
            <a:off x="5724525" y="3860800"/>
            <a:ext cx="692150" cy="641350"/>
          </a:xfrm>
          <a:prstGeom prst="rect">
            <a:avLst/>
          </a:prstGeom>
          <a:noFill/>
          <a:ln w="9525">
            <a:noFill/>
          </a:ln>
        </p:spPr>
        <p:txBody>
          <a:bodyPr wrap="none" anchor="t">
            <a:spAutoFit/>
          </a:bodyPr>
          <a:p>
            <a:pPr>
              <a:lnSpc>
                <a:spcPct val="90000"/>
              </a:lnSpc>
            </a:pPr>
            <a:r>
              <a:rPr lang="zh-CN" altLang="en-US" sz="2000" dirty="0">
                <a:solidFill>
                  <a:srgbClr val="333399"/>
                </a:solidFill>
                <a:latin typeface="Tahoma" panose="020B0604030504040204" pitchFamily="34" charset="0"/>
                <a:ea typeface="黑体" panose="02010609060101010101" pitchFamily="2" charset="-122"/>
              </a:rPr>
              <a:t>网络</a:t>
            </a:r>
            <a:endParaRPr lang="zh-CN" altLang="en-US" sz="2000" dirty="0">
              <a:solidFill>
                <a:srgbClr val="333399"/>
              </a:solidFill>
              <a:latin typeface="Tahoma" panose="020B0604030504040204" pitchFamily="34" charset="0"/>
              <a:ea typeface="黑体" panose="02010609060101010101" pitchFamily="2" charset="-122"/>
            </a:endParaRPr>
          </a:p>
          <a:p>
            <a:pPr>
              <a:lnSpc>
                <a:spcPct val="90000"/>
              </a:lnSpc>
            </a:pPr>
            <a:r>
              <a:rPr lang="zh-CN" altLang="en-US" sz="2000" dirty="0">
                <a:solidFill>
                  <a:srgbClr val="333399"/>
                </a:solidFill>
                <a:latin typeface="Tahoma" panose="020B0604030504040204" pitchFamily="34" charset="0"/>
                <a:ea typeface="黑体" panose="02010609060101010101" pitchFamily="2" charset="-122"/>
              </a:rPr>
              <a:t>接口</a:t>
            </a:r>
            <a:endParaRPr lang="zh-CN" altLang="en-US" sz="2000" dirty="0">
              <a:solidFill>
                <a:srgbClr val="333399"/>
              </a:solidFill>
              <a:latin typeface="Tahoma" panose="020B0604030504040204" pitchFamily="34" charset="0"/>
              <a:ea typeface="黑体" panose="02010609060101010101" pitchFamily="2" charset="-122"/>
            </a:endParaRPr>
          </a:p>
        </p:txBody>
      </p:sp>
      <p:sp>
        <p:nvSpPr>
          <p:cNvPr id="106530" name="右箭头 106529"/>
          <p:cNvSpPr/>
          <p:nvPr/>
        </p:nvSpPr>
        <p:spPr>
          <a:xfrm>
            <a:off x="2843213" y="4581525"/>
            <a:ext cx="1368425" cy="288925"/>
          </a:xfrm>
          <a:prstGeom prst="rightArrow">
            <a:avLst>
              <a:gd name="adj1" fmla="val 50000"/>
              <a:gd name="adj2" fmla="val 118384"/>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6531" name="右箭头 106530"/>
          <p:cNvSpPr/>
          <p:nvPr/>
        </p:nvSpPr>
        <p:spPr>
          <a:xfrm>
            <a:off x="5435600" y="4581525"/>
            <a:ext cx="1368425" cy="288925"/>
          </a:xfrm>
          <a:prstGeom prst="rightArrow">
            <a:avLst>
              <a:gd name="adj1" fmla="val 50000"/>
              <a:gd name="adj2" fmla="val 118384"/>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6532" name="文本框 106531"/>
          <p:cNvSpPr txBox="1"/>
          <p:nvPr/>
        </p:nvSpPr>
        <p:spPr>
          <a:xfrm>
            <a:off x="971550" y="5151438"/>
            <a:ext cx="6584950" cy="822325"/>
          </a:xfrm>
          <a:prstGeom prst="rect">
            <a:avLst/>
          </a:prstGeom>
          <a:noFill/>
          <a:ln w="9525">
            <a:noFill/>
          </a:ln>
        </p:spPr>
        <p:txBody>
          <a:bodyPr anchor="t">
            <a:spAutoFit/>
          </a:bodyPr>
          <a:p>
            <a:r>
              <a:rPr lang="zh-CN" altLang="en-US" sz="2400" dirty="0">
                <a:solidFill>
                  <a:srgbClr val="333399"/>
                </a:solidFill>
                <a:latin typeface="Tahoma" panose="020B0604030504040204" pitchFamily="34" charset="0"/>
                <a:ea typeface="黑体" panose="02010609060101010101" pitchFamily="2" charset="-122"/>
              </a:rPr>
              <a:t>网络接入模块负责做与网络接口细节有关的工作</a:t>
            </a:r>
            <a:endParaRPr lang="zh-CN" altLang="en-US" sz="2400" dirty="0">
              <a:solidFill>
                <a:srgbClr val="333399"/>
              </a:solidFill>
              <a:latin typeface="Tahoma" panose="020B0604030504040204" pitchFamily="34" charset="0"/>
              <a:ea typeface="黑体" panose="02010609060101010101" pitchFamily="2" charset="-122"/>
            </a:endParaRPr>
          </a:p>
          <a:p>
            <a:pPr algn="ctr"/>
            <a:r>
              <a:rPr lang="zh-CN" altLang="en-US" sz="2400" dirty="0">
                <a:solidFill>
                  <a:srgbClr val="333399"/>
                </a:solidFill>
                <a:latin typeface="Tahoma" panose="020B0604030504040204" pitchFamily="34" charset="0"/>
                <a:ea typeface="黑体" panose="02010609060101010101" pitchFamily="2" charset="-122"/>
              </a:rPr>
              <a:t>例如，规定传输的帧格式，帧的最大长度等。</a:t>
            </a:r>
            <a:endParaRPr lang="zh-CN" altLang="en-US" sz="2400" dirty="0">
              <a:solidFill>
                <a:srgbClr val="3333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03778" name="标题 110593"/>
          <p:cNvSpPr>
            <a:spLocks noGrp="1"/>
          </p:cNvSpPr>
          <p:nvPr>
            <p:ph type="title"/>
          </p:nvPr>
        </p:nvSpPr>
        <p:spPr>
          <a:ln/>
        </p:spPr>
        <p:txBody>
          <a:bodyPr anchor="b"/>
          <a:p>
            <a:pPr algn="ctr"/>
            <a:r>
              <a:rPr lang="zh-CN" altLang="en-US" dirty="0"/>
              <a:t>分层的好处 </a:t>
            </a:r>
            <a:endParaRPr lang="zh-CN" altLang="en-US" dirty="0"/>
          </a:p>
        </p:txBody>
      </p:sp>
      <p:sp>
        <p:nvSpPr>
          <p:cNvPr id="110595" name="内容占位符 110594"/>
          <p:cNvSpPr>
            <a:spLocks noGrp="1"/>
          </p:cNvSpPr>
          <p:nvPr>
            <p:ph idx="1"/>
          </p:nvPr>
        </p:nvSpPr>
        <p:spPr>
          <a:xfrm>
            <a:off x="1042988" y="1906588"/>
            <a:ext cx="7772400" cy="4114800"/>
          </a:xfrm>
          <a:ln/>
        </p:spPr>
        <p:txBody>
          <a:bodyPr anchor="t"/>
          <a:p>
            <a:r>
              <a:rPr lang="zh-CN" altLang="en-US" dirty="0"/>
              <a:t>各层之间是独立的。</a:t>
            </a:r>
            <a:endParaRPr lang="zh-CN" altLang="en-US" dirty="0"/>
          </a:p>
          <a:p>
            <a:r>
              <a:rPr lang="zh-CN" altLang="en-US" dirty="0"/>
              <a:t>灵活性好。</a:t>
            </a:r>
            <a:endParaRPr lang="zh-CN" altLang="en-US" dirty="0"/>
          </a:p>
          <a:p>
            <a:r>
              <a:rPr lang="zh-CN" altLang="en-US" dirty="0"/>
              <a:t>结构上可分割开。</a:t>
            </a:r>
            <a:endParaRPr lang="zh-CN" altLang="en-US" dirty="0"/>
          </a:p>
          <a:p>
            <a:r>
              <a:rPr lang="zh-CN" altLang="en-US" dirty="0"/>
              <a:t>易于实现和维护。</a:t>
            </a:r>
            <a:endParaRPr lang="zh-CN" altLang="en-US" dirty="0"/>
          </a:p>
          <a:p>
            <a:r>
              <a:rPr lang="zh-CN" altLang="en-US" dirty="0"/>
              <a:t>能促进标准化工作。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charRg st="10"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charRg st="16" end="2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5">
                                            <p:txEl>
                                              <p:charRg st="25" end="3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5">
                                            <p:txEl>
                                              <p:charRg st="34" end="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05826" name="标题 111617"/>
          <p:cNvSpPr>
            <a:spLocks noGrp="1"/>
          </p:cNvSpPr>
          <p:nvPr>
            <p:ph type="title"/>
          </p:nvPr>
        </p:nvSpPr>
        <p:spPr>
          <a:ln/>
        </p:spPr>
        <p:txBody>
          <a:bodyPr anchor="b"/>
          <a:p>
            <a:pPr algn="ctr"/>
            <a:r>
              <a:rPr lang="zh-CN" altLang="en-US" dirty="0"/>
              <a:t>层数多少要适当 </a:t>
            </a:r>
            <a:endParaRPr lang="zh-CN" altLang="en-US" dirty="0"/>
          </a:p>
        </p:txBody>
      </p:sp>
      <p:sp>
        <p:nvSpPr>
          <p:cNvPr id="111619" name="内容占位符 111618"/>
          <p:cNvSpPr>
            <a:spLocks noGrp="1"/>
          </p:cNvSpPr>
          <p:nvPr>
            <p:ph idx="1"/>
          </p:nvPr>
        </p:nvSpPr>
        <p:spPr>
          <a:xfrm>
            <a:off x="1042988" y="1906588"/>
            <a:ext cx="7772400" cy="4114800"/>
          </a:xfrm>
          <a:ln/>
        </p:spPr>
        <p:txBody>
          <a:bodyPr anchor="t"/>
          <a:p>
            <a:r>
              <a:rPr lang="zh-CN" altLang="en-US" dirty="0"/>
              <a:t>若层数太少，就会使每一层的协议太复杂。</a:t>
            </a:r>
            <a:endParaRPr lang="zh-CN" altLang="en-US" dirty="0"/>
          </a:p>
          <a:p>
            <a:r>
              <a:rPr lang="zh-CN" altLang="en-US" dirty="0"/>
              <a:t>层数太多又会在描述和综合各层功能的系统工程任务时遇到较多的困难。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charRg st="20"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07874" name="标题 112641"/>
          <p:cNvSpPr>
            <a:spLocks noGrp="1"/>
          </p:cNvSpPr>
          <p:nvPr>
            <p:ph type="title"/>
          </p:nvPr>
        </p:nvSpPr>
        <p:spPr>
          <a:ln/>
        </p:spPr>
        <p:txBody>
          <a:bodyPr anchor="b"/>
          <a:p>
            <a:pPr algn="ctr"/>
            <a:r>
              <a:rPr lang="zh-CN" altLang="en-US" dirty="0"/>
              <a:t>计算机网络的体系结构 </a:t>
            </a:r>
            <a:endParaRPr lang="zh-CN" altLang="en-US" dirty="0"/>
          </a:p>
        </p:txBody>
      </p:sp>
      <p:sp>
        <p:nvSpPr>
          <p:cNvPr id="112643" name="内容占位符 112642"/>
          <p:cNvSpPr>
            <a:spLocks noGrp="1"/>
          </p:cNvSpPr>
          <p:nvPr>
            <p:ph idx="1"/>
          </p:nvPr>
        </p:nvSpPr>
        <p:spPr>
          <a:xfrm>
            <a:off x="1042988" y="1906588"/>
            <a:ext cx="7772400" cy="4475162"/>
          </a:xfrm>
          <a:ln/>
        </p:spPr>
        <p:txBody>
          <a:bodyPr anchor="t"/>
          <a:p>
            <a:r>
              <a:rPr lang="zh-CN" altLang="en-US" sz="2800" dirty="0"/>
              <a:t>计算机网络的</a:t>
            </a:r>
            <a:r>
              <a:rPr lang="zh-CN" altLang="en-US" sz="2800" dirty="0">
                <a:solidFill>
                  <a:schemeClr val="hlink"/>
                </a:solidFill>
              </a:rPr>
              <a:t>体系结构</a:t>
            </a:r>
            <a:r>
              <a:rPr lang="en-US" altLang="zh-CN" sz="2800" dirty="0"/>
              <a:t>(architecture)</a:t>
            </a:r>
            <a:r>
              <a:rPr lang="zh-CN" altLang="en-US" sz="2800" dirty="0"/>
              <a:t>是计算机网络的各层及其协议的集合。 </a:t>
            </a:r>
            <a:endParaRPr lang="zh-CN" altLang="en-US" sz="2800" dirty="0"/>
          </a:p>
          <a:p>
            <a:r>
              <a:rPr lang="zh-CN" altLang="en-US" sz="2800" dirty="0"/>
              <a:t>体系结构就是这个计算机网络及其部件所应完成的功能的</a:t>
            </a:r>
            <a:r>
              <a:rPr lang="zh-CN" altLang="en-US" sz="2800" dirty="0">
                <a:solidFill>
                  <a:schemeClr val="hlink"/>
                </a:solidFill>
              </a:rPr>
              <a:t>精确定义</a:t>
            </a:r>
            <a:r>
              <a:rPr lang="zh-CN" altLang="en-US" sz="2800" dirty="0"/>
              <a:t>。</a:t>
            </a:r>
            <a:endParaRPr lang="zh-CN" altLang="en-US" sz="2800" dirty="0"/>
          </a:p>
          <a:p>
            <a:r>
              <a:rPr lang="zh-CN" altLang="en-US" sz="2800" dirty="0">
                <a:solidFill>
                  <a:schemeClr val="hlink"/>
                </a:solidFill>
              </a:rPr>
              <a:t>实现</a:t>
            </a:r>
            <a:r>
              <a:rPr lang="en-US" altLang="zh-CN" sz="2800" dirty="0"/>
              <a:t>(implementation)</a:t>
            </a:r>
            <a:r>
              <a:rPr lang="zh-CN" altLang="en-US" sz="2800" dirty="0"/>
              <a:t>是遵循这种体系结构的前提下用何种硬件或软件完成这些功能的问题。</a:t>
            </a:r>
            <a:endParaRPr lang="zh-CN" altLang="en-US" sz="2800" dirty="0"/>
          </a:p>
          <a:p>
            <a:r>
              <a:rPr lang="zh-CN" altLang="en-US" sz="2800" dirty="0"/>
              <a:t>体系结构是抽象的，而实现则是具体的，是真正在运行的计算机硬件和软件。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charRg st="43" end="7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charRg st="74" end="12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charRg st="124"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09922" name="标题 113665"/>
          <p:cNvSpPr>
            <a:spLocks noGrp="1"/>
          </p:cNvSpPr>
          <p:nvPr>
            <p:ph type="title"/>
          </p:nvPr>
        </p:nvSpPr>
        <p:spPr>
          <a:xfrm>
            <a:off x="827088" y="214313"/>
            <a:ext cx="8116887" cy="1462087"/>
          </a:xfrm>
          <a:ln/>
        </p:spPr>
        <p:txBody>
          <a:bodyPr anchor="b"/>
          <a:p>
            <a:pPr algn="ctr"/>
            <a:r>
              <a:rPr lang="en-US" altLang="zh-CN" dirty="0"/>
              <a:t>1.7.3  </a:t>
            </a:r>
            <a:r>
              <a:rPr lang="zh-CN" altLang="en-US" dirty="0"/>
              <a:t>具有五层协议的体系结构 </a:t>
            </a:r>
            <a:endParaRPr lang="zh-CN" altLang="en-US" dirty="0"/>
          </a:p>
        </p:txBody>
      </p:sp>
      <p:sp>
        <p:nvSpPr>
          <p:cNvPr id="113667" name="内容占位符 113666"/>
          <p:cNvSpPr>
            <a:spLocks noGrp="1"/>
          </p:cNvSpPr>
          <p:nvPr>
            <p:ph idx="1"/>
          </p:nvPr>
        </p:nvSpPr>
        <p:spPr>
          <a:xfrm>
            <a:off x="1042988" y="1906588"/>
            <a:ext cx="7772400" cy="4475162"/>
          </a:xfrm>
          <a:ln/>
        </p:spPr>
        <p:txBody>
          <a:bodyPr anchor="t"/>
          <a:p>
            <a:r>
              <a:rPr lang="en-US" altLang="zh-CN" dirty="0"/>
              <a:t>TCP/IP </a:t>
            </a:r>
            <a:r>
              <a:rPr lang="zh-CN" altLang="en-US" dirty="0"/>
              <a:t>是四层的体系结构：应用层、运输层、网际层和网络接口层。</a:t>
            </a:r>
            <a:endParaRPr lang="zh-CN" altLang="en-US" dirty="0"/>
          </a:p>
          <a:p>
            <a:r>
              <a:rPr lang="zh-CN" altLang="en-US" dirty="0"/>
              <a:t>但最下面的网络接口层并没有具体内容。</a:t>
            </a:r>
            <a:endParaRPr lang="zh-CN" altLang="en-US" dirty="0"/>
          </a:p>
          <a:p>
            <a:r>
              <a:rPr lang="zh-CN" altLang="en-US" dirty="0"/>
              <a:t>因此往往采取折中的办法，即综合</a:t>
            </a:r>
            <a:r>
              <a:rPr lang="zh-CN" altLang="en-US" sz="2000" dirty="0"/>
              <a:t> </a:t>
            </a:r>
            <a:r>
              <a:rPr lang="en-US" altLang="zh-CN" dirty="0"/>
              <a:t>OSI </a:t>
            </a:r>
            <a:r>
              <a:rPr lang="zh-CN" altLang="en-US" dirty="0"/>
              <a:t>和</a:t>
            </a:r>
            <a:r>
              <a:rPr lang="zh-CN" altLang="en-US" sz="2000" dirty="0"/>
              <a:t> </a:t>
            </a:r>
            <a:r>
              <a:rPr lang="en-US" altLang="zh-CN"/>
              <a:t>TCP/IP</a:t>
            </a:r>
            <a:r>
              <a:rPr lang="en-US" altLang="zh-CN" sz="2000"/>
              <a:t> </a:t>
            </a:r>
            <a:r>
              <a:rPr lang="zh-CN" altLang="en-US" dirty="0"/>
              <a:t>的优点，采用一种只有五层协议的体系结构 。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charRg st="35"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charRg st="54"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11970" name="标题 114689"/>
          <p:cNvSpPr>
            <a:spLocks noGrp="1"/>
          </p:cNvSpPr>
          <p:nvPr>
            <p:ph type="title"/>
          </p:nvPr>
        </p:nvSpPr>
        <p:spPr>
          <a:ln/>
        </p:spPr>
        <p:txBody>
          <a:bodyPr anchor="b"/>
          <a:p>
            <a:pPr algn="ctr"/>
            <a:r>
              <a:rPr lang="zh-CN" altLang="en-US" dirty="0"/>
              <a:t>五层协议的体系结构 </a:t>
            </a:r>
            <a:endParaRPr lang="zh-CN" altLang="en-US" dirty="0"/>
          </a:p>
        </p:txBody>
      </p:sp>
      <p:sp>
        <p:nvSpPr>
          <p:cNvPr id="114691" name="内容占位符 114690"/>
          <p:cNvSpPr>
            <a:spLocks noGrp="1"/>
          </p:cNvSpPr>
          <p:nvPr>
            <p:ph idx="1"/>
          </p:nvPr>
        </p:nvSpPr>
        <p:spPr>
          <a:xfrm>
            <a:off x="3276600" y="2349500"/>
            <a:ext cx="5395913" cy="3167063"/>
          </a:xfrm>
          <a:ln/>
        </p:spPr>
        <p:txBody>
          <a:bodyPr anchor="t"/>
          <a:p>
            <a:pPr>
              <a:lnSpc>
                <a:spcPct val="105000"/>
              </a:lnSpc>
            </a:pPr>
            <a:r>
              <a:rPr lang="zh-CN" altLang="en-US" dirty="0"/>
              <a:t>应用层</a:t>
            </a:r>
            <a:r>
              <a:rPr lang="en-US" altLang="zh-CN"/>
              <a:t>(application layer) </a:t>
            </a:r>
            <a:endParaRPr lang="en-US" altLang="zh-CN"/>
          </a:p>
          <a:p>
            <a:pPr>
              <a:lnSpc>
                <a:spcPct val="105000"/>
              </a:lnSpc>
            </a:pPr>
            <a:r>
              <a:rPr lang="zh-CN" altLang="en-US" dirty="0"/>
              <a:t>运输层</a:t>
            </a:r>
            <a:r>
              <a:rPr lang="en-US" altLang="zh-CN"/>
              <a:t>(transport layer) </a:t>
            </a:r>
            <a:endParaRPr lang="en-US" altLang="zh-CN"/>
          </a:p>
          <a:p>
            <a:pPr>
              <a:lnSpc>
                <a:spcPct val="105000"/>
              </a:lnSpc>
            </a:pPr>
            <a:r>
              <a:rPr lang="zh-CN" altLang="en-US" dirty="0"/>
              <a:t>网络层</a:t>
            </a:r>
            <a:r>
              <a:rPr lang="en-US" altLang="zh-CN"/>
              <a:t>(network layer) </a:t>
            </a:r>
            <a:endParaRPr lang="en-US" altLang="zh-CN"/>
          </a:p>
          <a:p>
            <a:pPr>
              <a:lnSpc>
                <a:spcPct val="105000"/>
              </a:lnSpc>
            </a:pPr>
            <a:r>
              <a:rPr lang="zh-CN" altLang="en-US" dirty="0"/>
              <a:t>数据链路层</a:t>
            </a:r>
            <a:r>
              <a:rPr lang="en-US" altLang="zh-CN"/>
              <a:t>(data link layer) </a:t>
            </a:r>
            <a:endParaRPr lang="en-US" altLang="zh-CN"/>
          </a:p>
          <a:p>
            <a:pPr>
              <a:lnSpc>
                <a:spcPct val="105000"/>
              </a:lnSpc>
            </a:pPr>
            <a:r>
              <a:rPr lang="zh-CN" altLang="en-US" dirty="0"/>
              <a:t>物理层</a:t>
            </a:r>
            <a:r>
              <a:rPr lang="en-US" altLang="zh-CN"/>
              <a:t>(physical layer) </a:t>
            </a:r>
            <a:endParaRPr lang="en-US" altLang="zh-CN"/>
          </a:p>
        </p:txBody>
      </p:sp>
      <p:sp>
        <p:nvSpPr>
          <p:cNvPr id="211972" name="文本框 114691"/>
          <p:cNvSpPr txBox="1"/>
          <p:nvPr/>
        </p:nvSpPr>
        <p:spPr>
          <a:xfrm>
            <a:off x="1319213" y="4318000"/>
            <a:ext cx="1200150" cy="336550"/>
          </a:xfrm>
          <a:prstGeom prst="rect">
            <a:avLst/>
          </a:prstGeom>
          <a:noFill/>
          <a:ln w="9525">
            <a:noFill/>
          </a:ln>
        </p:spPr>
        <p:txBody>
          <a:bodyPr wrap="none" anchor="t">
            <a:spAutoFit/>
          </a:bodyPr>
          <a:p>
            <a:r>
              <a:rPr lang="zh-CN" altLang="en-US" sz="1600" dirty="0">
                <a:latin typeface="Times New Roman" panose="02020603050405020304" pitchFamily="18" charset="0"/>
                <a:ea typeface="宋体" panose="02010600030101010101" pitchFamily="2" charset="-122"/>
              </a:rPr>
              <a:t>数据链路层</a:t>
            </a:r>
            <a:endParaRPr lang="zh-CN" altLang="en-US" sz="1600">
              <a:latin typeface="Times New Roman" panose="02020603050405020304" pitchFamily="18" charset="0"/>
              <a:ea typeface="宋体" panose="02010600030101010101" pitchFamily="2" charset="-122"/>
            </a:endParaRPr>
          </a:p>
        </p:txBody>
      </p:sp>
      <p:grpSp>
        <p:nvGrpSpPr>
          <p:cNvPr id="211973" name="组合 114692"/>
          <p:cNvGrpSpPr/>
          <p:nvPr/>
        </p:nvGrpSpPr>
        <p:grpSpPr>
          <a:xfrm>
            <a:off x="1068388" y="2205038"/>
            <a:ext cx="1919287" cy="3240087"/>
            <a:chOff x="673" y="1389"/>
            <a:chExt cx="1535" cy="2041"/>
          </a:xfrm>
        </p:grpSpPr>
        <p:sp>
          <p:nvSpPr>
            <p:cNvPr id="211974" name="立方体 114693"/>
            <p:cNvSpPr/>
            <p:nvPr/>
          </p:nvSpPr>
          <p:spPr>
            <a:xfrm>
              <a:off x="673" y="1389"/>
              <a:ext cx="1535" cy="2041"/>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1975" name="任意多边形 114694"/>
            <p:cNvSpPr/>
            <p:nvPr/>
          </p:nvSpPr>
          <p:spPr>
            <a:xfrm>
              <a:off x="673" y="2920"/>
              <a:ext cx="1535" cy="134"/>
            </a:xfrm>
            <a:custGeom>
              <a:avLst/>
              <a:gdLst/>
              <a:ahLst/>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11976" name="任意多边形 114695"/>
            <p:cNvSpPr/>
            <p:nvPr/>
          </p:nvSpPr>
          <p:spPr>
            <a:xfrm>
              <a:off x="673" y="2530"/>
              <a:ext cx="1535" cy="134"/>
            </a:xfrm>
            <a:custGeom>
              <a:avLst/>
              <a:gdLst/>
              <a:ahLst/>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11977" name="任意多边形 114696"/>
            <p:cNvSpPr/>
            <p:nvPr/>
          </p:nvSpPr>
          <p:spPr>
            <a:xfrm>
              <a:off x="673" y="2147"/>
              <a:ext cx="1535" cy="135"/>
            </a:xfrm>
            <a:custGeom>
              <a:avLst/>
              <a:gdLst/>
              <a:ahLst/>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211978" name="任意多边形 114697"/>
            <p:cNvSpPr/>
            <p:nvPr/>
          </p:nvSpPr>
          <p:spPr>
            <a:xfrm>
              <a:off x="673" y="1765"/>
              <a:ext cx="1535" cy="134"/>
            </a:xfrm>
            <a:custGeom>
              <a:avLst/>
              <a:gdLst/>
              <a:ahLst/>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grpSp>
      <p:sp>
        <p:nvSpPr>
          <p:cNvPr id="114699" name="文本框 114698"/>
          <p:cNvSpPr txBox="1"/>
          <p:nvPr/>
        </p:nvSpPr>
        <p:spPr>
          <a:xfrm>
            <a:off x="752475" y="2492375"/>
            <a:ext cx="16462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5        </a:t>
            </a:r>
            <a:r>
              <a:rPr lang="zh-CN" altLang="en-US" sz="2000" dirty="0">
                <a:solidFill>
                  <a:srgbClr val="333399"/>
                </a:solidFill>
                <a:latin typeface="Times New Roman" panose="02020603050405020304" pitchFamily="18" charset="0"/>
                <a:ea typeface="黑体" panose="02010609060101010101" pitchFamily="2" charset="-122"/>
              </a:rPr>
              <a:t>应用层</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14700" name="文本框 114699"/>
          <p:cNvSpPr txBox="1"/>
          <p:nvPr/>
        </p:nvSpPr>
        <p:spPr>
          <a:xfrm>
            <a:off x="752475" y="3103563"/>
            <a:ext cx="16462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4        </a:t>
            </a:r>
            <a:r>
              <a:rPr lang="zh-CN" altLang="en-US" sz="2000" dirty="0">
                <a:solidFill>
                  <a:srgbClr val="333399"/>
                </a:solidFill>
                <a:latin typeface="Times New Roman" panose="02020603050405020304" pitchFamily="18" charset="0"/>
                <a:ea typeface="黑体" panose="02010609060101010101" pitchFamily="2" charset="-122"/>
              </a:rPr>
              <a:t>运输层</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14701" name="文本框 114700"/>
          <p:cNvSpPr txBox="1"/>
          <p:nvPr/>
        </p:nvSpPr>
        <p:spPr>
          <a:xfrm>
            <a:off x="752475" y="3716338"/>
            <a:ext cx="16462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        </a:t>
            </a:r>
            <a:r>
              <a:rPr lang="zh-CN" altLang="en-US" sz="2000" dirty="0">
                <a:solidFill>
                  <a:srgbClr val="333399"/>
                </a:solidFill>
                <a:latin typeface="Times New Roman" panose="02020603050405020304" pitchFamily="18" charset="0"/>
                <a:ea typeface="黑体" panose="02010609060101010101" pitchFamily="2" charset="-122"/>
              </a:rPr>
              <a:t>网络层</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14702" name="文本框 114701"/>
          <p:cNvSpPr txBox="1"/>
          <p:nvPr/>
        </p:nvSpPr>
        <p:spPr>
          <a:xfrm>
            <a:off x="752475" y="4329113"/>
            <a:ext cx="18748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    </a:t>
            </a:r>
            <a:r>
              <a:rPr lang="zh-CN" altLang="en-US" sz="2000" dirty="0">
                <a:solidFill>
                  <a:srgbClr val="333399"/>
                </a:solidFill>
                <a:latin typeface="Times New Roman" panose="02020603050405020304" pitchFamily="18" charset="0"/>
                <a:ea typeface="黑体" panose="02010609060101010101" pitchFamily="2" charset="-122"/>
              </a:rPr>
              <a:t>数据链路层</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14703" name="文本框 114702"/>
          <p:cNvSpPr txBox="1"/>
          <p:nvPr/>
        </p:nvSpPr>
        <p:spPr>
          <a:xfrm>
            <a:off x="752475" y="4941888"/>
            <a:ext cx="16462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        </a:t>
            </a:r>
            <a:r>
              <a:rPr lang="zh-CN" altLang="en-US" sz="2000" dirty="0">
                <a:solidFill>
                  <a:srgbClr val="333399"/>
                </a:solidFill>
                <a:latin typeface="Times New Roman" panose="02020603050405020304" pitchFamily="18" charset="0"/>
                <a:ea typeface="黑体" panose="02010609060101010101" pitchFamily="2" charset="-122"/>
              </a:rPr>
              <a:t>物理层</a:t>
            </a:r>
            <a:endParaRPr lang="zh-CN" altLang="en-US" sz="2000">
              <a:solidFill>
                <a:srgbClr val="333399"/>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charRg st="0" end="2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charRg st="24" end="46"/>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charRg st="46" end="6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charRg st="66" end="90"/>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charRg st="90" end="111"/>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4017" name="标题 115713"/>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14018" name="圆柱形 115714"/>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4019" name="立方体 115715"/>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4020" name="文本框 115716"/>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21" name="文本框 115717"/>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22" name="文本框 115718"/>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23" name="文本框 115719"/>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24" name="文本框 115720"/>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25" name="任意多边形 115721"/>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26" name="任意多边形 115722"/>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27" name="任意多边形 115723"/>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28" name="任意多边形 115724"/>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29" name="立方体 115725"/>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4030" name="文本框 115726"/>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31" name="文本框 115727"/>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32" name="文本框 115728"/>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33" name="文本框 115729"/>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34" name="文本框 115730"/>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4035" name="任意多边形 115731"/>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36" name="任意多边形 115732"/>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37" name="任意多边形 115733"/>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38" name="任意多边形 115734"/>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4039" name="文本框 115735"/>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14040" name="立方体 115736"/>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4041" name="文本框 115737"/>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14042" name="立方体 115738"/>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4043" name="文本框 115739"/>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115741" name="上箭头 115740"/>
          <p:cNvSpPr/>
          <p:nvPr/>
        </p:nvSpPr>
        <p:spPr>
          <a:xfrm flipV="1">
            <a:off x="654050" y="2835275"/>
            <a:ext cx="196850" cy="361950"/>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4045" name="文本框 115741"/>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15743" name="文本框 115742"/>
          <p:cNvSpPr txBox="1"/>
          <p:nvPr/>
        </p:nvSpPr>
        <p:spPr>
          <a:xfrm>
            <a:off x="1619250" y="2349500"/>
            <a:ext cx="41465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应用进程数据先传送到应用层</a:t>
            </a:r>
            <a:endParaRPr lang="zh-CN" altLang="en-US" sz="2400">
              <a:solidFill>
                <a:srgbClr val="333399"/>
              </a:solidFill>
              <a:latin typeface="Arial" panose="020B0604020202020204" pitchFamily="34" charset="0"/>
              <a:ea typeface="黑体" panose="02010609060101010101" pitchFamily="2" charset="-122"/>
            </a:endParaRPr>
          </a:p>
        </p:txBody>
      </p:sp>
      <p:sp>
        <p:nvSpPr>
          <p:cNvPr id="115744" name="文本框 115743"/>
          <p:cNvSpPr txBox="1"/>
          <p:nvPr/>
        </p:nvSpPr>
        <p:spPr>
          <a:xfrm>
            <a:off x="1619250" y="2919413"/>
            <a:ext cx="4848225"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加上应用层首部，成为应用层</a:t>
            </a:r>
            <a:r>
              <a:rPr lang="zh-CN" altLang="en-US" sz="1600" dirty="0">
                <a:solidFill>
                  <a:srgbClr val="333399"/>
                </a:solidFill>
                <a:latin typeface="Arial" panose="020B0604020202020204" pitchFamily="34" charset="0"/>
                <a:ea typeface="黑体" panose="02010609060101010101" pitchFamily="2" charset="-122"/>
              </a:rPr>
              <a:t> </a:t>
            </a:r>
            <a:r>
              <a:rPr lang="en-US" altLang="zh-CN" sz="2400">
                <a:solidFill>
                  <a:srgbClr val="333399"/>
                </a:solidFill>
                <a:latin typeface="Arial" panose="020B0604020202020204" pitchFamily="34" charset="0"/>
                <a:ea typeface="黑体" panose="02010609060101010101" pitchFamily="2" charset="-122"/>
              </a:rPr>
              <a:t>PDU</a:t>
            </a:r>
            <a:endParaRPr lang="en-US" altLang="zh-CN" sz="24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3" grpId="0"/>
      <p:bldP spid="1157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endParaRPr lang="zh-CN" altLang="en-US" sz="1400" dirty="0">
              <a:latin typeface="Tahoma" panose="020B0604030504040204" pitchFamily="34" charset="0"/>
            </a:endParaRPr>
          </a:p>
        </p:txBody>
      </p:sp>
      <p:sp>
        <p:nvSpPr>
          <p:cNvPr id="23554" name="标题 293889"/>
          <p:cNvSpPr>
            <a:spLocks noGrp="1"/>
          </p:cNvSpPr>
          <p:nvPr>
            <p:ph type="title"/>
          </p:nvPr>
        </p:nvSpPr>
        <p:spPr>
          <a:ln/>
        </p:spPr>
        <p:txBody>
          <a:bodyPr anchor="b"/>
          <a:p>
            <a:r>
              <a:rPr lang="en-US" altLang="zh-CN" dirty="0"/>
              <a:t>1.2  </a:t>
            </a:r>
            <a:r>
              <a:rPr lang="zh-CN" altLang="en-US" dirty="0"/>
              <a:t>因特网概述</a:t>
            </a:r>
            <a:endParaRPr lang="zh-CN" altLang="en-US" dirty="0"/>
          </a:p>
        </p:txBody>
      </p:sp>
      <p:sp>
        <p:nvSpPr>
          <p:cNvPr id="23555" name="文本占位符 293890"/>
          <p:cNvSpPr>
            <a:spLocks noGrp="1"/>
          </p:cNvSpPr>
          <p:nvPr>
            <p:ph idx="1"/>
          </p:nvPr>
        </p:nvSpPr>
        <p:spPr>
          <a:xfrm>
            <a:off x="1042988" y="1773238"/>
            <a:ext cx="7772400" cy="4679950"/>
          </a:xfrm>
          <a:ln/>
        </p:spPr>
        <p:txBody>
          <a:bodyPr anchor="t"/>
          <a:p>
            <a:pPr>
              <a:lnSpc>
                <a:spcPct val="90000"/>
              </a:lnSpc>
              <a:buNone/>
            </a:pPr>
            <a:r>
              <a:rPr lang="en-US" altLang="zh-CN" dirty="0"/>
              <a:t>1.2.1  </a:t>
            </a:r>
            <a:r>
              <a:rPr lang="zh-CN" altLang="en-US" dirty="0"/>
              <a:t>网络的网络</a:t>
            </a:r>
            <a:endParaRPr lang="zh-CN" altLang="en-US" dirty="0"/>
          </a:p>
          <a:p>
            <a:pPr>
              <a:lnSpc>
                <a:spcPct val="90000"/>
              </a:lnSpc>
            </a:pPr>
            <a:r>
              <a:rPr lang="zh-CN" altLang="en-US" dirty="0"/>
              <a:t>起源于美国的因特网现已发展成为世界上最大的国际性计算机互联网 </a:t>
            </a:r>
            <a:endParaRPr lang="zh-CN" altLang="en-US" dirty="0"/>
          </a:p>
          <a:p>
            <a:pPr>
              <a:lnSpc>
                <a:spcPct val="90000"/>
              </a:lnSpc>
            </a:pPr>
            <a:r>
              <a:rPr lang="zh-CN" altLang="en-US" dirty="0">
                <a:solidFill>
                  <a:srgbClr val="CC0000"/>
                </a:solidFill>
              </a:rPr>
              <a:t>网络</a:t>
            </a:r>
            <a:r>
              <a:rPr lang="en-US" altLang="zh-CN" dirty="0"/>
              <a:t>(network)</a:t>
            </a:r>
            <a:r>
              <a:rPr lang="zh-CN" altLang="en-US" dirty="0"/>
              <a:t>由若干</a:t>
            </a:r>
            <a:r>
              <a:rPr lang="zh-CN" altLang="en-US" dirty="0">
                <a:solidFill>
                  <a:srgbClr val="CC0000"/>
                </a:solidFill>
              </a:rPr>
              <a:t>结点</a:t>
            </a:r>
            <a:r>
              <a:rPr lang="en-US" altLang="zh-CN" dirty="0"/>
              <a:t>(node)</a:t>
            </a:r>
            <a:r>
              <a:rPr lang="zh-CN" altLang="en-US" dirty="0"/>
              <a:t>和连接这些结点的</a:t>
            </a:r>
            <a:r>
              <a:rPr lang="zh-CN" altLang="en-US" dirty="0">
                <a:solidFill>
                  <a:srgbClr val="CC0000"/>
                </a:solidFill>
              </a:rPr>
              <a:t>链路</a:t>
            </a:r>
            <a:r>
              <a:rPr lang="en-US" altLang="zh-CN" dirty="0"/>
              <a:t>(link)</a:t>
            </a:r>
            <a:r>
              <a:rPr lang="zh-CN" altLang="en-US" dirty="0"/>
              <a:t>组成。 </a:t>
            </a:r>
            <a:endParaRPr lang="zh-CN" altLang="en-US" dirty="0"/>
          </a:p>
          <a:p>
            <a:pPr>
              <a:lnSpc>
                <a:spcPct val="90000"/>
              </a:lnSpc>
            </a:pPr>
            <a:r>
              <a:rPr lang="zh-CN" altLang="en-US" dirty="0"/>
              <a:t>互联网是“</a:t>
            </a:r>
            <a:r>
              <a:rPr lang="zh-CN" altLang="en-US" dirty="0">
                <a:solidFill>
                  <a:srgbClr val="CC0000"/>
                </a:solidFill>
              </a:rPr>
              <a:t>网络的网络</a:t>
            </a:r>
            <a:r>
              <a:rPr lang="zh-CN" altLang="en-US" dirty="0"/>
              <a:t>”</a:t>
            </a:r>
            <a:r>
              <a:rPr lang="en-US" altLang="zh-CN" dirty="0"/>
              <a:t>(network of networks)</a:t>
            </a:r>
            <a:r>
              <a:rPr lang="zh-CN" altLang="en-US" dirty="0"/>
              <a:t>。 </a:t>
            </a:r>
            <a:endParaRPr lang="zh-CN" altLang="en-US" dirty="0"/>
          </a:p>
          <a:p>
            <a:pPr>
              <a:lnSpc>
                <a:spcPct val="90000"/>
              </a:lnSpc>
            </a:pPr>
            <a:r>
              <a:rPr lang="zh-CN" altLang="en-US" dirty="0"/>
              <a:t>连接在因特网上的计算机都称为</a:t>
            </a:r>
            <a:r>
              <a:rPr lang="zh-CN" altLang="en-US" dirty="0">
                <a:solidFill>
                  <a:srgbClr val="CC0000"/>
                </a:solidFill>
              </a:rPr>
              <a:t>主机</a:t>
            </a:r>
            <a:r>
              <a:rPr lang="en-US" altLang="zh-CN" dirty="0"/>
              <a:t>(host)</a:t>
            </a:r>
            <a:r>
              <a:rPr lang="zh-CN" altLang="en-US" dirty="0"/>
              <a:t>。 </a:t>
            </a:r>
            <a:endParaRPr lang="zh-CN" altLang="en-US" dirty="0"/>
          </a:p>
          <a:p>
            <a:pPr>
              <a:lnSpc>
                <a:spcPct val="90000"/>
              </a:lnSpc>
            </a:pP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6065" name="标题 116737"/>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16066" name="圆柱形 116738"/>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6067" name="立方体 116739"/>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6068" name="文本框 116740"/>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69" name="文本框 116741"/>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70" name="文本框 116742"/>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71" name="文本框 116743"/>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72" name="文本框 116744"/>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73" name="任意多边形 116745"/>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74" name="任意多边形 116746"/>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75" name="任意多边形 116747"/>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76" name="任意多边形 116748"/>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77" name="立方体 116749"/>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6078" name="文本框 116750"/>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79" name="文本框 116751"/>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80" name="文本框 116752"/>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81" name="文本框 116753"/>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82" name="文本框 116754"/>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6083" name="任意多边形 116755"/>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84" name="任意多边形 116756"/>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85" name="任意多边形 116757"/>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86" name="任意多边形 116758"/>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6087" name="文本框 116759"/>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16088" name="立方体 116760"/>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6089" name="文本框 116761"/>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16090" name="立方体 116762"/>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6091" name="文本框 116763"/>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116765" name="上箭头 116764"/>
          <p:cNvSpPr/>
          <p:nvPr/>
        </p:nvSpPr>
        <p:spPr>
          <a:xfrm flipV="1">
            <a:off x="654050" y="3354388"/>
            <a:ext cx="196850" cy="361950"/>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6093" name="文本框 116765"/>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16094" name="文本框 116766"/>
          <p:cNvSpPr txBox="1"/>
          <p:nvPr/>
        </p:nvSpPr>
        <p:spPr>
          <a:xfrm>
            <a:off x="1619250" y="3068638"/>
            <a:ext cx="40449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 </a:t>
            </a:r>
            <a:r>
              <a:rPr lang="en-US" altLang="zh-CN" sz="2400" dirty="0">
                <a:solidFill>
                  <a:srgbClr val="333399"/>
                </a:solidFill>
                <a:latin typeface="Arial" panose="020B0604020202020204" pitchFamily="34" charset="0"/>
                <a:ea typeface="黑体" panose="02010609060101010101" pitchFamily="2" charset="-122"/>
              </a:rPr>
              <a:t>PDU </a:t>
            </a:r>
            <a:r>
              <a:rPr lang="zh-CN" altLang="en-US" sz="2400" dirty="0">
                <a:solidFill>
                  <a:srgbClr val="333399"/>
                </a:solidFill>
                <a:latin typeface="Arial" panose="020B0604020202020204" pitchFamily="34" charset="0"/>
                <a:ea typeface="黑体" panose="02010609060101010101" pitchFamily="2" charset="-122"/>
              </a:rPr>
              <a:t>再传送到运输层</a:t>
            </a:r>
            <a:endParaRPr lang="zh-CN" altLang="en-US" sz="2400">
              <a:solidFill>
                <a:srgbClr val="333399"/>
              </a:solidFill>
              <a:latin typeface="Arial" panose="020B0604020202020204" pitchFamily="34" charset="0"/>
              <a:ea typeface="黑体" panose="02010609060101010101" pitchFamily="2" charset="-122"/>
            </a:endParaRPr>
          </a:p>
        </p:txBody>
      </p:sp>
      <p:sp>
        <p:nvSpPr>
          <p:cNvPr id="116768" name="文本框 116767"/>
          <p:cNvSpPr txBox="1"/>
          <p:nvPr/>
        </p:nvSpPr>
        <p:spPr>
          <a:xfrm>
            <a:off x="1619250" y="3600450"/>
            <a:ext cx="47561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加上运输层首部，成为运输层报文</a:t>
            </a:r>
            <a:endParaRPr lang="zh-CN" altLang="en-US" sz="36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8"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8113" name="标题 117761"/>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18114" name="圆柱形 117762"/>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8115" name="立方体 117763"/>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8116" name="文本框 117764"/>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17" name="文本框 117765"/>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18" name="文本框 117766"/>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19" name="文本框 117767"/>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20" name="文本框 117768"/>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21" name="任意多边形 117769"/>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22" name="任意多边形 117770"/>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23" name="任意多边形 117771"/>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24" name="任意多边形 117772"/>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25" name="立方体 117773"/>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8126" name="文本框 117774"/>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27" name="文本框 117775"/>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28" name="文本框 117776"/>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29" name="文本框 117777"/>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30" name="文本框 117778"/>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18131" name="任意多边形 117779"/>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32" name="任意多边形 117780"/>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33" name="任意多边形 117781"/>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34" name="任意多边形 117782"/>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18135" name="文本框 117783"/>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18136" name="立方体 117784"/>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8137" name="文本框 117785"/>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18138" name="立方体 117786"/>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18139" name="文本框 117787"/>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117789" name="上箭头 117788"/>
          <p:cNvSpPr/>
          <p:nvPr/>
        </p:nvSpPr>
        <p:spPr>
          <a:xfrm flipV="1">
            <a:off x="654050" y="3930650"/>
            <a:ext cx="196850" cy="361950"/>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18141" name="文本框 117789"/>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18142" name="文本框 117790"/>
          <p:cNvSpPr txBox="1"/>
          <p:nvPr/>
        </p:nvSpPr>
        <p:spPr>
          <a:xfrm>
            <a:off x="1547813" y="3625850"/>
            <a:ext cx="38417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运输层报文再传送到网络层</a:t>
            </a:r>
            <a:endParaRPr lang="zh-CN" altLang="en-US" sz="2400">
              <a:solidFill>
                <a:srgbClr val="333399"/>
              </a:solidFill>
              <a:latin typeface="Arial" panose="020B0604020202020204" pitchFamily="34" charset="0"/>
              <a:ea typeface="黑体" panose="02010609060101010101" pitchFamily="2" charset="-122"/>
            </a:endParaRPr>
          </a:p>
        </p:txBody>
      </p:sp>
      <p:sp>
        <p:nvSpPr>
          <p:cNvPr id="117792" name="文本框 117791"/>
          <p:cNvSpPr txBox="1"/>
          <p:nvPr/>
        </p:nvSpPr>
        <p:spPr>
          <a:xfrm>
            <a:off x="1547813" y="4221163"/>
            <a:ext cx="6126162"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加上网络层首部，成为 </a:t>
            </a:r>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数据报（或分组）</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2"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0161" name="标题 118785"/>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20162" name="圆柱形 118786"/>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0163" name="立方体 118787"/>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0164" name="文本框 118788"/>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65" name="文本框 118789"/>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66" name="文本框 118790"/>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67" name="文本框 118791"/>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68" name="文本框 118792"/>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69" name="任意多边形 118793"/>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70" name="任意多边形 118794"/>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71" name="任意多边形 118795"/>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72" name="任意多边形 118796"/>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73" name="立方体 118797"/>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0174" name="文本框 118798"/>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75" name="文本框 118799"/>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76" name="文本框 118800"/>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77" name="文本框 118801"/>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78" name="文本框 118802"/>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0179" name="任意多边形 118803"/>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80" name="任意多边形 118804"/>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81" name="任意多边形 118805"/>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82" name="任意多边形 118806"/>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0183" name="文本框 118807"/>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20184" name="立方体 118808"/>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0185" name="文本框 118809"/>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0186" name="立方体 118810"/>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0187" name="文本框 118811"/>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118813" name="上箭头 118812"/>
          <p:cNvSpPr/>
          <p:nvPr/>
        </p:nvSpPr>
        <p:spPr>
          <a:xfrm flipV="1">
            <a:off x="654050" y="4506913"/>
            <a:ext cx="196850" cy="361950"/>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20189" name="文本框 118813"/>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20190" name="文本框 118814"/>
          <p:cNvSpPr txBox="1"/>
          <p:nvPr/>
        </p:nvSpPr>
        <p:spPr>
          <a:xfrm>
            <a:off x="1619250" y="4195763"/>
            <a:ext cx="4213225" cy="457200"/>
          </a:xfrm>
          <a:prstGeom prst="rect">
            <a:avLst/>
          </a:prstGeom>
          <a:noFill/>
          <a:ln w="12700">
            <a:noFill/>
          </a:ln>
        </p:spPr>
        <p:txBody>
          <a:bodyPr wrap="none" anchor="t">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数据报再传送到数据链路层</a:t>
            </a:r>
            <a:endParaRPr lang="zh-CN" altLang="en-US" sz="2400">
              <a:solidFill>
                <a:srgbClr val="333399"/>
              </a:solidFill>
              <a:latin typeface="Arial" panose="020B0604020202020204" pitchFamily="34" charset="0"/>
              <a:ea typeface="黑体" panose="02010609060101010101" pitchFamily="2" charset="-122"/>
            </a:endParaRPr>
          </a:p>
        </p:txBody>
      </p:sp>
      <p:sp>
        <p:nvSpPr>
          <p:cNvPr id="118816" name="文本框 118815"/>
          <p:cNvSpPr txBox="1"/>
          <p:nvPr/>
        </p:nvSpPr>
        <p:spPr>
          <a:xfrm>
            <a:off x="1619250" y="4752975"/>
            <a:ext cx="59753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加上链路层首部和尾部，成为数据链路层帧</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6"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2209" name="标题 119809"/>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22210" name="圆柱形 119810"/>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2211" name="立方体 119811"/>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2212" name="文本框 119812"/>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13" name="文本框 119813"/>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14" name="文本框 119814"/>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15" name="文本框 119815"/>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16" name="文本框 119816"/>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17" name="任意多边形 119817"/>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18" name="任意多边形 119818"/>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19" name="任意多边形 119819"/>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20" name="任意多边形 119820"/>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21" name="立方体 119821"/>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2222" name="文本框 119822"/>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23" name="文本框 119823"/>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24" name="文本框 119824"/>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25" name="文本框 119825"/>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26" name="文本框 119826"/>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2227" name="任意多边形 119827"/>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28" name="任意多边形 119828"/>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29" name="任意多边形 119829"/>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30" name="任意多边形 119830"/>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2231" name="文本框 119831"/>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22232" name="立方体 119832"/>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2233" name="文本框 119833"/>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2234" name="立方体 119834"/>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2235" name="文本框 119835"/>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119837" name="上箭头 119836"/>
          <p:cNvSpPr/>
          <p:nvPr/>
        </p:nvSpPr>
        <p:spPr>
          <a:xfrm flipV="1">
            <a:off x="654050" y="5083175"/>
            <a:ext cx="196850" cy="361950"/>
          </a:xfrm>
          <a:prstGeom prst="upArrow">
            <a:avLst>
              <a:gd name="adj1" fmla="val 50000"/>
              <a:gd name="adj2" fmla="val 45959"/>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22237" name="文本框 119837"/>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22238" name="文本框 119838"/>
          <p:cNvSpPr txBox="1"/>
          <p:nvPr/>
        </p:nvSpPr>
        <p:spPr>
          <a:xfrm>
            <a:off x="1619250" y="4700588"/>
            <a:ext cx="41465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数据链路层帧再传送到物理层</a:t>
            </a:r>
            <a:endParaRPr lang="zh-CN" altLang="en-US" sz="2400">
              <a:solidFill>
                <a:srgbClr val="333399"/>
              </a:solidFill>
              <a:latin typeface="Arial" panose="020B0604020202020204" pitchFamily="34" charset="0"/>
              <a:ea typeface="黑体" panose="02010609060101010101" pitchFamily="2" charset="-122"/>
            </a:endParaRPr>
          </a:p>
        </p:txBody>
      </p:sp>
      <p:sp>
        <p:nvSpPr>
          <p:cNvPr id="119840" name="文本框 119839"/>
          <p:cNvSpPr txBox="1"/>
          <p:nvPr/>
        </p:nvSpPr>
        <p:spPr>
          <a:xfrm>
            <a:off x="1619250" y="5276850"/>
            <a:ext cx="56705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最下面的物理层把比特流传送到物理媒体</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0"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4257" name="标题 120833"/>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24258" name="文本占位符 120834"/>
          <p:cNvSpPr>
            <a:spLocks noGrp="1"/>
          </p:cNvSpPr>
          <p:nvPr>
            <p:ph idx="1"/>
          </p:nvPr>
        </p:nvSpPr>
        <p:spPr>
          <a:xfrm>
            <a:off x="3276600" y="5661025"/>
            <a:ext cx="5395913" cy="1008063"/>
          </a:xfrm>
          <a:ln/>
        </p:spPr>
        <p:txBody>
          <a:bodyPr anchor="t"/>
          <a:p>
            <a:pPr>
              <a:lnSpc>
                <a:spcPct val="105000"/>
              </a:lnSpc>
            </a:pPr>
            <a:r>
              <a:rPr lang="zh-CN" altLang="en-US" dirty="0"/>
              <a:t>应用层</a:t>
            </a:r>
            <a:r>
              <a:rPr lang="en-US" altLang="zh-CN"/>
              <a:t>(application layer) </a:t>
            </a:r>
            <a:endParaRPr lang="en-US" altLang="zh-CN"/>
          </a:p>
        </p:txBody>
      </p:sp>
      <p:sp>
        <p:nvSpPr>
          <p:cNvPr id="224259" name="圆柱形 120835"/>
          <p:cNvSpPr/>
          <p:nvPr/>
        </p:nvSpPr>
        <p:spPr>
          <a:xfrm rot="-5400000">
            <a:off x="4319588" y="1531938"/>
            <a:ext cx="419100" cy="8991600"/>
          </a:xfrm>
          <a:prstGeom prst="can">
            <a:avLst>
              <a:gd name="adj" fmla="val 48468"/>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4260" name="立方体 120836"/>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4261" name="文本框 120837"/>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62" name="文本框 120838"/>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63" name="文本框 120839"/>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64" name="文本框 120840"/>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65" name="文本框 120841"/>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66" name="任意多边形 120842"/>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67" name="任意多边形 120843"/>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68" name="任意多边形 120844"/>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69" name="任意多边形 120845"/>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70" name="立方体 120846"/>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4271" name="文本框 120847"/>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72" name="文本框 120848"/>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73" name="文本框 120849"/>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74" name="文本框 120850"/>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75" name="文本框 120851"/>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4276" name="任意多边形 120852"/>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77" name="任意多边形 120853"/>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78" name="任意多边形 120854"/>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4279" name="任意多边形 120855"/>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120857" name="任意多边形 120856"/>
          <p:cNvSpPr/>
          <p:nvPr/>
        </p:nvSpPr>
        <p:spPr>
          <a:xfrm flipV="1">
            <a:off x="696913" y="5730875"/>
            <a:ext cx="395287" cy="419100"/>
          </a:xfrm>
          <a:custGeom>
            <a:avLst/>
            <a:gdLst/>
            <a:ahLst/>
            <a:cxnLst>
              <a:cxn ang="270">
                <a:pos x="15126" y="0"/>
              </a:cxn>
              <a:cxn ang="90">
                <a:pos x="15126" y="12158"/>
              </a:cxn>
              <a:cxn ang="90">
                <a:pos x="3237" y="21600"/>
              </a:cxn>
              <a:cxn ang="0">
                <a:pos x="21600" y="6079"/>
              </a:cxn>
            </a:cxnLst>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cap="flat" cmpd="sng">
            <a:solidFill>
              <a:schemeClr val="tx1"/>
            </a:solidFill>
            <a:prstDash val="solid"/>
            <a:miter/>
            <a:headEnd type="none" w="med" len="med"/>
            <a:tailEnd type="none" w="med" len="med"/>
          </a:ln>
        </p:spPr>
        <p:txBody>
          <a:bodyPr/>
          <a:p>
            <a:endParaRPr lang="zh-CN" altLang="en-US"/>
          </a:p>
        </p:txBody>
      </p:sp>
      <p:sp>
        <p:nvSpPr>
          <p:cNvPr id="224281" name="文本框 120857"/>
          <p:cNvSpPr txBox="1"/>
          <p:nvPr/>
        </p:nvSpPr>
        <p:spPr>
          <a:xfrm>
            <a:off x="3851275" y="5827713"/>
            <a:ext cx="1708150"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黑体" panose="02010609060101010101" pitchFamily="2" charset="-122"/>
                <a:ea typeface="黑体" panose="02010609060101010101" pitchFamily="2" charset="-122"/>
              </a:rPr>
              <a:t>物理传输媒体</a:t>
            </a:r>
            <a:endParaRPr lang="zh-CN" altLang="en-US" sz="2000">
              <a:solidFill>
                <a:srgbClr val="333399"/>
              </a:solidFill>
              <a:latin typeface="黑体" panose="02010609060101010101" pitchFamily="2" charset="-122"/>
              <a:ea typeface="黑体" panose="02010609060101010101" pitchFamily="2" charset="-122"/>
            </a:endParaRPr>
          </a:p>
        </p:txBody>
      </p:sp>
      <p:sp>
        <p:nvSpPr>
          <p:cNvPr id="120859" name="上箭头 120858"/>
          <p:cNvSpPr/>
          <p:nvPr/>
        </p:nvSpPr>
        <p:spPr>
          <a:xfrm rot="5400000">
            <a:off x="3309938" y="5830888"/>
            <a:ext cx="177800" cy="393700"/>
          </a:xfrm>
          <a:prstGeom prst="upArrow">
            <a:avLst>
              <a:gd name="adj1" fmla="val 50000"/>
              <a:gd name="adj2" fmla="val 55346"/>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0860" name="上箭头 120859"/>
          <p:cNvSpPr/>
          <p:nvPr/>
        </p:nvSpPr>
        <p:spPr>
          <a:xfrm rot="5400000">
            <a:off x="6046788" y="5830888"/>
            <a:ext cx="177800" cy="393700"/>
          </a:xfrm>
          <a:prstGeom prst="upArrow">
            <a:avLst>
              <a:gd name="adj1" fmla="val 50000"/>
              <a:gd name="adj2" fmla="val 55346"/>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24284" name="文本框 120860"/>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24285" name="立方体 120861"/>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4286" name="文本框 120862"/>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4287" name="立方体 120863"/>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4288" name="文本框 120864"/>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grpSp>
        <p:nvGrpSpPr>
          <p:cNvPr id="120866" name="组合 120865"/>
          <p:cNvGrpSpPr/>
          <p:nvPr/>
        </p:nvGrpSpPr>
        <p:grpSpPr>
          <a:xfrm>
            <a:off x="1619250" y="5959475"/>
            <a:ext cx="1066800" cy="139700"/>
            <a:chOff x="1344" y="912"/>
            <a:chExt cx="672" cy="96"/>
          </a:xfrm>
        </p:grpSpPr>
        <p:sp>
          <p:nvSpPr>
            <p:cNvPr id="224290" name="直接连接符 120866"/>
            <p:cNvSpPr/>
            <p:nvPr/>
          </p:nvSpPr>
          <p:spPr>
            <a:xfrm>
              <a:off x="1344" y="960"/>
              <a:ext cx="672" cy="0"/>
            </a:xfrm>
            <a:prstGeom prst="line">
              <a:avLst/>
            </a:prstGeom>
            <a:ln w="12700" cap="flat" cmpd="sng">
              <a:solidFill>
                <a:schemeClr val="tx1"/>
              </a:solidFill>
              <a:prstDash val="solid"/>
              <a:round/>
              <a:headEnd type="none" w="sm" len="lg"/>
              <a:tailEnd type="none" w="sm" len="lg"/>
            </a:ln>
          </p:spPr>
        </p:sp>
        <p:sp>
          <p:nvSpPr>
            <p:cNvPr id="224291" name="任意多边形 120867"/>
            <p:cNvSpPr/>
            <p:nvPr/>
          </p:nvSpPr>
          <p:spPr>
            <a:xfrm>
              <a:off x="1392" y="912"/>
              <a:ext cx="576" cy="96"/>
            </a:xfrm>
            <a:custGeom>
              <a:avLst/>
              <a:gdLst/>
              <a:ahLst/>
              <a:cxnLst/>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cap="flat" cmpd="sng">
              <a:solidFill>
                <a:schemeClr val="tx1"/>
              </a:solidFill>
              <a:prstDash val="solid"/>
              <a:round/>
              <a:headEnd type="none" w="sm" len="lg"/>
              <a:tailEnd type="none" w="sm" len="lg"/>
            </a:ln>
          </p:spPr>
          <p:txBody>
            <a:bodyPr/>
            <a:p>
              <a:endParaRPr lang="zh-CN" altLang="en-US"/>
            </a:p>
          </p:txBody>
        </p:sp>
      </p:grpSp>
      <p:grpSp>
        <p:nvGrpSpPr>
          <p:cNvPr id="120869" name="组合 120868"/>
          <p:cNvGrpSpPr/>
          <p:nvPr/>
        </p:nvGrpSpPr>
        <p:grpSpPr>
          <a:xfrm>
            <a:off x="6600825" y="5957888"/>
            <a:ext cx="1066800" cy="142875"/>
            <a:chOff x="4158" y="3753"/>
            <a:chExt cx="672" cy="90"/>
          </a:xfrm>
        </p:grpSpPr>
        <p:sp>
          <p:nvSpPr>
            <p:cNvPr id="224293" name="直接连接符 120869"/>
            <p:cNvSpPr/>
            <p:nvPr/>
          </p:nvSpPr>
          <p:spPr>
            <a:xfrm>
              <a:off x="4158" y="3798"/>
              <a:ext cx="672" cy="0"/>
            </a:xfrm>
            <a:prstGeom prst="line">
              <a:avLst/>
            </a:prstGeom>
            <a:ln w="12700" cap="flat" cmpd="sng">
              <a:solidFill>
                <a:schemeClr val="tx1"/>
              </a:solidFill>
              <a:prstDash val="solid"/>
              <a:round/>
              <a:headEnd type="none" w="sm" len="lg"/>
              <a:tailEnd type="none" w="sm" len="lg"/>
            </a:ln>
          </p:spPr>
        </p:sp>
        <p:sp>
          <p:nvSpPr>
            <p:cNvPr id="224294" name="任意多边形 120870"/>
            <p:cNvSpPr/>
            <p:nvPr/>
          </p:nvSpPr>
          <p:spPr>
            <a:xfrm>
              <a:off x="4209" y="3753"/>
              <a:ext cx="576" cy="90"/>
            </a:xfrm>
            <a:custGeom>
              <a:avLst/>
              <a:gdLst/>
              <a:ahLst/>
              <a:cxnLst/>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cap="flat" cmpd="sng">
              <a:solidFill>
                <a:schemeClr val="tx1"/>
              </a:solidFill>
              <a:prstDash val="solid"/>
              <a:round/>
              <a:headEnd type="none" w="sm" len="lg"/>
              <a:tailEnd type="none" w="sm" len="lg"/>
            </a:ln>
          </p:spPr>
          <p:txBody>
            <a:bodyPr/>
            <a:p>
              <a:endParaRPr lang="zh-CN" altLang="en-US"/>
            </a:p>
          </p:txBody>
        </p:sp>
      </p:grpSp>
      <p:sp>
        <p:nvSpPr>
          <p:cNvPr id="224295" name="文本框 120871"/>
          <p:cNvSpPr txBox="1"/>
          <p:nvPr/>
        </p:nvSpPr>
        <p:spPr>
          <a:xfrm>
            <a:off x="1908175" y="4797425"/>
            <a:ext cx="53657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电信号（或光信号）在物理媒体中传播</a:t>
            </a:r>
            <a:endParaRPr lang="zh-CN" altLang="en-US" sz="2400" dirty="0">
              <a:solidFill>
                <a:srgbClr val="333399"/>
              </a:solidFill>
              <a:latin typeface="Times New Roman" panose="02020603050405020304" pitchFamily="18" charset="0"/>
              <a:ea typeface="黑体" panose="02010609060101010101" pitchFamily="2" charset="-122"/>
            </a:endParaRPr>
          </a:p>
          <a:p>
            <a:pPr algn="ctr"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从发送端物理层传送到接收端物理层</a:t>
            </a:r>
            <a:endParaRPr lang="zh-CN" altLang="en-US" sz="2400">
              <a:solidFill>
                <a:srgbClr val="333399"/>
              </a:solidFill>
              <a:latin typeface="Times New Roman" panose="02020603050405020304" pitchFamily="18" charset="0"/>
              <a:ea typeface="黑体" panose="02010609060101010101" pitchFamily="2" charset="-122"/>
            </a:endParaRPr>
          </a:p>
        </p:txBody>
      </p:sp>
      <p:sp>
        <p:nvSpPr>
          <p:cNvPr id="224296" name="文本框 120872"/>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20874" name="任意多边形 120873"/>
          <p:cNvSpPr/>
          <p:nvPr/>
        </p:nvSpPr>
        <p:spPr>
          <a:xfrm rot="5400000" flipH="1">
            <a:off x="8069263" y="5676900"/>
            <a:ext cx="431800" cy="395288"/>
          </a:xfrm>
          <a:custGeom>
            <a:avLst/>
            <a:gdLst/>
            <a:ahLst/>
            <a:cxnLst>
              <a:cxn ang="270">
                <a:pos x="15126" y="0"/>
              </a:cxn>
              <a:cxn ang="90">
                <a:pos x="15126" y="12158"/>
              </a:cxn>
              <a:cxn ang="90">
                <a:pos x="3237" y="21600"/>
              </a:cxn>
              <a:cxn ang="0">
                <a:pos x="21600" y="6079"/>
              </a:cxn>
            </a:cxnLst>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6305" name="标题 121857"/>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26306" name="圆柱形 121858"/>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6307" name="立方体 121859"/>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6308" name="文本框 121860"/>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09" name="文本框 121861"/>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10" name="文本框 121862"/>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11" name="文本框 121863"/>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12" name="文本框 121864"/>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13" name="任意多边形 121865"/>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14" name="任意多边形 121866"/>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15" name="任意多边形 121867"/>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16" name="任意多边形 121868"/>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17" name="立方体 121869"/>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6318" name="文本框 121870"/>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19" name="文本框 121871"/>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20" name="文本框 121872"/>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21" name="文本框 121873"/>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22" name="文本框 121874"/>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6323" name="任意多边形 121875"/>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24" name="任意多边形 121876"/>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25" name="任意多边形 121877"/>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26" name="任意多边形 121878"/>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6327" name="文本框 121879"/>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26328" name="立方体 121880"/>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6329" name="文本框 121881"/>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6330" name="立方体 121882"/>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6331" name="文本框 121883"/>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6332" name="文本框 121884"/>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26333" name="文本框 121885"/>
          <p:cNvSpPr txBox="1"/>
          <p:nvPr/>
        </p:nvSpPr>
        <p:spPr>
          <a:xfrm>
            <a:off x="2214563" y="5276850"/>
            <a:ext cx="5670550" cy="457200"/>
          </a:xfrm>
          <a:prstGeom prst="rect">
            <a:avLst/>
          </a:prstGeom>
          <a:noFill/>
          <a:ln w="12700">
            <a:noFill/>
          </a:ln>
        </p:spPr>
        <p:txBody>
          <a:bodyPr wrap="none" anchor="t">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物理层接收到比特流，上交给数据链路层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1887" name="上箭头 121886"/>
          <p:cNvSpPr/>
          <p:nvPr/>
        </p:nvSpPr>
        <p:spPr>
          <a:xfrm rot="-10800000" flipV="1">
            <a:off x="8305800" y="5078413"/>
            <a:ext cx="196850" cy="396875"/>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8353" name="标题 122881"/>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28354" name="圆柱形 122882"/>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8355" name="立方体 122883"/>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8356" name="文本框 122884"/>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57" name="文本框 122885"/>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58" name="文本框 122886"/>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59" name="文本框 122887"/>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60" name="文本框 122888"/>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61" name="任意多边形 122889"/>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62" name="任意多边形 122890"/>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63" name="任意多边形 122891"/>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64" name="任意多边形 122892"/>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65" name="立方体 122893"/>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8366" name="文本框 122894"/>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67" name="文本框 122895"/>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68" name="文本框 122896"/>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69" name="文本框 122897"/>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70" name="文本框 122898"/>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28371" name="任意多边形 122899"/>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72" name="任意多边形 122900"/>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73" name="任意多边形 122901"/>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74" name="任意多边形 122902"/>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28375" name="文本框 122903"/>
          <p:cNvSpPr txBox="1"/>
          <p:nvPr/>
        </p:nvSpPr>
        <p:spPr>
          <a:xfrm>
            <a:off x="395288" y="1989138"/>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28376" name="立方体 122904"/>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8377" name="文本框 122905"/>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8378" name="立方体 122906"/>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28379" name="文本框 122907"/>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28380" name="文本框 122908"/>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28381" name="文本框 122909"/>
          <p:cNvSpPr txBox="1"/>
          <p:nvPr/>
        </p:nvSpPr>
        <p:spPr>
          <a:xfrm>
            <a:off x="3355975" y="4581525"/>
            <a:ext cx="44513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数据链路层剥去帧首部和帧尾部</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取出数据部分，上交给网络层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2911" name="上箭头 122910"/>
          <p:cNvSpPr/>
          <p:nvPr/>
        </p:nvSpPr>
        <p:spPr>
          <a:xfrm rot="-10800000" flipV="1">
            <a:off x="8305800" y="4437063"/>
            <a:ext cx="196850" cy="396875"/>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1" name="标题 123905"/>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30402" name="圆柱形 123906"/>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0403" name="立方体 123907"/>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0404" name="文本框 123908"/>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05" name="文本框 123909"/>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06" name="文本框 123910"/>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07" name="文本框 123911"/>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08" name="文本框 123912"/>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09" name="任意多边形 123913"/>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10" name="任意多边形 123914"/>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11" name="任意多边形 123915"/>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12" name="任意多边形 123916"/>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13" name="立方体 123917"/>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0414" name="文本框 123918"/>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15" name="文本框 123919"/>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16" name="文本框 123920"/>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17" name="文本框 123921"/>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18" name="文本框 123922"/>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0419" name="任意多边形 123923"/>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20" name="任意多边形 123924"/>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21" name="任意多边形 123925"/>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22" name="任意多边形 123926"/>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0423" name="文本框 123927"/>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30424" name="立方体 123928"/>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0425" name="文本框 123929"/>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0426" name="立方体 123930"/>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0427" name="文本框 123931"/>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0428" name="文本框 123932"/>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30429" name="文本框 123933"/>
          <p:cNvSpPr txBox="1"/>
          <p:nvPr/>
        </p:nvSpPr>
        <p:spPr>
          <a:xfrm>
            <a:off x="3441700" y="4005263"/>
            <a:ext cx="44513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网络层剥去首部，取出数据部分</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上交给运输层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3935" name="上箭头 123934"/>
          <p:cNvSpPr/>
          <p:nvPr/>
        </p:nvSpPr>
        <p:spPr>
          <a:xfrm rot="-10800000" flipV="1">
            <a:off x="8305800" y="3824288"/>
            <a:ext cx="196850" cy="396875"/>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2449" name="标题 124929"/>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32450" name="圆柱形 124930"/>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2451" name="立方体 124931"/>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2452" name="文本框 124932"/>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53" name="文本框 124933"/>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54" name="文本框 124934"/>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55" name="文本框 124935"/>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56" name="文本框 124936"/>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57" name="任意多边形 124937"/>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58" name="任意多边形 124938"/>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59" name="任意多边形 124939"/>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60" name="任意多边形 124940"/>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61" name="立方体 124941"/>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2462" name="文本框 124942"/>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63" name="文本框 124943"/>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64" name="文本框 124944"/>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65" name="文本框 124945"/>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66" name="文本框 124946"/>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2467" name="任意多边形 124947"/>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68" name="任意多边形 124948"/>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69" name="任意多边形 124949"/>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70" name="任意多边形 124950"/>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2471" name="文本框 124951"/>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32472" name="立方体 124952"/>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2473" name="文本框 124953"/>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2474" name="立方体 124954"/>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2475" name="文本框 124955"/>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2476" name="文本框 124956"/>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32477" name="文本框 124957"/>
          <p:cNvSpPr txBox="1"/>
          <p:nvPr/>
        </p:nvSpPr>
        <p:spPr>
          <a:xfrm>
            <a:off x="3441700" y="3357563"/>
            <a:ext cx="44513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运输层剥去首部，取出数据部分</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上交给应用层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4959" name="上箭头 124958"/>
          <p:cNvSpPr/>
          <p:nvPr/>
        </p:nvSpPr>
        <p:spPr>
          <a:xfrm rot="-10800000" flipV="1">
            <a:off x="8305800" y="3248025"/>
            <a:ext cx="196850" cy="396875"/>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4497" name="标题 125953"/>
          <p:cNvSpPr>
            <a:spLocks noGrp="1"/>
          </p:cNvSpPr>
          <p:nvPr>
            <p:ph type="title"/>
          </p:nvPr>
        </p:nvSpPr>
        <p:spPr>
          <a:ln/>
        </p:spPr>
        <p:txBody>
          <a:bodyPr anchor="b"/>
          <a:p>
            <a:pPr algn="ctr"/>
            <a:r>
              <a:rPr lang="zh-CN" altLang="en-US" dirty="0"/>
              <a:t>主机</a:t>
            </a:r>
            <a:r>
              <a:rPr lang="zh-CN" altLang="en-US" sz="2400" dirty="0"/>
              <a:t> </a:t>
            </a:r>
            <a:r>
              <a:rPr lang="en-US" altLang="zh-CN"/>
              <a:t>1</a:t>
            </a:r>
            <a:r>
              <a:rPr lang="en-US" altLang="zh-CN" sz="2400"/>
              <a:t> </a:t>
            </a:r>
            <a:r>
              <a:rPr lang="zh-CN" altLang="en-US" dirty="0"/>
              <a:t>向主机</a:t>
            </a:r>
            <a:r>
              <a:rPr lang="zh-CN" altLang="en-US" sz="2400" dirty="0"/>
              <a:t> </a:t>
            </a:r>
            <a:r>
              <a:rPr lang="en-US" altLang="zh-CN"/>
              <a:t>2</a:t>
            </a:r>
            <a:r>
              <a:rPr lang="en-US" altLang="zh-CN" sz="2400"/>
              <a:t> </a:t>
            </a:r>
            <a:r>
              <a:rPr lang="zh-CN" altLang="en-US" dirty="0"/>
              <a:t>发送数据 </a:t>
            </a:r>
            <a:endParaRPr lang="zh-CN" altLang="en-US" dirty="0"/>
          </a:p>
        </p:txBody>
      </p:sp>
      <p:sp>
        <p:nvSpPr>
          <p:cNvPr id="234498" name="圆柱形 125954"/>
          <p:cNvSpPr/>
          <p:nvPr/>
        </p:nvSpPr>
        <p:spPr>
          <a:xfrm rot="-5400000">
            <a:off x="4373563" y="1531938"/>
            <a:ext cx="417512" cy="8991600"/>
          </a:xfrm>
          <a:prstGeom prst="can">
            <a:avLst>
              <a:gd name="adj" fmla="val 48653"/>
            </a:avLst>
          </a:prstGeom>
          <a:gradFill rotWithShape="0">
            <a:gsLst>
              <a:gs pos="0">
                <a:srgbClr val="ACACAC"/>
              </a:gs>
              <a:gs pos="50000">
                <a:srgbClr val="EAEAEA"/>
              </a:gs>
              <a:gs pos="100000">
                <a:srgbClr val="ACACAC"/>
              </a:gs>
            </a:gsLst>
            <a:lin ang="5400000" scaled="1"/>
            <a:tileRect/>
          </a:gradFill>
          <a:ln w="19050" cap="flat" cmpd="sng">
            <a:solidFill>
              <a:schemeClr val="tx1"/>
            </a:solidFill>
            <a:prstDash val="solid"/>
            <a:round/>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4499" name="立方体 125955"/>
          <p:cNvSpPr/>
          <p:nvPr/>
        </p:nvSpPr>
        <p:spPr>
          <a:xfrm>
            <a:off x="533400" y="2847975"/>
            <a:ext cx="838200" cy="2997200"/>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4500" name="文本框 125956"/>
          <p:cNvSpPr txBox="1"/>
          <p:nvPr/>
        </p:nvSpPr>
        <p:spPr>
          <a:xfrm>
            <a:off x="781050" y="302736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01" name="文本框 125957"/>
          <p:cNvSpPr txBox="1"/>
          <p:nvPr/>
        </p:nvSpPr>
        <p:spPr>
          <a:xfrm>
            <a:off x="781050" y="365442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02" name="文本框 125958"/>
          <p:cNvSpPr txBox="1"/>
          <p:nvPr/>
        </p:nvSpPr>
        <p:spPr>
          <a:xfrm>
            <a:off x="781050" y="42116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03" name="文本框 125959"/>
          <p:cNvSpPr txBox="1"/>
          <p:nvPr/>
        </p:nvSpPr>
        <p:spPr>
          <a:xfrm>
            <a:off x="781050" y="4770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04" name="文本框 125960"/>
          <p:cNvSpPr txBox="1"/>
          <p:nvPr/>
        </p:nvSpPr>
        <p:spPr>
          <a:xfrm>
            <a:off x="781050" y="5337175"/>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05" name="任意多边形 125961"/>
          <p:cNvSpPr/>
          <p:nvPr/>
        </p:nvSpPr>
        <p:spPr>
          <a:xfrm>
            <a:off x="533400" y="3449638"/>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06" name="任意多边形 125962"/>
          <p:cNvSpPr/>
          <p:nvPr/>
        </p:nvSpPr>
        <p:spPr>
          <a:xfrm>
            <a:off x="542925" y="4024313"/>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07" name="任意多边形 125963"/>
          <p:cNvSpPr/>
          <p:nvPr/>
        </p:nvSpPr>
        <p:spPr>
          <a:xfrm>
            <a:off x="520700" y="4600575"/>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08" name="任意多边形 125964"/>
          <p:cNvSpPr/>
          <p:nvPr/>
        </p:nvSpPr>
        <p:spPr>
          <a:xfrm>
            <a:off x="520700" y="5192713"/>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09" name="立方体 125965"/>
          <p:cNvSpPr/>
          <p:nvPr/>
        </p:nvSpPr>
        <p:spPr>
          <a:xfrm>
            <a:off x="7886700" y="2814638"/>
            <a:ext cx="838200" cy="3030537"/>
          </a:xfrm>
          <a:prstGeom prst="cube">
            <a:avLst>
              <a:gd name="adj" fmla="val 10764"/>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4510" name="文本框 125966"/>
          <p:cNvSpPr txBox="1"/>
          <p:nvPr/>
        </p:nvSpPr>
        <p:spPr>
          <a:xfrm>
            <a:off x="7924800" y="2992438"/>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5</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11" name="文本框 125967"/>
          <p:cNvSpPr txBox="1"/>
          <p:nvPr/>
        </p:nvSpPr>
        <p:spPr>
          <a:xfrm>
            <a:off x="7924800" y="36195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4</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12" name="文本框 125968"/>
          <p:cNvSpPr txBox="1"/>
          <p:nvPr/>
        </p:nvSpPr>
        <p:spPr>
          <a:xfrm>
            <a:off x="7924800" y="4176713"/>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3</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13" name="文本框 125969"/>
          <p:cNvSpPr txBox="1"/>
          <p:nvPr/>
        </p:nvSpPr>
        <p:spPr>
          <a:xfrm>
            <a:off x="7924800" y="473710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2</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14" name="文本框 125970"/>
          <p:cNvSpPr txBox="1"/>
          <p:nvPr/>
        </p:nvSpPr>
        <p:spPr>
          <a:xfrm>
            <a:off x="7924800" y="5302250"/>
            <a:ext cx="325438"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1</a:t>
            </a:r>
            <a:endParaRPr lang="en-US" altLang="zh-CN" sz="2000">
              <a:solidFill>
                <a:srgbClr val="333399"/>
              </a:solidFill>
              <a:latin typeface="Arial" panose="020B0604020202020204" pitchFamily="34" charset="0"/>
              <a:ea typeface="宋体" panose="02010600030101010101" pitchFamily="2" charset="-122"/>
            </a:endParaRPr>
          </a:p>
        </p:txBody>
      </p:sp>
      <p:sp>
        <p:nvSpPr>
          <p:cNvPr id="234515" name="任意多边形 125971"/>
          <p:cNvSpPr/>
          <p:nvPr/>
        </p:nvSpPr>
        <p:spPr>
          <a:xfrm>
            <a:off x="7886700" y="3414713"/>
            <a:ext cx="847725" cy="61912"/>
          </a:xfrm>
          <a:custGeom>
            <a:avLst/>
            <a:gdLst/>
            <a:ahLst/>
            <a:cxnLst/>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16" name="任意多边形 125972"/>
          <p:cNvSpPr/>
          <p:nvPr/>
        </p:nvSpPr>
        <p:spPr>
          <a:xfrm>
            <a:off x="7896225" y="3989388"/>
            <a:ext cx="847725" cy="61912"/>
          </a:xfrm>
          <a:custGeom>
            <a:avLst/>
            <a:gdLst/>
            <a:ahLst/>
            <a:cxnLst/>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17" name="任意多边形 125973"/>
          <p:cNvSpPr/>
          <p:nvPr/>
        </p:nvSpPr>
        <p:spPr>
          <a:xfrm>
            <a:off x="7874000" y="4565650"/>
            <a:ext cx="869950" cy="60325"/>
          </a:xfrm>
          <a:custGeom>
            <a:avLst/>
            <a:gdLst/>
            <a:ahLst/>
            <a:cxnLst/>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18" name="任意多边形 125974"/>
          <p:cNvSpPr/>
          <p:nvPr/>
        </p:nvSpPr>
        <p:spPr>
          <a:xfrm>
            <a:off x="7874000" y="5157788"/>
            <a:ext cx="860425" cy="60325"/>
          </a:xfrm>
          <a:custGeom>
            <a:avLst/>
            <a:gdLst/>
            <a:ahLst/>
            <a:cxnLst/>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a:p>
            <a:endParaRPr lang="zh-CN" altLang="en-US"/>
          </a:p>
        </p:txBody>
      </p:sp>
      <p:sp>
        <p:nvSpPr>
          <p:cNvPr id="234519" name="文本框 125975"/>
          <p:cNvSpPr txBox="1"/>
          <p:nvPr/>
        </p:nvSpPr>
        <p:spPr>
          <a:xfrm>
            <a:off x="395288"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34520" name="立方体 125976"/>
          <p:cNvSpPr/>
          <p:nvPr/>
        </p:nvSpPr>
        <p:spPr>
          <a:xfrm>
            <a:off x="8034338" y="2317750"/>
            <a:ext cx="685800" cy="557213"/>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4521" name="文本框 125977"/>
          <p:cNvSpPr txBox="1"/>
          <p:nvPr/>
        </p:nvSpPr>
        <p:spPr>
          <a:xfrm>
            <a:off x="8027988" y="2422525"/>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2</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4522" name="立方体 125978"/>
          <p:cNvSpPr/>
          <p:nvPr/>
        </p:nvSpPr>
        <p:spPr>
          <a:xfrm>
            <a:off x="538163" y="2360613"/>
            <a:ext cx="685800" cy="557212"/>
          </a:xfrm>
          <a:prstGeom prst="cube">
            <a:avLst>
              <a:gd name="adj" fmla="val 17593"/>
            </a:avLst>
          </a:prstGeom>
          <a:solidFill>
            <a:srgbClr val="FFFF99"/>
          </a:solidFill>
          <a:ln w="19050" cap="flat" cmpd="sng">
            <a:solidFill>
              <a:schemeClr val="tx1"/>
            </a:solidFill>
            <a:prstDash val="solid"/>
            <a:miter/>
            <a:headEnd type="none" w="sm" len="lg"/>
            <a:tailEnd type="none" w="sm" len="lg"/>
          </a:ln>
        </p:spPr>
        <p:txBody>
          <a:bodyPr anchor="t"/>
          <a:p>
            <a:endParaRPr lang="zh-CN" altLang="en-US">
              <a:latin typeface="Arial" panose="020B0604020202020204" pitchFamily="34" charset="0"/>
              <a:ea typeface="宋体" panose="02010600030101010101" pitchFamily="2" charset="-122"/>
            </a:endParaRPr>
          </a:p>
        </p:txBody>
      </p:sp>
      <p:sp>
        <p:nvSpPr>
          <p:cNvPr id="234523" name="文本框 125979"/>
          <p:cNvSpPr txBox="1"/>
          <p:nvPr/>
        </p:nvSpPr>
        <p:spPr>
          <a:xfrm>
            <a:off x="558800" y="2481263"/>
            <a:ext cx="615950" cy="396875"/>
          </a:xfrm>
          <a:prstGeom prst="rect">
            <a:avLst/>
          </a:prstGeom>
          <a:noFill/>
          <a:ln w="12700">
            <a:noFill/>
          </a:ln>
        </p:spPr>
        <p:txBody>
          <a:bodyPr wrap="none" anchor="t">
            <a:spAutoFit/>
          </a:bodyPr>
          <a:p>
            <a:pPr defTabSz="762000" eaLnBrk="0" hangingPunct="0"/>
            <a:r>
              <a:rPr lang="en-US" altLang="zh-CN" sz="2000">
                <a:solidFill>
                  <a:srgbClr val="333399"/>
                </a:solidFill>
                <a:latin typeface="Arial" panose="020B0604020202020204" pitchFamily="34" charset="0"/>
                <a:ea typeface="宋体" panose="02010600030101010101" pitchFamily="2" charset="-122"/>
              </a:rPr>
              <a:t>AP</a:t>
            </a:r>
            <a:r>
              <a:rPr lang="en-US" altLang="zh-CN" sz="2000" b="1" baseline="-25000">
                <a:solidFill>
                  <a:srgbClr val="333399"/>
                </a:solidFill>
                <a:latin typeface="Arial" panose="020B0604020202020204" pitchFamily="34" charset="0"/>
                <a:ea typeface="宋体" panose="02010600030101010101" pitchFamily="2" charset="-122"/>
              </a:rPr>
              <a:t>1</a:t>
            </a:r>
            <a:endParaRPr lang="en-US" altLang="zh-CN" sz="2000" b="1">
              <a:solidFill>
                <a:srgbClr val="333399"/>
              </a:solidFill>
              <a:latin typeface="Arial" panose="020B0604020202020204" pitchFamily="34" charset="0"/>
              <a:ea typeface="宋体" panose="02010600030101010101" pitchFamily="2" charset="-122"/>
            </a:endParaRPr>
          </a:p>
        </p:txBody>
      </p:sp>
      <p:sp>
        <p:nvSpPr>
          <p:cNvPr id="234524" name="文本框 125980"/>
          <p:cNvSpPr txBox="1"/>
          <p:nvPr/>
        </p:nvSpPr>
        <p:spPr>
          <a:xfrm>
            <a:off x="7770813" y="1973263"/>
            <a:ext cx="868362" cy="396875"/>
          </a:xfrm>
          <a:prstGeom prst="rect">
            <a:avLst/>
          </a:prstGeom>
          <a:noFill/>
          <a:ln w="12700">
            <a:noFill/>
          </a:ln>
        </p:spPr>
        <p:txBody>
          <a:bodyPr wrap="none" anchor="t">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34525" name="文本框 125981"/>
          <p:cNvSpPr txBox="1"/>
          <p:nvPr/>
        </p:nvSpPr>
        <p:spPr>
          <a:xfrm>
            <a:off x="2843213" y="2852738"/>
            <a:ext cx="5060950" cy="822325"/>
          </a:xfrm>
          <a:prstGeom prst="rect">
            <a:avLst/>
          </a:prstGeom>
          <a:noFill/>
          <a:ln w="12700">
            <a:noFill/>
          </a:ln>
        </p:spPr>
        <p:txBody>
          <a:bodyPr wrap="none" anchor="t">
            <a:spAutoFit/>
          </a:bodyPr>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应用层剥去首部，取出应用程序数据</a:t>
            </a:r>
            <a:endParaRPr lang="zh-CN" altLang="en-US" sz="24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400" dirty="0">
                <a:solidFill>
                  <a:srgbClr val="333399"/>
                </a:solidFill>
                <a:latin typeface="Arial" panose="020B0604020202020204" pitchFamily="34" charset="0"/>
                <a:ea typeface="黑体" panose="02010609060101010101" pitchFamily="2" charset="-122"/>
              </a:rPr>
              <a:t>上交给应用进程</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125983" name="上箭头 125982"/>
          <p:cNvSpPr/>
          <p:nvPr/>
        </p:nvSpPr>
        <p:spPr>
          <a:xfrm rot="-10800000" flipV="1">
            <a:off x="8305800" y="2744788"/>
            <a:ext cx="196850" cy="396875"/>
          </a:xfrm>
          <a:prstGeom prst="upArrow">
            <a:avLst>
              <a:gd name="adj1" fmla="val 50000"/>
              <a:gd name="adj2" fmla="val 50393"/>
            </a:avLst>
          </a:prstGeom>
          <a:solidFill>
            <a:schemeClr va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12777</Words>
  <Application>WPS 演示</Application>
  <PresentationFormat>在屏幕上显示</PresentationFormat>
  <Paragraphs>2163</Paragraphs>
  <Slides>123</Slides>
  <Notes>132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10</vt:i4>
      </vt:variant>
      <vt:variant>
        <vt:lpstr>幻灯片标题</vt:lpstr>
      </vt:variant>
      <vt:variant>
        <vt:i4>123</vt:i4>
      </vt:variant>
    </vt:vector>
  </HeadingPairs>
  <TitlesOfParts>
    <vt:vector size="150" baseType="lpstr">
      <vt:lpstr>Arial</vt:lpstr>
      <vt:lpstr>宋体</vt:lpstr>
      <vt:lpstr>Wingdings</vt:lpstr>
      <vt:lpstr>黑体</vt:lpstr>
      <vt:lpstr>Tahoma</vt:lpstr>
      <vt:lpstr>楷体_GB2312</vt:lpstr>
      <vt:lpstr>新宋体</vt:lpstr>
      <vt:lpstr>Times New Roman</vt:lpstr>
      <vt:lpstr>Symbol</vt:lpstr>
      <vt:lpstr>Arial Rounded MT Bold</vt:lpstr>
      <vt:lpstr>Bookman Old Style</vt:lpstr>
      <vt:lpstr>微软雅黑</vt:lpstr>
      <vt:lpstr>Arial Unicode MS</vt:lpstr>
      <vt:lpstr>Calibri</vt:lpstr>
      <vt:lpstr>华文中宋</vt:lpstr>
      <vt:lpstr>Blends</vt:lpstr>
      <vt:lpstr>1_Blends</vt:lpstr>
      <vt:lpstr>Visio.Drawing.6</vt:lpstr>
      <vt:lpstr>Visio.Drawing.6</vt:lpstr>
      <vt:lpstr>Visio.Drawing.6</vt:lpstr>
      <vt:lpstr>MS_ClipArt_Gallery</vt:lpstr>
      <vt:lpstr>MS_ClipArt_Gallery</vt:lpstr>
      <vt:lpstr>Visio.Drawing.6</vt:lpstr>
      <vt:lpstr>Visio.Drawing.6</vt:lpstr>
      <vt:lpstr>Visio.Drawing.6</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透明与虚拟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物理层</vt:lpstr>
      <vt:lpstr>数据链路层</vt:lpstr>
      <vt:lpstr>网络层协议</vt:lpstr>
      <vt:lpstr>传输层协议</vt:lpstr>
      <vt:lpstr>应用层协议</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253</cp:revision>
  <dcterms:created xsi:type="dcterms:W3CDTF">2004-03-02T12:35:10Z</dcterms:created>
  <dcterms:modified xsi:type="dcterms:W3CDTF">2019-05-17T14:54:24Z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