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handoutMasterIdLst>
    <p:handoutMasterId r:id="rId53"/>
  </p:handoutMasterIdLst>
  <p:sldIdLst>
    <p:sldId id="282" r:id="rId3"/>
    <p:sldId id="283" r:id="rId4"/>
    <p:sldId id="286" r:id="rId5"/>
    <p:sldId id="593" r:id="rId6"/>
    <p:sldId id="285" r:id="rId7"/>
    <p:sldId id="292" r:id="rId8"/>
    <p:sldId id="494" r:id="rId9"/>
    <p:sldId id="301" r:id="rId10"/>
    <p:sldId id="419" r:id="rId11"/>
    <p:sldId id="420" r:id="rId12"/>
    <p:sldId id="421" r:id="rId13"/>
    <p:sldId id="303" r:id="rId14"/>
    <p:sldId id="302" r:id="rId15"/>
    <p:sldId id="343" r:id="rId16"/>
    <p:sldId id="573" r:id="rId17"/>
    <p:sldId id="579" r:id="rId18"/>
    <p:sldId id="581" r:id="rId19"/>
    <p:sldId id="585" r:id="rId20"/>
    <p:sldId id="588" r:id="rId21"/>
    <p:sldId id="600" r:id="rId22"/>
    <p:sldId id="603" r:id="rId23"/>
    <p:sldId id="616" r:id="rId24"/>
    <p:sldId id="617" r:id="rId25"/>
    <p:sldId id="618" r:id="rId26"/>
    <p:sldId id="621" r:id="rId27"/>
    <p:sldId id="622" r:id="rId28"/>
    <p:sldId id="693" r:id="rId29"/>
    <p:sldId id="694" r:id="rId30"/>
    <p:sldId id="623" r:id="rId31"/>
    <p:sldId id="695" r:id="rId32"/>
    <p:sldId id="624" r:id="rId33"/>
    <p:sldId id="625" r:id="rId34"/>
    <p:sldId id="696" r:id="rId35"/>
    <p:sldId id="697" r:id="rId36"/>
    <p:sldId id="698" r:id="rId37"/>
    <p:sldId id="699" r:id="rId38"/>
    <p:sldId id="700" r:id="rId39"/>
    <p:sldId id="701" r:id="rId40"/>
    <p:sldId id="702" r:id="rId41"/>
    <p:sldId id="626" r:id="rId42"/>
    <p:sldId id="703" r:id="rId43"/>
    <p:sldId id="706" r:id="rId44"/>
    <p:sldId id="715" r:id="rId45"/>
    <p:sldId id="717" r:id="rId46"/>
    <p:sldId id="718" r:id="rId47"/>
    <p:sldId id="646" r:id="rId48"/>
    <p:sldId id="647" r:id="rId49"/>
    <p:sldId id="649" r:id="rId50"/>
    <p:sldId id="650" r:id="rId51"/>
  </p:sldIdLst>
  <p:sldSz cx="9144000" cy="6858000" type="screen4x3"/>
  <p:notesSz cx="6858000" cy="9144000"/>
  <p:defaultTextStyle>
    <a:defPPr>
      <a:defRPr lang="zh-CN"/>
    </a:defPPr>
    <a:lvl1pPr marL="0" lvl="0" indent="0" algn="ctr"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ECFF"/>
    <a:srgbClr val="CC66FF"/>
    <a:srgbClr val="CC99FF"/>
    <a:srgbClr val="CCCC00"/>
    <a:srgbClr val="99FF66"/>
    <a:srgbClr val="FF9900"/>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17"/>
    <p:restoredTop sz="94588"/>
  </p:normalViewPr>
  <p:slideViewPr>
    <p:cSldViewPr showGuides="1">
      <p:cViewPr>
        <p:scale>
          <a:sx n="75" d="100"/>
          <a:sy n="75" d="100"/>
        </p:scale>
        <p:origin x="-846" y="-84"/>
      </p:cViewPr>
      <p:guideLst>
        <p:guide orient="horz" pos="2160"/>
        <p:guide pos="2880"/>
      </p:guideLst>
    </p:cSldViewPr>
  </p:slideViewPr>
  <p:notesTextViewPr>
    <p:cViewPr>
      <p:scale>
        <a:sx n="100" d="100"/>
        <a:sy n="100" d="100"/>
      </p:scale>
      <p:origin x="0" y="0"/>
    </p:cViewPr>
  </p:notesTextViewPr>
  <p:sorterViewPr showFormatting="0">
    <p:cViewPr>
      <p:scale>
        <a:sx n="75" d="100"/>
        <a:sy n="75" d="100"/>
      </p:scale>
      <p:origin x="0" y="1228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notesMaster" Target="notesMasters/notesMaster1.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10.wmf"/><Relationship Id="rId3" Type="http://schemas.openxmlformats.org/officeDocument/2006/relationships/image" Target="../media/image2.wmf"/><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5602" name="组合 25601"/>
          <p:cNvGrpSpPr/>
          <p:nvPr/>
        </p:nvGrpSpPr>
        <p:grpSpPr>
          <a:xfrm>
            <a:off x="0" y="2438400"/>
            <a:ext cx="9009063" cy="1052513"/>
            <a:chOff x="0" y="1536"/>
            <a:chExt cx="5675" cy="663"/>
          </a:xfrm>
        </p:grpSpPr>
        <p:grpSp>
          <p:nvGrpSpPr>
            <p:cNvPr id="25603" name="组合 25602"/>
            <p:cNvGrpSpPr/>
            <p:nvPr/>
          </p:nvGrpSpPr>
          <p:grpSpPr>
            <a:xfrm>
              <a:off x="183" y="1604"/>
              <a:ext cx="448" cy="299"/>
              <a:chOff x="720" y="336"/>
              <a:chExt cx="624" cy="432"/>
            </a:xfrm>
          </p:grpSpPr>
          <p:sp>
            <p:nvSpPr>
              <p:cNvPr id="25604" name="矩形 25603"/>
              <p:cNvSpPr/>
              <p:nvPr/>
            </p:nvSpPr>
            <p:spPr>
              <a:xfrm>
                <a:off x="720" y="336"/>
                <a:ext cx="384" cy="432"/>
              </a:xfrm>
              <a:prstGeom prst="rect">
                <a:avLst/>
              </a:prstGeom>
              <a:solidFill>
                <a:schemeClr val="folHlink"/>
              </a:solidFill>
              <a:ln w="9525">
                <a:noFill/>
              </a:ln>
            </p:spPr>
            <p:txBody>
              <a:bodyPr/>
              <a:p>
                <a:endParaRPr lang="zh-CN" altLang="en-US"/>
              </a:p>
            </p:txBody>
          </p:sp>
          <p:sp>
            <p:nvSpPr>
              <p:cNvPr id="25605" name="矩形 25604"/>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p>
                <a:endParaRPr lang="zh-CN" altLang="en-US"/>
              </a:p>
            </p:txBody>
          </p:sp>
        </p:grpSp>
        <p:grpSp>
          <p:nvGrpSpPr>
            <p:cNvPr id="25606" name="组合 25605"/>
            <p:cNvGrpSpPr/>
            <p:nvPr/>
          </p:nvGrpSpPr>
          <p:grpSpPr>
            <a:xfrm>
              <a:off x="261" y="1870"/>
              <a:ext cx="465" cy="299"/>
              <a:chOff x="912" y="2640"/>
              <a:chExt cx="672" cy="432"/>
            </a:xfrm>
          </p:grpSpPr>
          <p:sp>
            <p:nvSpPr>
              <p:cNvPr id="25607" name="矩形 25606"/>
              <p:cNvSpPr/>
              <p:nvPr/>
            </p:nvSpPr>
            <p:spPr>
              <a:xfrm>
                <a:off x="912" y="2640"/>
                <a:ext cx="384" cy="432"/>
              </a:xfrm>
              <a:prstGeom prst="rect">
                <a:avLst/>
              </a:prstGeom>
              <a:solidFill>
                <a:schemeClr val="accent2"/>
              </a:solidFill>
              <a:ln w="9525">
                <a:noFill/>
              </a:ln>
            </p:spPr>
            <p:txBody>
              <a:bodyPr/>
              <a:p>
                <a:endParaRPr lang="zh-CN" altLang="en-US"/>
              </a:p>
            </p:txBody>
          </p:sp>
          <p:sp>
            <p:nvSpPr>
              <p:cNvPr id="25608" name="矩形 25607"/>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p>
                <a:endParaRPr lang="zh-CN" altLang="en-US"/>
              </a:p>
            </p:txBody>
          </p:sp>
        </p:grpSp>
        <p:sp>
          <p:nvSpPr>
            <p:cNvPr id="25609" name="矩形 25608"/>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p>
              <a:endParaRPr lang="zh-CN" altLang="en-US"/>
            </a:p>
          </p:txBody>
        </p:sp>
        <p:sp>
          <p:nvSpPr>
            <p:cNvPr id="25610" name="矩形 25609"/>
            <p:cNvSpPr/>
            <p:nvPr/>
          </p:nvSpPr>
          <p:spPr>
            <a:xfrm>
              <a:off x="400" y="1536"/>
              <a:ext cx="20" cy="663"/>
            </a:xfrm>
            <a:prstGeom prst="rect">
              <a:avLst/>
            </a:prstGeom>
            <a:solidFill>
              <a:schemeClr val="bg2"/>
            </a:solidFill>
            <a:ln w="9525">
              <a:noFill/>
            </a:ln>
          </p:spPr>
          <p:txBody>
            <a:bodyPr/>
            <a:p>
              <a:endParaRPr lang="zh-CN" altLang="en-US"/>
            </a:p>
          </p:txBody>
        </p:sp>
        <p:sp>
          <p:nvSpPr>
            <p:cNvPr id="25611" name="矩形 25610"/>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p>
              <a:endParaRPr lang="zh-CN" altLang="en-US"/>
            </a:p>
          </p:txBody>
        </p:sp>
      </p:grpSp>
      <p:sp>
        <p:nvSpPr>
          <p:cNvPr id="25612" name="标题 25611"/>
          <p:cNvSpPr>
            <a:spLocks noGrp="1"/>
          </p:cNvSpPr>
          <p:nvPr>
            <p:ph type="ctrTitle"/>
          </p:nvPr>
        </p:nvSpPr>
        <p:spPr>
          <a:xfrm>
            <a:off x="990600" y="1676400"/>
            <a:ext cx="7772400" cy="1462088"/>
          </a:xfrm>
          <a:prstGeom prst="rect">
            <a:avLst/>
          </a:prstGeom>
          <a:noFill/>
          <a:ln w="9525">
            <a:noFill/>
          </a:ln>
        </p:spPr>
        <p:txBody>
          <a:bodyPr anchor="b"/>
          <a:lstStyle>
            <a:lvl1pPr lvl="0">
              <a:buClrTx/>
              <a:buSzTx/>
              <a:buFontTx/>
              <a:defRPr/>
            </a:lvl1pPr>
          </a:lstStyle>
          <a:p>
            <a:pPr lvl="0"/>
            <a:r>
              <a:rPr lang="zh-CN" altLang="en-US" dirty="0"/>
              <a:t>单击此处编辑母版标题样式</a:t>
            </a:r>
            <a:endParaRPr lang="zh-CN" altLang="en-US" dirty="0"/>
          </a:p>
        </p:txBody>
      </p:sp>
      <p:sp>
        <p:nvSpPr>
          <p:cNvPr id="25613" name="副标题 25612"/>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a:r>
              <a:rPr lang="zh-CN" altLang="en-US" dirty="0"/>
              <a:t>单击此处编辑母版副标题样式</a:t>
            </a:r>
            <a:endParaRPr lang="zh-CN" altLang="en-US" dirty="0"/>
          </a:p>
        </p:txBody>
      </p:sp>
      <p:sp>
        <p:nvSpPr>
          <p:cNvPr id="25614" name="日期占位符 25613"/>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fld id="{BB962C8B-B14F-4D97-AF65-F5344CB8AC3E}" type="datetime1">
              <a:rPr lang="zh-CN" altLang="en-US" dirty="0"/>
            </a:fld>
            <a:endParaRPr lang="zh-CN" altLang="en-US" dirty="0">
              <a:latin typeface="Arial" panose="020B0604020202020204" pitchFamily="34" charset="0"/>
            </a:endParaRPr>
          </a:p>
        </p:txBody>
      </p:sp>
      <p:sp>
        <p:nvSpPr>
          <p:cNvPr id="25615" name="页脚占位符 25614"/>
          <p:cNvSpPr>
            <a:spLocks noGrp="1"/>
          </p:cNvSpPr>
          <p:nvPr>
            <p:ph type="ftr" sz="quarter" idx="3"/>
          </p:nvPr>
        </p:nvSpPr>
        <p:spPr>
          <a:xfrm>
            <a:off x="5853113"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endParaRPr lang="zh-CN" altLang="en-US" dirty="0"/>
          </a:p>
        </p:txBody>
      </p:sp>
      <p:sp>
        <p:nvSpPr>
          <p:cNvPr id="25616" name="灯片编号占位符 25615"/>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8728" y="214313"/>
            <a:ext cx="1975247"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811233" cy="5673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06912" y="1773238"/>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578" name="矩形 24577"/>
          <p:cNvSpPr/>
          <p:nvPr/>
        </p:nvSpPr>
        <p:spPr>
          <a:xfrm>
            <a:off x="417513" y="1098550"/>
            <a:ext cx="438150" cy="474663"/>
          </a:xfrm>
          <a:prstGeom prst="rect">
            <a:avLst/>
          </a:prstGeom>
          <a:solidFill>
            <a:schemeClr val="accent2"/>
          </a:solidFill>
          <a:ln w="9525">
            <a:noFill/>
          </a:ln>
        </p:spPr>
        <p:txBody>
          <a:bodyPr wrap="none" anchor="ctr"/>
          <a:p>
            <a:pPr lvl="0" algn="ctr"/>
            <a:endParaRPr sz="2400" dirty="0">
              <a:latin typeface="Tahoma" panose="020B0604030504040204" pitchFamily="34" charset="0"/>
            </a:endParaRPr>
          </a:p>
        </p:txBody>
      </p:sp>
      <p:sp>
        <p:nvSpPr>
          <p:cNvPr id="24579" name="矩形 24578"/>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sz="2400" dirty="0">
              <a:latin typeface="Tahoma" panose="020B0604030504040204" pitchFamily="34" charset="0"/>
            </a:endParaRPr>
          </a:p>
        </p:txBody>
      </p:sp>
      <p:sp>
        <p:nvSpPr>
          <p:cNvPr id="24580" name="矩形 24579"/>
          <p:cNvSpPr/>
          <p:nvPr/>
        </p:nvSpPr>
        <p:spPr>
          <a:xfrm>
            <a:off x="541338" y="1520825"/>
            <a:ext cx="422275" cy="474663"/>
          </a:xfrm>
          <a:prstGeom prst="rect">
            <a:avLst/>
          </a:prstGeom>
          <a:solidFill>
            <a:schemeClr val="folHlink"/>
          </a:solidFill>
          <a:ln w="9525">
            <a:noFill/>
          </a:ln>
        </p:spPr>
        <p:txBody>
          <a:bodyPr wrap="none" anchor="ctr"/>
          <a:p>
            <a:pPr lvl="0" algn="ctr"/>
            <a:endParaRPr sz="2400" dirty="0">
              <a:latin typeface="Tahoma" panose="020B0604030504040204" pitchFamily="34" charset="0"/>
            </a:endParaRPr>
          </a:p>
        </p:txBody>
      </p:sp>
      <p:sp>
        <p:nvSpPr>
          <p:cNvPr id="24581" name="矩形 24580"/>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sz="2400" dirty="0">
              <a:latin typeface="Tahoma" panose="020B0604030504040204" pitchFamily="34" charset="0"/>
            </a:endParaRPr>
          </a:p>
        </p:txBody>
      </p:sp>
      <p:sp>
        <p:nvSpPr>
          <p:cNvPr id="24582" name="矩形 24581"/>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sz="2400" dirty="0">
              <a:latin typeface="Tahoma" panose="020B0604030504040204" pitchFamily="34" charset="0"/>
            </a:endParaRPr>
          </a:p>
        </p:txBody>
      </p:sp>
      <p:sp>
        <p:nvSpPr>
          <p:cNvPr id="24583" name="矩形 24582"/>
          <p:cNvSpPr/>
          <p:nvPr/>
        </p:nvSpPr>
        <p:spPr>
          <a:xfrm>
            <a:off x="762000" y="990600"/>
            <a:ext cx="31750" cy="1052513"/>
          </a:xfrm>
          <a:prstGeom prst="rect">
            <a:avLst/>
          </a:prstGeom>
          <a:solidFill>
            <a:schemeClr val="bg2"/>
          </a:solidFill>
          <a:ln w="9525">
            <a:noFill/>
          </a:ln>
        </p:spPr>
        <p:txBody>
          <a:bodyPr wrap="none" anchor="ctr"/>
          <a:p>
            <a:pPr lvl="0" algn="ctr"/>
            <a:endParaRPr sz="2400" dirty="0">
              <a:latin typeface="Tahoma" panose="020B0604030504040204" pitchFamily="34" charset="0"/>
            </a:endParaRPr>
          </a:p>
        </p:txBody>
      </p:sp>
      <p:sp>
        <p:nvSpPr>
          <p:cNvPr id="24584" name="矩形 24583"/>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sz="2400" dirty="0">
              <a:latin typeface="Tahoma" panose="020B0604030504040204" pitchFamily="34" charset="0"/>
            </a:endParaRPr>
          </a:p>
        </p:txBody>
      </p:sp>
      <p:sp>
        <p:nvSpPr>
          <p:cNvPr id="24585" name="标题 24584"/>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24586" name="文本占位符 24585"/>
          <p:cNvSpPr>
            <a:spLocks noGrp="1"/>
          </p:cNvSpPr>
          <p:nvPr>
            <p:ph type="body" idx="1"/>
          </p:nvPr>
        </p:nvSpPr>
        <p:spPr>
          <a:xfrm>
            <a:off x="1042988" y="1773238"/>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4587" name="日期占位符 24586"/>
          <p:cNvSpPr>
            <a:spLocks noGrp="1"/>
          </p:cNvSpPr>
          <p:nvPr>
            <p:ph type="dt" sz="half" idx="2"/>
          </p:nvPr>
        </p:nvSpPr>
        <p:spPr>
          <a:xfrm>
            <a:off x="1162050" y="6243638"/>
            <a:ext cx="1905000" cy="457200"/>
          </a:xfrm>
          <a:prstGeom prst="rect">
            <a:avLst/>
          </a:prstGeom>
          <a:noFill/>
          <a:ln w="9525">
            <a:noFill/>
          </a:ln>
        </p:spPr>
        <p:txBody>
          <a:bodyPr anchor="b"/>
          <a:lstStyle>
            <a:lvl1pPr>
              <a:defRPr sz="1400">
                <a:latin typeface="Tahoma" panose="020B0604030504040204" pitchFamily="34" charset="0"/>
              </a:defRPr>
            </a:lvl1pPr>
          </a:lstStyle>
          <a:p>
            <a:pPr lvl="0"/>
            <a:endParaRPr lang="zh-CN" altLang="en-US" dirty="0">
              <a:latin typeface="Arial" panose="020B0604020202020204" pitchFamily="34" charset="0"/>
            </a:endParaRPr>
          </a:p>
        </p:txBody>
      </p:sp>
      <p:sp>
        <p:nvSpPr>
          <p:cNvPr id="24588" name="页脚占位符 24587"/>
          <p:cNvSpPr>
            <a:spLocks noGrp="1"/>
          </p:cNvSpPr>
          <p:nvPr>
            <p:ph type="ftr" sz="quarter" idx="3"/>
          </p:nvPr>
        </p:nvSpPr>
        <p:spPr>
          <a:xfrm>
            <a:off x="6248400" y="6237288"/>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a:endParaRPr lang="zh-CN" altLang="en-US" dirty="0"/>
          </a:p>
        </p:txBody>
      </p:sp>
      <p:sp>
        <p:nvSpPr>
          <p:cNvPr id="24589" name="灯片编号占位符 24588"/>
          <p:cNvSpPr>
            <a:spLocks noGrp="1"/>
          </p:cNvSpPr>
          <p:nvPr>
            <p:ph type="sldNum" sz="quarter" idx="4"/>
          </p:nvPr>
        </p:nvSpPr>
        <p:spPr>
          <a:xfrm>
            <a:off x="7042150" y="6243638"/>
            <a:ext cx="1905000" cy="457200"/>
          </a:xfrm>
          <a:prstGeom prst="rect">
            <a:avLst/>
          </a:prstGeom>
          <a:noFill/>
          <a:ln w="9525">
            <a:noFill/>
          </a:ln>
        </p:spPr>
        <p:txBody>
          <a:bodyPr anchor="b"/>
          <a:lstStyle>
            <a:lvl1pPr algn="r">
              <a:defRPr sz="1400">
                <a:latin typeface="Tahoma" panose="020B0604030504040204" pitchFamily="34" charset="0"/>
              </a:defRPr>
            </a:lvl1pPr>
          </a:lstStyle>
          <a:p>
            <a:pPr lvl="0"/>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rgbClr val="333399"/>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rgbClr val="333399"/>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2.xml"/><Relationship Id="rId4" Type="http://schemas.openxmlformats.org/officeDocument/2006/relationships/image" Target="../media/image4.wmf"/><Relationship Id="rId3" Type="http://schemas.openxmlformats.org/officeDocument/2006/relationships/oleObject" Target="../embeddings/oleObject3.bin"/><Relationship Id="rId2" Type="http://schemas.openxmlformats.org/officeDocument/2006/relationships/image" Target="../media/image3.wmf"/><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5.wmf"/><Relationship Id="rId1"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2.wmf"/><Relationship Id="rId2" Type="http://schemas.openxmlformats.org/officeDocument/2006/relationships/oleObject" Target="../embeddings/oleObject5.bin"/><Relationship Id="rId1" Type="http://schemas.openxmlformats.org/officeDocument/2006/relationships/image" Target="../media/image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image" Target="../media/image7.wmf"/><Relationship Id="rId6" Type="http://schemas.openxmlformats.org/officeDocument/2006/relationships/oleObject" Target="../embeddings/oleObject8.bin"/><Relationship Id="rId5" Type="http://schemas.openxmlformats.org/officeDocument/2006/relationships/image" Target="../media/image2.wmf"/><Relationship Id="rId4" Type="http://schemas.openxmlformats.org/officeDocument/2006/relationships/oleObject" Target="../embeddings/oleObject7.bin"/><Relationship Id="rId3" Type="http://schemas.openxmlformats.org/officeDocument/2006/relationships/image" Target="../media/image1.wmf"/><Relationship Id="rId2" Type="http://schemas.openxmlformats.org/officeDocument/2006/relationships/image" Target="../media/image6.wmf"/><Relationship Id="rId1"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9" Type="http://schemas.openxmlformats.org/officeDocument/2006/relationships/image" Target="../media/image10.wmf"/><Relationship Id="rId8" Type="http://schemas.openxmlformats.org/officeDocument/2006/relationships/oleObject" Target="../embeddings/oleObject12.bin"/><Relationship Id="rId7" Type="http://schemas.openxmlformats.org/officeDocument/2006/relationships/image" Target="../media/image2.wmf"/><Relationship Id="rId6" Type="http://schemas.openxmlformats.org/officeDocument/2006/relationships/oleObject" Target="../embeddings/oleObject11.bin"/><Relationship Id="rId5" Type="http://schemas.openxmlformats.org/officeDocument/2006/relationships/image" Target="../media/image1.wmf"/><Relationship Id="rId4" Type="http://schemas.openxmlformats.org/officeDocument/2006/relationships/image" Target="../media/image9.wmf"/><Relationship Id="rId3" Type="http://schemas.openxmlformats.org/officeDocument/2006/relationships/oleObject" Target="../embeddings/oleObject10.bin"/><Relationship Id="rId2" Type="http://schemas.openxmlformats.org/officeDocument/2006/relationships/image" Target="../media/image8.wmf"/><Relationship Id="rId11" Type="http://schemas.openxmlformats.org/officeDocument/2006/relationships/vmlDrawing" Target="../drawings/vmlDrawing6.vml"/><Relationship Id="rId10" Type="http://schemas.openxmlformats.org/officeDocument/2006/relationships/slideLayout" Target="../slideLayouts/slideLayout2.xml"/><Relationship Id="rId1" Type="http://schemas.openxmlformats.org/officeDocument/2006/relationships/oleObject" Target="../embeddings/oleObject9.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wmf"/></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image" Target="../media/image12.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3"/>
          </p:nvPr>
        </p:nvSpPr>
        <p:spPr/>
        <p:txBody>
          <a:bodyPr/>
          <a:p>
            <a:endParaRPr lang="zh-CN" altLang="en-US" dirty="0"/>
          </a:p>
        </p:txBody>
      </p:sp>
      <p:sp>
        <p:nvSpPr>
          <p:cNvPr id="120834" name="标题 120833"/>
          <p:cNvSpPr>
            <a:spLocks noGrp="1"/>
          </p:cNvSpPr>
          <p:nvPr>
            <p:ph type="ctrTitle"/>
          </p:nvPr>
        </p:nvSpPr>
        <p:spPr>
          <a:xfrm>
            <a:off x="990600" y="1676400"/>
            <a:ext cx="7253288" cy="1462088"/>
          </a:xfrm>
          <a:ln/>
        </p:spPr>
        <p:txBody>
          <a:bodyPr anchor="b"/>
          <a:p>
            <a:pPr algn="ctr" defTabSz="914400">
              <a:buSzTx/>
            </a:pPr>
            <a:r>
              <a:rPr lang="zh-CN" altLang="en-US" kern="1200" baseline="0" dirty="0">
                <a:latin typeface="Arial" panose="020B0604020202020204" pitchFamily="34" charset="0"/>
                <a:ea typeface="黑体" panose="02010609060101010101" pitchFamily="2" charset="-122"/>
              </a:rPr>
              <a:t>计算机网络</a:t>
            </a:r>
            <a:endParaRPr lang="zh-CN" altLang="en-US" kern="1200" baseline="0" dirty="0">
              <a:latin typeface="Arial" panose="020B0604020202020204" pitchFamily="34" charset="0"/>
              <a:ea typeface="黑体" panose="02010609060101010101" pitchFamily="2" charset="-122"/>
            </a:endParaRPr>
          </a:p>
        </p:txBody>
      </p:sp>
      <p:sp>
        <p:nvSpPr>
          <p:cNvPr id="120835" name="副标题 120834"/>
          <p:cNvSpPr>
            <a:spLocks noGrp="1"/>
          </p:cNvSpPr>
          <p:nvPr>
            <p:ph type="subTitle" idx="1"/>
          </p:nvPr>
        </p:nvSpPr>
        <p:spPr>
          <a:ln/>
        </p:spPr>
        <p:txBody>
          <a:bodyPr anchor="t"/>
          <a:p>
            <a:pPr defTabSz="914400">
              <a:buSzPct val="60000"/>
            </a:pPr>
            <a:r>
              <a:rPr lang="zh-CN" altLang="en-US" kern="1200" baseline="0" dirty="0">
                <a:latin typeface="Arial" panose="020B0604020202020204" pitchFamily="34" charset="0"/>
                <a:ea typeface="黑体" panose="02010609060101010101" pitchFamily="2" charset="-122"/>
              </a:rPr>
              <a:t>第 </a:t>
            </a:r>
            <a:r>
              <a:rPr lang="en-US" altLang="zh-CN" kern="1200" baseline="0" dirty="0">
                <a:latin typeface="Arial" panose="020B0604020202020204" pitchFamily="34" charset="0"/>
                <a:ea typeface="黑体" panose="02010609060101010101" pitchFamily="2" charset="-122"/>
              </a:rPr>
              <a:t>7 </a:t>
            </a:r>
            <a:r>
              <a:rPr lang="zh-CN" altLang="en-US" kern="1200" baseline="0" dirty="0">
                <a:latin typeface="Arial" panose="020B0604020202020204" pitchFamily="34" charset="0"/>
                <a:ea typeface="黑体" panose="02010609060101010101" pitchFamily="2" charset="-122"/>
              </a:rPr>
              <a:t>章  网络安全</a:t>
            </a:r>
            <a:endParaRPr lang="zh-CN" altLang="en-US" kern="1200" baseline="0" dirty="0">
              <a:latin typeface="Arial" panose="020B0604020202020204" pitchFamily="34" charset="0"/>
              <a:ea typeface="黑体" panose="02010609060101010101"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52259" name="标题 352258"/>
          <p:cNvSpPr>
            <a:spLocks noGrp="1"/>
          </p:cNvSpPr>
          <p:nvPr>
            <p:ph type="title"/>
          </p:nvPr>
        </p:nvSpPr>
        <p:spPr>
          <a:ln/>
        </p:spPr>
        <p:txBody>
          <a:bodyPr anchor="b"/>
          <a:p>
            <a:pPr algn="ctr"/>
            <a:r>
              <a:rPr lang="en-US" altLang="zh-CN" dirty="0"/>
              <a:t>7.1.2  </a:t>
            </a:r>
            <a:r>
              <a:rPr lang="zh-CN" altLang="en-US" dirty="0"/>
              <a:t>计算机网络安全的内容</a:t>
            </a:r>
            <a:endParaRPr lang="zh-CN" altLang="en-US" dirty="0"/>
          </a:p>
        </p:txBody>
      </p:sp>
      <p:sp>
        <p:nvSpPr>
          <p:cNvPr id="352280" name="文本占位符 352279"/>
          <p:cNvSpPr>
            <a:spLocks noGrp="1"/>
          </p:cNvSpPr>
          <p:nvPr>
            <p:ph type="body" idx="1"/>
          </p:nvPr>
        </p:nvSpPr>
        <p:spPr>
          <a:xfrm>
            <a:off x="1371600" y="1989138"/>
            <a:ext cx="5937250" cy="4114800"/>
          </a:xfrm>
          <a:ln/>
        </p:spPr>
        <p:txBody>
          <a:bodyPr/>
          <a:p>
            <a:pPr algn="just"/>
            <a:r>
              <a:rPr lang="zh-CN" altLang="en-US" dirty="0"/>
              <a:t>保密性</a:t>
            </a:r>
            <a:endParaRPr lang="zh-CN" altLang="en-US" dirty="0"/>
          </a:p>
          <a:p>
            <a:pPr algn="just"/>
            <a:r>
              <a:rPr lang="zh-CN" altLang="en-US" dirty="0"/>
              <a:t>安全协议的设计 </a:t>
            </a:r>
            <a:endParaRPr lang="zh-CN" altLang="en-US" dirty="0"/>
          </a:p>
          <a:p>
            <a:pPr algn="just"/>
            <a:r>
              <a:rPr lang="zh-CN" altLang="en-US" dirty="0"/>
              <a:t>访问控制 </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53332" name="直接连接符 353331"/>
          <p:cNvSpPr/>
          <p:nvPr/>
        </p:nvSpPr>
        <p:spPr>
          <a:xfrm>
            <a:off x="2047875" y="3748088"/>
            <a:ext cx="1392238" cy="0"/>
          </a:xfrm>
          <a:prstGeom prst="line">
            <a:avLst/>
          </a:prstGeom>
          <a:ln w="38100" cap="flat" cmpd="sng">
            <a:solidFill>
              <a:srgbClr val="333399"/>
            </a:solidFill>
            <a:prstDash val="solid"/>
            <a:headEnd type="none" w="sm" len="med"/>
            <a:tailEnd type="triangle" w="med" len="lg"/>
          </a:ln>
        </p:spPr>
      </p:sp>
      <p:sp>
        <p:nvSpPr>
          <p:cNvPr id="353333" name="直接连接符 353332"/>
          <p:cNvSpPr/>
          <p:nvPr/>
        </p:nvSpPr>
        <p:spPr>
          <a:xfrm flipV="1">
            <a:off x="4459288" y="3748088"/>
            <a:ext cx="2200275" cy="11112"/>
          </a:xfrm>
          <a:prstGeom prst="line">
            <a:avLst/>
          </a:prstGeom>
          <a:ln w="38100" cap="flat" cmpd="sng">
            <a:solidFill>
              <a:srgbClr val="333399"/>
            </a:solidFill>
            <a:prstDash val="solid"/>
            <a:headEnd type="none" w="sm" len="med"/>
            <a:tailEnd type="triangle" w="med" len="lg"/>
          </a:ln>
        </p:spPr>
      </p:sp>
      <p:sp>
        <p:nvSpPr>
          <p:cNvPr id="353336" name="文本框 353335"/>
          <p:cNvSpPr txBox="1"/>
          <p:nvPr/>
        </p:nvSpPr>
        <p:spPr>
          <a:xfrm>
            <a:off x="8064500" y="3568700"/>
            <a:ext cx="1044575" cy="579438"/>
          </a:xfrm>
          <a:prstGeom prst="rect">
            <a:avLst/>
          </a:prstGeom>
          <a:noFill/>
          <a:ln w="9525">
            <a:noFill/>
          </a:ln>
        </p:spPr>
        <p:txBody>
          <a:bodyPr wrap="none" anchor="t">
            <a:spAutoFit/>
          </a:bodyPr>
          <a:p>
            <a:pPr algn="l"/>
            <a:r>
              <a:rPr lang="zh-CN" altLang="en-US" sz="2000" dirty="0">
                <a:solidFill>
                  <a:schemeClr val="tx2"/>
                </a:solidFill>
                <a:latin typeface="Arial" panose="020B0604020202020204" pitchFamily="34" charset="0"/>
                <a:ea typeface="黑体" panose="02010609060101010101" pitchFamily="2" charset="-122"/>
              </a:rPr>
              <a:t>明文 </a:t>
            </a:r>
            <a:r>
              <a:rPr lang="en-US" altLang="zh-CN" sz="2000" i="1">
                <a:solidFill>
                  <a:schemeClr val="tx2"/>
                </a:solidFill>
                <a:latin typeface="Arial" panose="020B0604020202020204" pitchFamily="34" charset="0"/>
                <a:ea typeface="黑体" panose="02010609060101010101" pitchFamily="2" charset="-122"/>
              </a:rPr>
              <a:t>X</a:t>
            </a:r>
            <a:r>
              <a:rPr lang="en-US" altLang="zh-CN" sz="3200">
                <a:solidFill>
                  <a:schemeClr val="tx2"/>
                </a:solidFill>
                <a:latin typeface="Arial" panose="020B0604020202020204" pitchFamily="34" charset="0"/>
                <a:ea typeface="黑体" panose="02010609060101010101" pitchFamily="2" charset="-122"/>
              </a:rPr>
              <a:t> </a:t>
            </a:r>
            <a:endParaRPr lang="en-US" altLang="zh-CN" sz="3200">
              <a:solidFill>
                <a:schemeClr val="tx2"/>
              </a:solidFill>
              <a:latin typeface="Arial" panose="020B0604020202020204" pitchFamily="34" charset="0"/>
              <a:ea typeface="黑体" panose="02010609060101010101" pitchFamily="2" charset="-122"/>
            </a:endParaRPr>
          </a:p>
        </p:txBody>
      </p:sp>
      <p:sp>
        <p:nvSpPr>
          <p:cNvPr id="353331" name="任意多边形 353330"/>
          <p:cNvSpPr/>
          <p:nvPr/>
        </p:nvSpPr>
        <p:spPr>
          <a:xfrm>
            <a:off x="785813" y="3308350"/>
            <a:ext cx="349250" cy="454025"/>
          </a:xfrm>
          <a:custGeom>
            <a:avLst/>
            <a:gdLst/>
            <a:ahLst/>
            <a:cxnLst/>
            <a:pathLst>
              <a:path w="194" h="232">
                <a:moveTo>
                  <a:pt x="1" y="0"/>
                </a:moveTo>
                <a:lnTo>
                  <a:pt x="0" y="231"/>
                </a:lnTo>
                <a:lnTo>
                  <a:pt x="194" y="232"/>
                </a:lnTo>
              </a:path>
            </a:pathLst>
          </a:custGeom>
          <a:noFill/>
          <a:ln w="9525" cap="flat" cmpd="sng">
            <a:solidFill>
              <a:srgbClr val="333399"/>
            </a:solidFill>
            <a:prstDash val="solid"/>
            <a:headEnd type="none" w="sm" len="med"/>
            <a:tailEnd type="triangle" w="sm" len="med"/>
          </a:ln>
        </p:spPr>
        <p:txBody>
          <a:bodyPr/>
          <a:p>
            <a:endParaRPr lang="zh-CN" altLang="en-US"/>
          </a:p>
        </p:txBody>
      </p:sp>
      <p:sp>
        <p:nvSpPr>
          <p:cNvPr id="353345" name="文本框 353344"/>
          <p:cNvSpPr txBox="1"/>
          <p:nvPr/>
        </p:nvSpPr>
        <p:spPr>
          <a:xfrm>
            <a:off x="2986088" y="2097088"/>
            <a:ext cx="690562" cy="396875"/>
          </a:xfrm>
          <a:prstGeom prst="rect">
            <a:avLst/>
          </a:prstGeom>
          <a:noFill/>
          <a:ln w="9525">
            <a:noFill/>
          </a:ln>
        </p:spPr>
        <p:txBody>
          <a:bodyPr wrap="none" anchor="t">
            <a:spAutoFit/>
          </a:bodyPr>
          <a:p>
            <a:pPr algn="l"/>
            <a:r>
              <a:rPr lang="zh-CN" altLang="en-US" sz="2000" dirty="0">
                <a:solidFill>
                  <a:schemeClr val="tx2"/>
                </a:solidFill>
                <a:latin typeface="Arial" panose="020B0604020202020204" pitchFamily="34" charset="0"/>
                <a:ea typeface="黑体" panose="02010609060101010101" pitchFamily="2" charset="-122"/>
              </a:rPr>
              <a:t>截获</a:t>
            </a:r>
            <a:endParaRPr lang="zh-CN" altLang="en-US" sz="2000" dirty="0">
              <a:solidFill>
                <a:schemeClr val="tx2"/>
              </a:solidFill>
              <a:latin typeface="Arial" panose="020B0604020202020204" pitchFamily="34" charset="0"/>
              <a:ea typeface="黑体" panose="02010609060101010101" pitchFamily="2" charset="-122"/>
            </a:endParaRPr>
          </a:p>
        </p:txBody>
      </p:sp>
      <p:sp>
        <p:nvSpPr>
          <p:cNvPr id="353352" name="任意多边形 353351"/>
          <p:cNvSpPr/>
          <p:nvPr/>
        </p:nvSpPr>
        <p:spPr>
          <a:xfrm flipH="1" flipV="1">
            <a:off x="1690688" y="2971800"/>
            <a:ext cx="79375" cy="420688"/>
          </a:xfrm>
          <a:custGeom>
            <a:avLst/>
            <a:gdLst/>
            <a:ahLst/>
            <a:cxnLst/>
            <a:pathLst>
              <a:path w="1" h="314">
                <a:moveTo>
                  <a:pt x="0" y="314"/>
                </a:moveTo>
                <a:lnTo>
                  <a:pt x="0" y="0"/>
                </a:lnTo>
              </a:path>
            </a:pathLst>
          </a:custGeom>
          <a:noFill/>
          <a:ln w="19050" cap="flat" cmpd="sng">
            <a:solidFill>
              <a:srgbClr val="333399"/>
            </a:solidFill>
            <a:prstDash val="solid"/>
            <a:headEnd type="none" w="sm" len="med"/>
            <a:tailEnd type="triangle" w="med" len="lg"/>
          </a:ln>
        </p:spPr>
        <p:txBody>
          <a:bodyPr/>
          <a:p>
            <a:endParaRPr lang="zh-CN" altLang="en-US"/>
          </a:p>
        </p:txBody>
      </p:sp>
      <p:sp>
        <p:nvSpPr>
          <p:cNvPr id="353381" name="直接连接符 353380"/>
          <p:cNvSpPr/>
          <p:nvPr/>
        </p:nvSpPr>
        <p:spPr>
          <a:xfrm rot="-5400000">
            <a:off x="4121150" y="3101975"/>
            <a:ext cx="977900" cy="0"/>
          </a:xfrm>
          <a:prstGeom prst="line">
            <a:avLst/>
          </a:prstGeom>
          <a:ln w="57150" cap="flat" cmpd="sng">
            <a:solidFill>
              <a:srgbClr val="333399"/>
            </a:solidFill>
            <a:prstDash val="sysDot"/>
            <a:headEnd type="none" w="sm" len="med"/>
            <a:tailEnd type="triangle" w="med" len="lg"/>
          </a:ln>
        </p:spPr>
      </p:sp>
      <p:sp>
        <p:nvSpPr>
          <p:cNvPr id="353414" name="任意多边形 353413"/>
          <p:cNvSpPr/>
          <p:nvPr/>
        </p:nvSpPr>
        <p:spPr>
          <a:xfrm flipH="1" flipV="1">
            <a:off x="7202488" y="2971800"/>
            <a:ext cx="79375" cy="420688"/>
          </a:xfrm>
          <a:custGeom>
            <a:avLst/>
            <a:gdLst/>
            <a:ahLst/>
            <a:cxnLst/>
            <a:pathLst>
              <a:path w="1" h="314">
                <a:moveTo>
                  <a:pt x="0" y="314"/>
                </a:moveTo>
                <a:lnTo>
                  <a:pt x="0" y="0"/>
                </a:lnTo>
              </a:path>
            </a:pathLst>
          </a:custGeom>
          <a:noFill/>
          <a:ln w="19050" cap="flat" cmpd="sng">
            <a:solidFill>
              <a:srgbClr val="333399"/>
            </a:solidFill>
            <a:prstDash val="solid"/>
            <a:headEnd type="none" w="sm" len="med"/>
            <a:tailEnd type="triangle" w="med" len="lg"/>
          </a:ln>
        </p:spPr>
        <p:txBody>
          <a:bodyPr/>
          <a:p>
            <a:endParaRPr lang="zh-CN" altLang="en-US"/>
          </a:p>
        </p:txBody>
      </p:sp>
      <p:sp>
        <p:nvSpPr>
          <p:cNvPr id="353330" name="任意多边形 353329"/>
          <p:cNvSpPr/>
          <p:nvPr/>
        </p:nvSpPr>
        <p:spPr>
          <a:xfrm rot="-5400000">
            <a:off x="8031163" y="3362325"/>
            <a:ext cx="219075" cy="574675"/>
          </a:xfrm>
          <a:custGeom>
            <a:avLst/>
            <a:gdLst/>
            <a:ahLst/>
            <a:cxnLst/>
            <a:pathLst>
              <a:path w="194" h="232">
                <a:moveTo>
                  <a:pt x="1" y="0"/>
                </a:moveTo>
                <a:lnTo>
                  <a:pt x="0" y="231"/>
                </a:lnTo>
                <a:lnTo>
                  <a:pt x="194" y="232"/>
                </a:lnTo>
              </a:path>
            </a:pathLst>
          </a:custGeom>
          <a:noFill/>
          <a:ln w="9525" cap="flat" cmpd="sng">
            <a:solidFill>
              <a:schemeClr val="tx1"/>
            </a:solidFill>
            <a:prstDash val="solid"/>
            <a:headEnd type="none" w="sm" len="med"/>
            <a:tailEnd type="triangle" w="sm" len="med"/>
          </a:ln>
        </p:spPr>
        <p:txBody>
          <a:bodyPr/>
          <a:p>
            <a:endParaRPr lang="zh-CN" altLang="en-US"/>
          </a:p>
        </p:txBody>
      </p:sp>
      <p:sp>
        <p:nvSpPr>
          <p:cNvPr id="353348" name="文本框 353347"/>
          <p:cNvSpPr txBox="1"/>
          <p:nvPr/>
        </p:nvSpPr>
        <p:spPr>
          <a:xfrm>
            <a:off x="5580063" y="3357563"/>
            <a:ext cx="933450" cy="396875"/>
          </a:xfrm>
          <a:prstGeom prst="rect">
            <a:avLst/>
          </a:prstGeom>
          <a:noFill/>
          <a:ln w="9525">
            <a:noFill/>
          </a:ln>
        </p:spPr>
        <p:txBody>
          <a:bodyPr wrap="none" anchor="t">
            <a:spAutoFit/>
          </a:bodyPr>
          <a:p>
            <a:pPr algn="l"/>
            <a:r>
              <a:rPr lang="zh-CN" altLang="en-US" sz="2000" dirty="0">
                <a:solidFill>
                  <a:schemeClr val="tx2"/>
                </a:solidFill>
                <a:latin typeface="Arial" panose="020B0604020202020204" pitchFamily="34" charset="0"/>
                <a:ea typeface="黑体" panose="02010609060101010101" pitchFamily="2" charset="-122"/>
              </a:rPr>
              <a:t>密文 </a:t>
            </a:r>
            <a:r>
              <a:rPr lang="en-US" altLang="zh-CN" sz="2000" i="1">
                <a:solidFill>
                  <a:schemeClr val="tx2"/>
                </a:solidFill>
                <a:latin typeface="Arial" panose="020B0604020202020204" pitchFamily="34" charset="0"/>
                <a:ea typeface="黑体" panose="02010609060101010101" pitchFamily="2" charset="-122"/>
              </a:rPr>
              <a:t>Y</a:t>
            </a:r>
            <a:endParaRPr lang="en-US" altLang="zh-CN" sz="2000" i="1">
              <a:solidFill>
                <a:schemeClr val="tx2"/>
              </a:solidFill>
              <a:latin typeface="Arial" panose="020B0604020202020204" pitchFamily="34" charset="0"/>
              <a:ea typeface="黑体" panose="02010609060101010101" pitchFamily="2" charset="-122"/>
            </a:endParaRPr>
          </a:p>
        </p:txBody>
      </p:sp>
      <p:sp>
        <p:nvSpPr>
          <p:cNvPr id="353283" name="标题 353282"/>
          <p:cNvSpPr>
            <a:spLocks noGrp="1"/>
          </p:cNvSpPr>
          <p:nvPr>
            <p:ph type="title"/>
          </p:nvPr>
        </p:nvSpPr>
        <p:spPr>
          <a:ln/>
        </p:spPr>
        <p:txBody>
          <a:bodyPr anchor="b"/>
          <a:p>
            <a:pPr algn="ctr"/>
            <a:r>
              <a:rPr lang="en-US" altLang="zh-CN" dirty="0"/>
              <a:t>7.1.3   </a:t>
            </a:r>
            <a:r>
              <a:rPr lang="zh-CN" altLang="en-US" dirty="0"/>
              <a:t>一般的数据加密模型 </a:t>
            </a:r>
            <a:endParaRPr lang="zh-CN" altLang="en-US" dirty="0"/>
          </a:p>
        </p:txBody>
      </p:sp>
      <p:sp>
        <p:nvSpPr>
          <p:cNvPr id="353334" name="文本框 353333"/>
          <p:cNvSpPr txBox="1"/>
          <p:nvPr/>
        </p:nvSpPr>
        <p:spPr>
          <a:xfrm>
            <a:off x="241300" y="2276475"/>
            <a:ext cx="1439863" cy="398463"/>
          </a:xfrm>
          <a:prstGeom prst="rect">
            <a:avLst/>
          </a:prstGeom>
          <a:noFill/>
          <a:ln w="9525">
            <a:noFill/>
          </a:ln>
        </p:spPr>
        <p:txBody>
          <a:bodyPr wrap="none" anchor="t">
            <a:spAutoFit/>
          </a:bodyPr>
          <a:p>
            <a:pPr algn="l"/>
            <a:r>
              <a:rPr lang="zh-CN" altLang="en-US" sz="2000" dirty="0">
                <a:solidFill>
                  <a:schemeClr val="tx2"/>
                </a:solidFill>
                <a:latin typeface="Arial" panose="020B0604020202020204" pitchFamily="34" charset="0"/>
                <a:ea typeface="黑体" panose="02010609060101010101" pitchFamily="2" charset="-122"/>
              </a:rPr>
              <a:t>加密密钥 </a:t>
            </a:r>
            <a:r>
              <a:rPr lang="en-US" altLang="zh-CN" sz="2000" i="1">
                <a:solidFill>
                  <a:schemeClr val="tx2"/>
                </a:solidFill>
                <a:latin typeface="Arial" panose="020B0604020202020204" pitchFamily="34" charset="0"/>
                <a:ea typeface="黑体" panose="02010609060101010101" pitchFamily="2" charset="-122"/>
              </a:rPr>
              <a:t>K</a:t>
            </a:r>
            <a:endParaRPr lang="en-US" altLang="zh-CN" sz="2000" i="1">
              <a:solidFill>
                <a:schemeClr val="tx2"/>
              </a:solidFill>
              <a:latin typeface="Arial" panose="020B0604020202020204" pitchFamily="34" charset="0"/>
              <a:ea typeface="黑体" panose="02010609060101010101" pitchFamily="2" charset="-122"/>
            </a:endParaRPr>
          </a:p>
        </p:txBody>
      </p:sp>
      <p:sp>
        <p:nvSpPr>
          <p:cNvPr id="353335" name="文本框 353334"/>
          <p:cNvSpPr txBox="1"/>
          <p:nvPr/>
        </p:nvSpPr>
        <p:spPr>
          <a:xfrm>
            <a:off x="133350" y="3748088"/>
            <a:ext cx="895350" cy="701675"/>
          </a:xfrm>
          <a:prstGeom prst="rect">
            <a:avLst/>
          </a:prstGeom>
          <a:noFill/>
          <a:ln w="9525">
            <a:noFill/>
          </a:ln>
        </p:spPr>
        <p:txBody>
          <a:bodyPr>
            <a:spAutoFit/>
          </a:bodyPr>
          <a:p>
            <a:pPr algn="l"/>
            <a:r>
              <a:rPr lang="zh-CN" altLang="en-US" sz="2000" dirty="0">
                <a:solidFill>
                  <a:schemeClr val="tx2"/>
                </a:solidFill>
                <a:latin typeface="Arial" panose="020B0604020202020204" pitchFamily="34" charset="0"/>
                <a:ea typeface="黑体" panose="02010609060101010101" pitchFamily="2" charset="-122"/>
              </a:rPr>
              <a:t>明文 </a:t>
            </a:r>
            <a:r>
              <a:rPr lang="en-US" altLang="zh-CN" sz="2000" i="1">
                <a:solidFill>
                  <a:schemeClr val="tx2"/>
                </a:solidFill>
                <a:latin typeface="Arial" panose="020B0604020202020204" pitchFamily="34" charset="0"/>
                <a:ea typeface="黑体" panose="02010609060101010101" pitchFamily="2" charset="-122"/>
              </a:rPr>
              <a:t>X</a:t>
            </a:r>
            <a:endParaRPr lang="en-US" altLang="zh-CN" sz="2000" i="1">
              <a:solidFill>
                <a:schemeClr val="tx2"/>
              </a:solidFill>
              <a:latin typeface="Arial" panose="020B0604020202020204" pitchFamily="34" charset="0"/>
              <a:ea typeface="黑体" panose="02010609060101010101" pitchFamily="2" charset="-122"/>
            </a:endParaRPr>
          </a:p>
        </p:txBody>
      </p:sp>
      <p:sp>
        <p:nvSpPr>
          <p:cNvPr id="353337" name="文本框 353336"/>
          <p:cNvSpPr txBox="1"/>
          <p:nvPr/>
        </p:nvSpPr>
        <p:spPr>
          <a:xfrm>
            <a:off x="2416175" y="3357563"/>
            <a:ext cx="931863" cy="396875"/>
          </a:xfrm>
          <a:prstGeom prst="rect">
            <a:avLst/>
          </a:prstGeom>
          <a:noFill/>
          <a:ln w="9525">
            <a:noFill/>
          </a:ln>
        </p:spPr>
        <p:txBody>
          <a:bodyPr wrap="none" anchor="t">
            <a:spAutoFit/>
          </a:bodyPr>
          <a:p>
            <a:pPr algn="l"/>
            <a:r>
              <a:rPr lang="zh-CN" altLang="en-US" sz="2000" dirty="0">
                <a:solidFill>
                  <a:schemeClr val="tx2"/>
                </a:solidFill>
                <a:latin typeface="Arial" panose="020B0604020202020204" pitchFamily="34" charset="0"/>
                <a:ea typeface="黑体" panose="02010609060101010101" pitchFamily="2" charset="-122"/>
              </a:rPr>
              <a:t>密文 </a:t>
            </a:r>
            <a:r>
              <a:rPr lang="en-US" altLang="zh-CN" sz="2000" i="1">
                <a:solidFill>
                  <a:schemeClr val="tx2"/>
                </a:solidFill>
                <a:latin typeface="Arial" panose="020B0604020202020204" pitchFamily="34" charset="0"/>
                <a:ea typeface="黑体" panose="02010609060101010101" pitchFamily="2" charset="-122"/>
              </a:rPr>
              <a:t>Y</a:t>
            </a:r>
            <a:endParaRPr lang="en-US" altLang="zh-CN" sz="2000" i="1">
              <a:solidFill>
                <a:schemeClr val="tx2"/>
              </a:solidFill>
              <a:latin typeface="Arial" panose="020B0604020202020204" pitchFamily="34" charset="0"/>
              <a:ea typeface="黑体" panose="02010609060101010101" pitchFamily="2" charset="-122"/>
            </a:endParaRPr>
          </a:p>
        </p:txBody>
      </p:sp>
      <p:sp>
        <p:nvSpPr>
          <p:cNvPr id="353338" name="文本框 353337"/>
          <p:cNvSpPr txBox="1"/>
          <p:nvPr/>
        </p:nvSpPr>
        <p:spPr>
          <a:xfrm>
            <a:off x="4197350" y="2235200"/>
            <a:ext cx="944563" cy="395288"/>
          </a:xfrm>
          <a:prstGeom prst="rect">
            <a:avLst/>
          </a:prstGeom>
          <a:noFill/>
          <a:ln w="9525">
            <a:noFill/>
          </a:ln>
        </p:spPr>
        <p:txBody>
          <a:bodyPr wrap="none" anchor="t">
            <a:spAutoFit/>
          </a:bodyPr>
          <a:p>
            <a:pPr algn="l"/>
            <a:r>
              <a:rPr lang="zh-CN" altLang="en-US" sz="2000" dirty="0">
                <a:solidFill>
                  <a:schemeClr val="tx2"/>
                </a:solidFill>
                <a:latin typeface="Arial" panose="020B0604020202020204" pitchFamily="34" charset="0"/>
                <a:ea typeface="黑体" panose="02010609060101010101" pitchFamily="2" charset="-122"/>
              </a:rPr>
              <a:t>截取者</a:t>
            </a:r>
            <a:endParaRPr lang="zh-CN" altLang="en-US" sz="2000" dirty="0">
              <a:solidFill>
                <a:schemeClr val="tx2"/>
              </a:solidFill>
              <a:latin typeface="Arial" panose="020B0604020202020204" pitchFamily="34" charset="0"/>
              <a:ea typeface="黑体" panose="02010609060101010101" pitchFamily="2" charset="-122"/>
            </a:endParaRPr>
          </a:p>
        </p:txBody>
      </p:sp>
      <p:sp>
        <p:nvSpPr>
          <p:cNvPr id="353339" name="矩形 353338"/>
          <p:cNvSpPr/>
          <p:nvPr/>
        </p:nvSpPr>
        <p:spPr>
          <a:xfrm>
            <a:off x="3552825" y="2541588"/>
            <a:ext cx="354013" cy="358775"/>
          </a:xfrm>
          <a:prstGeom prst="rect">
            <a:avLst/>
          </a:prstGeom>
          <a:solidFill>
            <a:srgbClr val="FF6699"/>
          </a:solidFill>
          <a:ln w="12700" cap="flat" cmpd="sng">
            <a:solidFill>
              <a:schemeClr val="tx1"/>
            </a:solidFill>
            <a:prstDash val="solid"/>
            <a:miter/>
            <a:headEnd type="none" w="med" len="med"/>
            <a:tailEnd type="none" w="med" len="med"/>
          </a:ln>
        </p:spPr>
        <p:txBody>
          <a:bodyPr/>
          <a:p>
            <a:endParaRPr lang="zh-CN" altLang="en-US"/>
          </a:p>
        </p:txBody>
      </p:sp>
      <p:sp>
        <p:nvSpPr>
          <p:cNvPr id="353340" name="矩形 353339"/>
          <p:cNvSpPr/>
          <p:nvPr/>
        </p:nvSpPr>
        <p:spPr>
          <a:xfrm>
            <a:off x="5224463" y="2541588"/>
            <a:ext cx="354012" cy="358775"/>
          </a:xfrm>
          <a:prstGeom prst="rect">
            <a:avLst/>
          </a:prstGeom>
          <a:solidFill>
            <a:srgbClr val="FF6699"/>
          </a:solidFill>
          <a:ln w="12700" cap="flat" cmpd="sng">
            <a:solidFill>
              <a:schemeClr val="tx1"/>
            </a:solidFill>
            <a:prstDash val="solid"/>
            <a:miter/>
            <a:headEnd type="none" w="med" len="med"/>
            <a:tailEnd type="none" w="med" len="med"/>
          </a:ln>
        </p:spPr>
        <p:txBody>
          <a:bodyPr/>
          <a:p>
            <a:endParaRPr lang="zh-CN" altLang="en-US"/>
          </a:p>
        </p:txBody>
      </p:sp>
      <p:sp>
        <p:nvSpPr>
          <p:cNvPr id="353341" name="直接连接符 353340"/>
          <p:cNvSpPr/>
          <p:nvPr/>
        </p:nvSpPr>
        <p:spPr>
          <a:xfrm>
            <a:off x="3197225" y="2720975"/>
            <a:ext cx="1063625" cy="0"/>
          </a:xfrm>
          <a:prstGeom prst="line">
            <a:avLst/>
          </a:prstGeom>
          <a:ln w="19050" cap="flat" cmpd="sng">
            <a:solidFill>
              <a:srgbClr val="333399"/>
            </a:solidFill>
            <a:prstDash val="solid"/>
            <a:headEnd type="none" w="med" len="med"/>
            <a:tailEnd type="none" w="med" len="med"/>
          </a:ln>
        </p:spPr>
      </p:sp>
      <p:sp>
        <p:nvSpPr>
          <p:cNvPr id="353342" name="直接连接符 353341"/>
          <p:cNvSpPr/>
          <p:nvPr/>
        </p:nvSpPr>
        <p:spPr>
          <a:xfrm flipV="1">
            <a:off x="3729038" y="2159000"/>
            <a:ext cx="0" cy="561975"/>
          </a:xfrm>
          <a:prstGeom prst="line">
            <a:avLst/>
          </a:prstGeom>
          <a:ln w="19050" cap="flat" cmpd="sng">
            <a:solidFill>
              <a:srgbClr val="333399"/>
            </a:solidFill>
            <a:prstDash val="solid"/>
            <a:headEnd type="none" w="sm" len="med"/>
            <a:tailEnd type="triangle" w="med" len="lg"/>
          </a:ln>
        </p:spPr>
      </p:sp>
      <p:sp>
        <p:nvSpPr>
          <p:cNvPr id="353343" name="任意多边形 353342"/>
          <p:cNvSpPr/>
          <p:nvPr/>
        </p:nvSpPr>
        <p:spPr>
          <a:xfrm>
            <a:off x="4914900" y="2138363"/>
            <a:ext cx="427038" cy="574675"/>
          </a:xfrm>
          <a:custGeom>
            <a:avLst/>
            <a:gdLst/>
            <a:ahLst/>
            <a:cxnLst/>
            <a:pathLst>
              <a:path w="290" h="385">
                <a:moveTo>
                  <a:pt x="0" y="384"/>
                </a:moveTo>
                <a:lnTo>
                  <a:pt x="215" y="384"/>
                </a:lnTo>
                <a:cubicBezTo>
                  <a:pt x="256" y="384"/>
                  <a:pt x="257" y="377"/>
                  <a:pt x="246" y="381"/>
                </a:cubicBezTo>
                <a:cubicBezTo>
                  <a:pt x="235" y="385"/>
                  <a:pt x="269" y="377"/>
                  <a:pt x="276" y="369"/>
                </a:cubicBezTo>
                <a:cubicBezTo>
                  <a:pt x="283" y="361"/>
                  <a:pt x="286" y="349"/>
                  <a:pt x="288" y="336"/>
                </a:cubicBezTo>
                <a:cubicBezTo>
                  <a:pt x="290" y="323"/>
                  <a:pt x="288" y="347"/>
                  <a:pt x="288" y="291"/>
                </a:cubicBezTo>
                <a:lnTo>
                  <a:pt x="288" y="0"/>
                </a:lnTo>
              </a:path>
            </a:pathLst>
          </a:custGeom>
          <a:noFill/>
          <a:ln w="19050" cap="flat" cmpd="sng">
            <a:solidFill>
              <a:srgbClr val="333399"/>
            </a:solidFill>
            <a:prstDash val="solid"/>
            <a:headEnd type="none" w="sm" len="med"/>
            <a:tailEnd type="triangle" w="med" len="lg"/>
          </a:ln>
        </p:spPr>
        <p:txBody>
          <a:bodyPr/>
          <a:p>
            <a:endParaRPr lang="zh-CN" altLang="en-US"/>
          </a:p>
        </p:txBody>
      </p:sp>
      <p:sp>
        <p:nvSpPr>
          <p:cNvPr id="353344" name="任意多边形 353343"/>
          <p:cNvSpPr/>
          <p:nvPr/>
        </p:nvSpPr>
        <p:spPr>
          <a:xfrm>
            <a:off x="5483225" y="2133600"/>
            <a:ext cx="428625" cy="577850"/>
          </a:xfrm>
          <a:custGeom>
            <a:avLst/>
            <a:gdLst/>
            <a:ahLst/>
            <a:cxnLst/>
            <a:pathLst>
              <a:path w="290" h="387">
                <a:moveTo>
                  <a:pt x="290" y="384"/>
                </a:moveTo>
                <a:lnTo>
                  <a:pt x="75" y="384"/>
                </a:lnTo>
                <a:cubicBezTo>
                  <a:pt x="75" y="384"/>
                  <a:pt x="55" y="387"/>
                  <a:pt x="45" y="384"/>
                </a:cubicBezTo>
                <a:cubicBezTo>
                  <a:pt x="35" y="381"/>
                  <a:pt x="21" y="377"/>
                  <a:pt x="14" y="369"/>
                </a:cubicBezTo>
                <a:cubicBezTo>
                  <a:pt x="7" y="361"/>
                  <a:pt x="4" y="349"/>
                  <a:pt x="2" y="336"/>
                </a:cubicBezTo>
                <a:cubicBezTo>
                  <a:pt x="0" y="323"/>
                  <a:pt x="2" y="347"/>
                  <a:pt x="2" y="291"/>
                </a:cubicBezTo>
                <a:lnTo>
                  <a:pt x="2" y="0"/>
                </a:lnTo>
              </a:path>
            </a:pathLst>
          </a:custGeom>
          <a:noFill/>
          <a:ln w="19050" cap="flat" cmpd="sng">
            <a:solidFill>
              <a:srgbClr val="333399"/>
            </a:solidFill>
            <a:prstDash val="solid"/>
            <a:headEnd type="triangle" w="med" len="lg"/>
            <a:tailEnd type="none" w="sm" len="med"/>
          </a:ln>
        </p:spPr>
        <p:txBody>
          <a:bodyPr/>
          <a:p>
            <a:endParaRPr lang="zh-CN" altLang="en-US"/>
          </a:p>
        </p:txBody>
      </p:sp>
      <p:sp>
        <p:nvSpPr>
          <p:cNvPr id="353346" name="文本框 353345"/>
          <p:cNvSpPr txBox="1"/>
          <p:nvPr/>
        </p:nvSpPr>
        <p:spPr>
          <a:xfrm>
            <a:off x="5689600" y="2108200"/>
            <a:ext cx="692150" cy="398463"/>
          </a:xfrm>
          <a:prstGeom prst="rect">
            <a:avLst/>
          </a:prstGeom>
          <a:noFill/>
          <a:ln w="9525">
            <a:noFill/>
          </a:ln>
        </p:spPr>
        <p:txBody>
          <a:bodyPr wrap="none" anchor="t">
            <a:spAutoFit/>
          </a:bodyPr>
          <a:p>
            <a:pPr algn="l"/>
            <a:r>
              <a:rPr lang="zh-CN" altLang="en-US" sz="2000" dirty="0">
                <a:solidFill>
                  <a:schemeClr val="tx2"/>
                </a:solidFill>
                <a:latin typeface="Arial" panose="020B0604020202020204" pitchFamily="34" charset="0"/>
                <a:ea typeface="黑体" panose="02010609060101010101" pitchFamily="2" charset="-122"/>
              </a:rPr>
              <a:t>篡改</a:t>
            </a:r>
            <a:endParaRPr lang="zh-CN" altLang="en-US" sz="2000" dirty="0">
              <a:solidFill>
                <a:schemeClr val="tx2"/>
              </a:solidFill>
              <a:latin typeface="Arial" panose="020B0604020202020204" pitchFamily="34" charset="0"/>
              <a:ea typeface="黑体" panose="02010609060101010101" pitchFamily="2" charset="-122"/>
            </a:endParaRPr>
          </a:p>
        </p:txBody>
      </p:sp>
      <p:sp>
        <p:nvSpPr>
          <p:cNvPr id="353347" name="椭圆 353346"/>
          <p:cNvSpPr/>
          <p:nvPr/>
        </p:nvSpPr>
        <p:spPr>
          <a:xfrm>
            <a:off x="3694113" y="2676525"/>
            <a:ext cx="69850" cy="71438"/>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a:p>
        </p:txBody>
      </p:sp>
      <p:pic>
        <p:nvPicPr>
          <p:cNvPr id="353349" name="图片 353348"/>
          <p:cNvPicPr/>
          <p:nvPr/>
        </p:nvPicPr>
        <p:blipFill>
          <a:blip r:embed="rId1"/>
          <a:stretch>
            <a:fillRect/>
          </a:stretch>
        </p:blipFill>
        <p:spPr>
          <a:xfrm rot="5400000">
            <a:off x="1547813" y="2509838"/>
            <a:ext cx="503237" cy="227012"/>
          </a:xfrm>
          <a:prstGeom prst="rect">
            <a:avLst/>
          </a:prstGeom>
          <a:noFill/>
          <a:ln w="12699">
            <a:noFill/>
          </a:ln>
        </p:spPr>
      </p:pic>
      <p:sp>
        <p:nvSpPr>
          <p:cNvPr id="353350" name="文本框 353349"/>
          <p:cNvSpPr txBox="1"/>
          <p:nvPr/>
        </p:nvSpPr>
        <p:spPr>
          <a:xfrm>
            <a:off x="168275" y="2809875"/>
            <a:ext cx="354013" cy="396875"/>
          </a:xfrm>
          <a:prstGeom prst="rect">
            <a:avLst/>
          </a:prstGeom>
          <a:noFill/>
          <a:ln w="9525">
            <a:noFill/>
          </a:ln>
        </p:spPr>
        <p:txBody>
          <a:bodyPr wrap="none" anchor="t">
            <a:spAutoFit/>
          </a:bodyPr>
          <a:p>
            <a:pPr algn="l"/>
            <a:r>
              <a:rPr lang="en-US" altLang="zh-CN" sz="2000">
                <a:solidFill>
                  <a:schemeClr val="tx2"/>
                </a:solidFill>
                <a:latin typeface="Arial" panose="020B0604020202020204" pitchFamily="34" charset="0"/>
                <a:ea typeface="黑体" panose="02010609060101010101" pitchFamily="2" charset="-122"/>
              </a:rPr>
              <a:t>A</a:t>
            </a:r>
            <a:endParaRPr lang="en-US" altLang="zh-CN" sz="2000">
              <a:solidFill>
                <a:schemeClr val="tx2"/>
              </a:solidFill>
              <a:latin typeface="Arial" panose="020B0604020202020204" pitchFamily="34" charset="0"/>
              <a:ea typeface="黑体" panose="02010609060101010101" pitchFamily="2" charset="-122"/>
            </a:endParaRPr>
          </a:p>
        </p:txBody>
      </p:sp>
      <p:sp>
        <p:nvSpPr>
          <p:cNvPr id="353351" name="文本框 353350"/>
          <p:cNvSpPr txBox="1"/>
          <p:nvPr/>
        </p:nvSpPr>
        <p:spPr>
          <a:xfrm>
            <a:off x="8640763" y="2809875"/>
            <a:ext cx="354012" cy="396875"/>
          </a:xfrm>
          <a:prstGeom prst="rect">
            <a:avLst/>
          </a:prstGeom>
          <a:noFill/>
          <a:ln w="9525">
            <a:noFill/>
          </a:ln>
        </p:spPr>
        <p:txBody>
          <a:bodyPr wrap="none" anchor="t">
            <a:spAutoFit/>
          </a:bodyPr>
          <a:p>
            <a:pPr algn="l"/>
            <a:r>
              <a:rPr lang="en-US" altLang="zh-CN" sz="2000">
                <a:solidFill>
                  <a:schemeClr val="tx2"/>
                </a:solidFill>
                <a:latin typeface="Arial" panose="020B0604020202020204" pitchFamily="34" charset="0"/>
                <a:ea typeface="黑体" panose="02010609060101010101" pitchFamily="2" charset="-122"/>
              </a:rPr>
              <a:t>B</a:t>
            </a:r>
            <a:endParaRPr lang="en-US" altLang="zh-CN" sz="2000">
              <a:solidFill>
                <a:schemeClr val="tx2"/>
              </a:solidFill>
              <a:latin typeface="Arial" panose="020B0604020202020204" pitchFamily="34" charset="0"/>
              <a:ea typeface="黑体" panose="02010609060101010101" pitchFamily="2" charset="-122"/>
            </a:endParaRPr>
          </a:p>
        </p:txBody>
      </p:sp>
      <p:graphicFrame>
        <p:nvGraphicFramePr>
          <p:cNvPr id="353353" name="对象 353352"/>
          <p:cNvGraphicFramePr/>
          <p:nvPr/>
        </p:nvGraphicFramePr>
        <p:xfrm>
          <a:off x="3359150" y="3082925"/>
          <a:ext cx="2293938" cy="1498600"/>
        </p:xfrm>
        <a:graphic>
          <a:graphicData uri="http://schemas.openxmlformats.org/presentationml/2006/ole">
            <mc:AlternateContent xmlns:mc="http://schemas.openxmlformats.org/markup-compatibility/2006">
              <mc:Choice xmlns:v="urn:schemas-microsoft-com:vml" Requires="v">
                <p:oleObj spid="_x0000_s3083" name="" r:id="rId2" imgW="1687195" imgH="964565" progId="Visio.Drawing.6">
                  <p:embed/>
                </p:oleObj>
              </mc:Choice>
              <mc:Fallback>
                <p:oleObj name="" r:id="rId2" imgW="1687195" imgH="964565" progId="Visio.Drawing.6">
                  <p:embed/>
                  <p:pic>
                    <p:nvPicPr>
                      <p:cNvPr id="0" name="图片 3082"/>
                      <p:cNvPicPr/>
                      <p:nvPr/>
                    </p:nvPicPr>
                    <p:blipFill>
                      <a:blip r:embed="rId3"/>
                      <a:stretch>
                        <a:fillRect/>
                      </a:stretch>
                    </p:blipFill>
                    <p:spPr>
                      <a:xfrm>
                        <a:off x="3359150" y="3082925"/>
                        <a:ext cx="2293938" cy="1498600"/>
                      </a:xfrm>
                      <a:prstGeom prst="rect">
                        <a:avLst/>
                      </a:prstGeom>
                      <a:noFill/>
                      <a:ln w="38100">
                        <a:noFill/>
                        <a:miter/>
                      </a:ln>
                      <a:effectLst>
                        <a:outerShdw dist="25400" dir="5400000" algn="ctr" rotWithShape="0">
                          <a:schemeClr val="bg2"/>
                        </a:outerShdw>
                      </a:effectLst>
                    </p:spPr>
                  </p:pic>
                </p:oleObj>
              </mc:Fallback>
            </mc:AlternateContent>
          </a:graphicData>
        </a:graphic>
      </p:graphicFrame>
      <p:grpSp>
        <p:nvGrpSpPr>
          <p:cNvPr id="353354" name="组合 353353"/>
          <p:cNvGrpSpPr/>
          <p:nvPr/>
        </p:nvGrpSpPr>
        <p:grpSpPr>
          <a:xfrm>
            <a:off x="461963" y="2949575"/>
            <a:ext cx="574675" cy="620713"/>
            <a:chOff x="921" y="2412"/>
            <a:chExt cx="284" cy="265"/>
          </a:xfrm>
        </p:grpSpPr>
        <p:grpSp>
          <p:nvGrpSpPr>
            <p:cNvPr id="353355" name="组合 353354"/>
            <p:cNvGrpSpPr/>
            <p:nvPr/>
          </p:nvGrpSpPr>
          <p:grpSpPr>
            <a:xfrm>
              <a:off x="928" y="2417"/>
              <a:ext cx="277" cy="260"/>
              <a:chOff x="928" y="2417"/>
              <a:chExt cx="277" cy="260"/>
            </a:xfrm>
          </p:grpSpPr>
          <p:sp>
            <p:nvSpPr>
              <p:cNvPr id="353356" name="任意多边形 353355"/>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353357" name="任意多边形 353356"/>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353358" name="任意多边形 353357"/>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353359" name="任意多边形 353358"/>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353360" name="矩形 353359"/>
              <p:cNvSpPr/>
              <p:nvPr/>
            </p:nvSpPr>
            <p:spPr>
              <a:xfrm>
                <a:off x="974" y="2434"/>
                <a:ext cx="185" cy="132"/>
              </a:xfrm>
              <a:prstGeom prst="rect">
                <a:avLst/>
              </a:prstGeom>
              <a:solidFill>
                <a:srgbClr val="000000"/>
              </a:solidFill>
              <a:ln w="9525">
                <a:noFill/>
              </a:ln>
            </p:spPr>
            <p:txBody>
              <a:bodyPr/>
              <a:p>
                <a:endParaRPr lang="zh-CN" altLang="en-US"/>
              </a:p>
            </p:txBody>
          </p:sp>
          <p:sp>
            <p:nvSpPr>
              <p:cNvPr id="353361" name="矩形 353360"/>
              <p:cNvSpPr/>
              <p:nvPr/>
            </p:nvSpPr>
            <p:spPr>
              <a:xfrm>
                <a:off x="937" y="2576"/>
                <a:ext cx="260" cy="59"/>
              </a:xfrm>
              <a:prstGeom prst="rect">
                <a:avLst/>
              </a:prstGeom>
              <a:solidFill>
                <a:srgbClr val="000000"/>
              </a:solidFill>
              <a:ln w="9525">
                <a:noFill/>
              </a:ln>
            </p:spPr>
            <p:txBody>
              <a:bodyPr/>
              <a:p>
                <a:endParaRPr lang="zh-CN" altLang="en-US"/>
              </a:p>
            </p:txBody>
          </p:sp>
          <p:sp>
            <p:nvSpPr>
              <p:cNvPr id="353362" name="矩形 353361"/>
              <p:cNvSpPr/>
              <p:nvPr/>
            </p:nvSpPr>
            <p:spPr>
              <a:xfrm>
                <a:off x="992" y="2450"/>
                <a:ext cx="150" cy="102"/>
              </a:xfrm>
              <a:prstGeom prst="rect">
                <a:avLst/>
              </a:prstGeom>
              <a:solidFill>
                <a:srgbClr val="000000"/>
              </a:solidFill>
              <a:ln w="9525">
                <a:noFill/>
              </a:ln>
            </p:spPr>
            <p:txBody>
              <a:bodyPr/>
              <a:p>
                <a:endParaRPr lang="zh-CN" altLang="en-US"/>
              </a:p>
            </p:txBody>
          </p:sp>
          <p:sp>
            <p:nvSpPr>
              <p:cNvPr id="353363" name="直接连接符 353362"/>
              <p:cNvSpPr/>
              <p:nvPr/>
            </p:nvSpPr>
            <p:spPr>
              <a:xfrm flipH="1">
                <a:off x="1115" y="2598"/>
                <a:ext cx="61" cy="1"/>
              </a:xfrm>
              <a:prstGeom prst="line">
                <a:avLst/>
              </a:prstGeom>
              <a:ln w="7938" cap="flat" cmpd="sng">
                <a:solidFill>
                  <a:srgbClr val="000000"/>
                </a:solidFill>
                <a:prstDash val="solid"/>
                <a:headEnd type="none" w="med" len="med"/>
                <a:tailEnd type="none" w="med" len="med"/>
              </a:ln>
            </p:spPr>
          </p:sp>
          <p:grpSp>
            <p:nvGrpSpPr>
              <p:cNvPr id="353364" name="组合 353363"/>
              <p:cNvGrpSpPr/>
              <p:nvPr/>
            </p:nvGrpSpPr>
            <p:grpSpPr>
              <a:xfrm>
                <a:off x="928" y="2639"/>
                <a:ext cx="277" cy="38"/>
                <a:chOff x="928" y="2639"/>
                <a:chExt cx="277" cy="38"/>
              </a:xfrm>
            </p:grpSpPr>
            <p:sp>
              <p:nvSpPr>
                <p:cNvPr id="353365" name="任意多边形 353364"/>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353366" name="任意多边形 353365"/>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353367" name="矩形 353366"/>
                <p:cNvSpPr/>
                <p:nvPr/>
              </p:nvSpPr>
              <p:spPr>
                <a:xfrm>
                  <a:off x="930" y="2666"/>
                  <a:ext cx="274" cy="11"/>
                </a:xfrm>
                <a:prstGeom prst="rect">
                  <a:avLst/>
                </a:prstGeom>
                <a:solidFill>
                  <a:srgbClr val="000000"/>
                </a:solidFill>
                <a:ln w="9525">
                  <a:noFill/>
                </a:ln>
              </p:spPr>
              <p:txBody>
                <a:bodyPr/>
                <a:p>
                  <a:endParaRPr lang="zh-CN" altLang="en-US"/>
                </a:p>
              </p:txBody>
            </p:sp>
          </p:grpSp>
        </p:grpSp>
        <p:grpSp>
          <p:nvGrpSpPr>
            <p:cNvPr id="353368" name="组合 353367"/>
            <p:cNvGrpSpPr/>
            <p:nvPr/>
          </p:nvGrpSpPr>
          <p:grpSpPr>
            <a:xfrm>
              <a:off x="921" y="2412"/>
              <a:ext cx="277" cy="261"/>
              <a:chOff x="921" y="2412"/>
              <a:chExt cx="277" cy="261"/>
            </a:xfrm>
          </p:grpSpPr>
          <p:sp>
            <p:nvSpPr>
              <p:cNvPr id="353369" name="任意多边形 353368"/>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353370" name="任意多边形 353369"/>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353371" name="任意多边形 353370"/>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353372" name="任意多边形 353371"/>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353373" name="矩形 353372"/>
              <p:cNvSpPr/>
              <p:nvPr/>
            </p:nvSpPr>
            <p:spPr>
              <a:xfrm>
                <a:off x="968" y="2429"/>
                <a:ext cx="184" cy="132"/>
              </a:xfrm>
              <a:prstGeom prst="rect">
                <a:avLst/>
              </a:prstGeom>
              <a:solidFill>
                <a:srgbClr val="B7B79D"/>
              </a:solidFill>
              <a:ln w="9525">
                <a:noFill/>
              </a:ln>
            </p:spPr>
            <p:txBody>
              <a:bodyPr/>
              <a:p>
                <a:endParaRPr lang="zh-CN" altLang="en-US"/>
              </a:p>
            </p:txBody>
          </p:sp>
          <p:sp>
            <p:nvSpPr>
              <p:cNvPr id="353374" name="矩形 353373"/>
              <p:cNvSpPr/>
              <p:nvPr/>
            </p:nvSpPr>
            <p:spPr>
              <a:xfrm>
                <a:off x="930" y="2571"/>
                <a:ext cx="260" cy="59"/>
              </a:xfrm>
              <a:prstGeom prst="rect">
                <a:avLst/>
              </a:prstGeom>
              <a:solidFill>
                <a:srgbClr val="B7B79D"/>
              </a:solidFill>
              <a:ln w="9525">
                <a:noFill/>
              </a:ln>
            </p:spPr>
            <p:txBody>
              <a:bodyPr/>
              <a:p>
                <a:endParaRPr lang="zh-CN" altLang="en-US"/>
              </a:p>
            </p:txBody>
          </p:sp>
          <p:sp>
            <p:nvSpPr>
              <p:cNvPr id="353375" name="矩形 353374"/>
              <p:cNvSpPr/>
              <p:nvPr/>
            </p:nvSpPr>
            <p:spPr>
              <a:xfrm>
                <a:off x="985" y="2445"/>
                <a:ext cx="150" cy="102"/>
              </a:xfrm>
              <a:prstGeom prst="rect">
                <a:avLst/>
              </a:prstGeom>
              <a:solidFill>
                <a:srgbClr val="FFFFFF"/>
              </a:solidFill>
              <a:ln w="9525">
                <a:noFill/>
              </a:ln>
            </p:spPr>
            <p:txBody>
              <a:bodyPr/>
              <a:p>
                <a:endParaRPr lang="zh-CN" altLang="en-US"/>
              </a:p>
            </p:txBody>
          </p:sp>
          <p:sp>
            <p:nvSpPr>
              <p:cNvPr id="353376" name="直接连接符 353375"/>
              <p:cNvSpPr/>
              <p:nvPr/>
            </p:nvSpPr>
            <p:spPr>
              <a:xfrm flipH="1">
                <a:off x="1108" y="2593"/>
                <a:ext cx="61" cy="1"/>
              </a:xfrm>
              <a:prstGeom prst="line">
                <a:avLst/>
              </a:prstGeom>
              <a:ln w="7938" cap="flat" cmpd="sng">
                <a:solidFill>
                  <a:srgbClr val="000000"/>
                </a:solidFill>
                <a:prstDash val="solid"/>
                <a:headEnd type="none" w="med" len="med"/>
                <a:tailEnd type="none" w="med" len="med"/>
              </a:ln>
            </p:spPr>
          </p:sp>
          <p:grpSp>
            <p:nvGrpSpPr>
              <p:cNvPr id="353377" name="组合 353376"/>
              <p:cNvGrpSpPr/>
              <p:nvPr/>
            </p:nvGrpSpPr>
            <p:grpSpPr>
              <a:xfrm>
                <a:off x="921" y="2635"/>
                <a:ext cx="277" cy="38"/>
                <a:chOff x="921" y="2635"/>
                <a:chExt cx="277" cy="38"/>
              </a:xfrm>
            </p:grpSpPr>
            <p:sp>
              <p:nvSpPr>
                <p:cNvPr id="353378" name="任意多边形 353377"/>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353379" name="任意多边形 353378"/>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353380" name="矩形 353379"/>
                <p:cNvSpPr/>
                <p:nvPr/>
              </p:nvSpPr>
              <p:spPr>
                <a:xfrm>
                  <a:off x="923" y="2662"/>
                  <a:ext cx="274" cy="11"/>
                </a:xfrm>
                <a:prstGeom prst="rect">
                  <a:avLst/>
                </a:prstGeom>
                <a:solidFill>
                  <a:srgbClr val="BAB79D"/>
                </a:solidFill>
                <a:ln w="9525">
                  <a:noFill/>
                </a:ln>
              </p:spPr>
              <p:txBody>
                <a:bodyPr/>
                <a:p>
                  <a:endParaRPr lang="zh-CN" altLang="en-US"/>
                </a:p>
              </p:txBody>
            </p:sp>
          </p:grpSp>
        </p:grpSp>
      </p:grpSp>
      <p:sp>
        <p:nvSpPr>
          <p:cNvPr id="353382" name="矩形 353381"/>
          <p:cNvSpPr/>
          <p:nvPr/>
        </p:nvSpPr>
        <p:spPr>
          <a:xfrm>
            <a:off x="1135063" y="3402013"/>
            <a:ext cx="1276350" cy="715962"/>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r>
              <a:rPr lang="en-US" altLang="zh-CN" sz="2000" i="1">
                <a:solidFill>
                  <a:schemeClr val="tx2"/>
                </a:solidFill>
                <a:latin typeface="Arial" panose="020B0604020202020204" pitchFamily="34" charset="0"/>
                <a:ea typeface="黑体" panose="02010609060101010101" pitchFamily="2" charset="-122"/>
              </a:rPr>
              <a:t>E</a:t>
            </a:r>
            <a:r>
              <a:rPr lang="en-US" altLang="zh-CN" sz="2000" dirty="0">
                <a:solidFill>
                  <a:schemeClr val="tx2"/>
                </a:solidFill>
                <a:latin typeface="Arial" panose="020B0604020202020204" pitchFamily="34" charset="0"/>
                <a:ea typeface="黑体" panose="02010609060101010101" pitchFamily="2" charset="-122"/>
              </a:rPr>
              <a:t> </a:t>
            </a:r>
            <a:r>
              <a:rPr lang="zh-CN" altLang="en-US" sz="2000" dirty="0">
                <a:solidFill>
                  <a:schemeClr val="tx2"/>
                </a:solidFill>
                <a:latin typeface="Arial" panose="020B0604020202020204" pitchFamily="34" charset="0"/>
                <a:ea typeface="黑体" panose="02010609060101010101" pitchFamily="2" charset="-122"/>
              </a:rPr>
              <a:t>运算</a:t>
            </a:r>
            <a:endParaRPr lang="zh-CN" altLang="en-US" sz="2000" dirty="0">
              <a:solidFill>
                <a:schemeClr val="tx2"/>
              </a:solidFill>
              <a:latin typeface="Arial" panose="020B0604020202020204" pitchFamily="34" charset="0"/>
              <a:ea typeface="黑体" panose="02010609060101010101" pitchFamily="2" charset="-122"/>
            </a:endParaRPr>
          </a:p>
          <a:p>
            <a:r>
              <a:rPr lang="zh-CN" altLang="en-US" sz="2000" dirty="0">
                <a:solidFill>
                  <a:schemeClr val="tx2"/>
                </a:solidFill>
                <a:latin typeface="Arial" panose="020B0604020202020204" pitchFamily="34" charset="0"/>
                <a:ea typeface="黑体" panose="02010609060101010101" pitchFamily="2" charset="-122"/>
              </a:rPr>
              <a:t>加密算法</a:t>
            </a:r>
            <a:endParaRPr lang="zh-CN" altLang="en-US" sz="2000" dirty="0">
              <a:solidFill>
                <a:schemeClr val="tx2"/>
              </a:solidFill>
              <a:latin typeface="Arial" panose="020B0604020202020204" pitchFamily="34" charset="0"/>
              <a:ea typeface="黑体" panose="02010609060101010101" pitchFamily="2" charset="-122"/>
            </a:endParaRPr>
          </a:p>
        </p:txBody>
      </p:sp>
      <p:sp>
        <p:nvSpPr>
          <p:cNvPr id="353383" name="矩形 353382"/>
          <p:cNvSpPr/>
          <p:nvPr/>
        </p:nvSpPr>
        <p:spPr>
          <a:xfrm>
            <a:off x="6659563" y="3402013"/>
            <a:ext cx="1277937" cy="715962"/>
          </a:xfrm>
          <a:prstGeom prst="rect">
            <a:avLst/>
          </a:prstGeom>
          <a:solidFill>
            <a:srgbClr val="FFFF99"/>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2000" dirty="0">
                <a:solidFill>
                  <a:schemeClr val="tx2"/>
                </a:solidFill>
                <a:latin typeface="Arial" panose="020B0604020202020204" pitchFamily="34" charset="0"/>
                <a:ea typeface="黑体" panose="02010609060101010101" pitchFamily="2" charset="-122"/>
              </a:rPr>
              <a:t>D </a:t>
            </a:r>
            <a:r>
              <a:rPr lang="zh-CN" altLang="en-US" sz="2000" dirty="0">
                <a:solidFill>
                  <a:schemeClr val="tx2"/>
                </a:solidFill>
                <a:latin typeface="Arial" panose="020B0604020202020204" pitchFamily="34" charset="0"/>
                <a:ea typeface="黑体" panose="02010609060101010101" pitchFamily="2" charset="-122"/>
              </a:rPr>
              <a:t>运算</a:t>
            </a:r>
            <a:endParaRPr lang="zh-CN" altLang="en-US" sz="2000" dirty="0">
              <a:solidFill>
                <a:schemeClr val="tx2"/>
              </a:solidFill>
              <a:latin typeface="Arial" panose="020B0604020202020204" pitchFamily="34" charset="0"/>
              <a:ea typeface="黑体" panose="02010609060101010101" pitchFamily="2" charset="-122"/>
            </a:endParaRPr>
          </a:p>
          <a:p>
            <a:r>
              <a:rPr lang="zh-CN" altLang="en-US" sz="2000" dirty="0">
                <a:solidFill>
                  <a:schemeClr val="tx2"/>
                </a:solidFill>
                <a:latin typeface="Arial" panose="020B0604020202020204" pitchFamily="34" charset="0"/>
                <a:ea typeface="黑体" panose="02010609060101010101" pitchFamily="2" charset="-122"/>
              </a:rPr>
              <a:t>解密算法</a:t>
            </a:r>
            <a:endParaRPr lang="zh-CN" altLang="en-US" sz="2000" dirty="0">
              <a:solidFill>
                <a:schemeClr val="tx2"/>
              </a:solidFill>
              <a:latin typeface="Arial" panose="020B0604020202020204" pitchFamily="34" charset="0"/>
              <a:ea typeface="黑体" panose="02010609060101010101" pitchFamily="2" charset="-122"/>
            </a:endParaRPr>
          </a:p>
        </p:txBody>
      </p:sp>
      <p:grpSp>
        <p:nvGrpSpPr>
          <p:cNvPr id="353384" name="组合 353383"/>
          <p:cNvGrpSpPr/>
          <p:nvPr/>
        </p:nvGrpSpPr>
        <p:grpSpPr>
          <a:xfrm>
            <a:off x="8156575" y="2924175"/>
            <a:ext cx="574675" cy="620713"/>
            <a:chOff x="921" y="2412"/>
            <a:chExt cx="284" cy="265"/>
          </a:xfrm>
        </p:grpSpPr>
        <p:grpSp>
          <p:nvGrpSpPr>
            <p:cNvPr id="353385" name="组合 353384"/>
            <p:cNvGrpSpPr/>
            <p:nvPr/>
          </p:nvGrpSpPr>
          <p:grpSpPr>
            <a:xfrm>
              <a:off x="928" y="2417"/>
              <a:ext cx="277" cy="260"/>
              <a:chOff x="928" y="2417"/>
              <a:chExt cx="277" cy="260"/>
            </a:xfrm>
          </p:grpSpPr>
          <p:sp>
            <p:nvSpPr>
              <p:cNvPr id="353386" name="任意多边形 353385"/>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353387" name="任意多边形 353386"/>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353388" name="任意多边形 353387"/>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353389" name="任意多边形 353388"/>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353390" name="矩形 353389"/>
              <p:cNvSpPr/>
              <p:nvPr/>
            </p:nvSpPr>
            <p:spPr>
              <a:xfrm>
                <a:off x="974" y="2434"/>
                <a:ext cx="185" cy="132"/>
              </a:xfrm>
              <a:prstGeom prst="rect">
                <a:avLst/>
              </a:prstGeom>
              <a:solidFill>
                <a:srgbClr val="000000"/>
              </a:solidFill>
              <a:ln w="9525">
                <a:noFill/>
              </a:ln>
            </p:spPr>
            <p:txBody>
              <a:bodyPr/>
              <a:p>
                <a:endParaRPr lang="zh-CN" altLang="en-US"/>
              </a:p>
            </p:txBody>
          </p:sp>
          <p:sp>
            <p:nvSpPr>
              <p:cNvPr id="353391" name="矩形 353390"/>
              <p:cNvSpPr/>
              <p:nvPr/>
            </p:nvSpPr>
            <p:spPr>
              <a:xfrm>
                <a:off x="937" y="2576"/>
                <a:ext cx="260" cy="59"/>
              </a:xfrm>
              <a:prstGeom prst="rect">
                <a:avLst/>
              </a:prstGeom>
              <a:solidFill>
                <a:srgbClr val="000000"/>
              </a:solidFill>
              <a:ln w="9525">
                <a:noFill/>
              </a:ln>
            </p:spPr>
            <p:txBody>
              <a:bodyPr/>
              <a:p>
                <a:endParaRPr lang="zh-CN" altLang="en-US"/>
              </a:p>
            </p:txBody>
          </p:sp>
          <p:sp>
            <p:nvSpPr>
              <p:cNvPr id="353392" name="矩形 353391"/>
              <p:cNvSpPr/>
              <p:nvPr/>
            </p:nvSpPr>
            <p:spPr>
              <a:xfrm>
                <a:off x="992" y="2450"/>
                <a:ext cx="150" cy="102"/>
              </a:xfrm>
              <a:prstGeom prst="rect">
                <a:avLst/>
              </a:prstGeom>
              <a:solidFill>
                <a:srgbClr val="000000"/>
              </a:solidFill>
              <a:ln w="9525">
                <a:noFill/>
              </a:ln>
            </p:spPr>
            <p:txBody>
              <a:bodyPr/>
              <a:p>
                <a:endParaRPr lang="zh-CN" altLang="en-US"/>
              </a:p>
            </p:txBody>
          </p:sp>
          <p:sp>
            <p:nvSpPr>
              <p:cNvPr id="353393" name="直接连接符 353392"/>
              <p:cNvSpPr/>
              <p:nvPr/>
            </p:nvSpPr>
            <p:spPr>
              <a:xfrm flipH="1">
                <a:off x="1115" y="2598"/>
                <a:ext cx="61" cy="1"/>
              </a:xfrm>
              <a:prstGeom prst="line">
                <a:avLst/>
              </a:prstGeom>
              <a:ln w="7938" cap="flat" cmpd="sng">
                <a:solidFill>
                  <a:srgbClr val="000000"/>
                </a:solidFill>
                <a:prstDash val="solid"/>
                <a:headEnd type="none" w="med" len="med"/>
                <a:tailEnd type="none" w="med" len="med"/>
              </a:ln>
            </p:spPr>
          </p:sp>
          <p:grpSp>
            <p:nvGrpSpPr>
              <p:cNvPr id="353394" name="组合 353393"/>
              <p:cNvGrpSpPr/>
              <p:nvPr/>
            </p:nvGrpSpPr>
            <p:grpSpPr>
              <a:xfrm>
                <a:off x="928" y="2639"/>
                <a:ext cx="277" cy="38"/>
                <a:chOff x="928" y="2639"/>
                <a:chExt cx="277" cy="38"/>
              </a:xfrm>
            </p:grpSpPr>
            <p:sp>
              <p:nvSpPr>
                <p:cNvPr id="353395" name="任意多边形 353394"/>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353396" name="任意多边形 353395"/>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353397" name="矩形 353396"/>
                <p:cNvSpPr/>
                <p:nvPr/>
              </p:nvSpPr>
              <p:spPr>
                <a:xfrm>
                  <a:off x="930" y="2666"/>
                  <a:ext cx="274" cy="11"/>
                </a:xfrm>
                <a:prstGeom prst="rect">
                  <a:avLst/>
                </a:prstGeom>
                <a:solidFill>
                  <a:srgbClr val="000000"/>
                </a:solidFill>
                <a:ln w="9525">
                  <a:noFill/>
                </a:ln>
              </p:spPr>
              <p:txBody>
                <a:bodyPr/>
                <a:p>
                  <a:endParaRPr lang="zh-CN" altLang="en-US"/>
                </a:p>
              </p:txBody>
            </p:sp>
          </p:grpSp>
        </p:grpSp>
        <p:grpSp>
          <p:nvGrpSpPr>
            <p:cNvPr id="353398" name="组合 353397"/>
            <p:cNvGrpSpPr/>
            <p:nvPr/>
          </p:nvGrpSpPr>
          <p:grpSpPr>
            <a:xfrm>
              <a:off x="921" y="2412"/>
              <a:ext cx="277" cy="261"/>
              <a:chOff x="921" y="2412"/>
              <a:chExt cx="277" cy="261"/>
            </a:xfrm>
          </p:grpSpPr>
          <p:sp>
            <p:nvSpPr>
              <p:cNvPr id="353399" name="任意多边形 353398"/>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353400" name="任意多边形 353399"/>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353401" name="任意多边形 353400"/>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353402" name="任意多边形 353401"/>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353403" name="矩形 353402"/>
              <p:cNvSpPr/>
              <p:nvPr/>
            </p:nvSpPr>
            <p:spPr>
              <a:xfrm>
                <a:off x="968" y="2429"/>
                <a:ext cx="184" cy="132"/>
              </a:xfrm>
              <a:prstGeom prst="rect">
                <a:avLst/>
              </a:prstGeom>
              <a:solidFill>
                <a:srgbClr val="B7B79D"/>
              </a:solidFill>
              <a:ln w="9525">
                <a:noFill/>
              </a:ln>
            </p:spPr>
            <p:txBody>
              <a:bodyPr/>
              <a:p>
                <a:endParaRPr lang="zh-CN" altLang="en-US"/>
              </a:p>
            </p:txBody>
          </p:sp>
          <p:sp>
            <p:nvSpPr>
              <p:cNvPr id="353404" name="矩形 353403"/>
              <p:cNvSpPr/>
              <p:nvPr/>
            </p:nvSpPr>
            <p:spPr>
              <a:xfrm>
                <a:off x="930" y="2571"/>
                <a:ext cx="260" cy="59"/>
              </a:xfrm>
              <a:prstGeom prst="rect">
                <a:avLst/>
              </a:prstGeom>
              <a:solidFill>
                <a:srgbClr val="B7B79D"/>
              </a:solidFill>
              <a:ln w="9525">
                <a:noFill/>
              </a:ln>
            </p:spPr>
            <p:txBody>
              <a:bodyPr/>
              <a:p>
                <a:endParaRPr lang="zh-CN" altLang="en-US"/>
              </a:p>
            </p:txBody>
          </p:sp>
          <p:sp>
            <p:nvSpPr>
              <p:cNvPr id="353405" name="矩形 353404"/>
              <p:cNvSpPr/>
              <p:nvPr/>
            </p:nvSpPr>
            <p:spPr>
              <a:xfrm>
                <a:off x="985" y="2445"/>
                <a:ext cx="150" cy="102"/>
              </a:xfrm>
              <a:prstGeom prst="rect">
                <a:avLst/>
              </a:prstGeom>
              <a:solidFill>
                <a:srgbClr val="FFFFFF"/>
              </a:solidFill>
              <a:ln w="9525">
                <a:noFill/>
              </a:ln>
            </p:spPr>
            <p:txBody>
              <a:bodyPr/>
              <a:p>
                <a:endParaRPr lang="zh-CN" altLang="en-US"/>
              </a:p>
            </p:txBody>
          </p:sp>
          <p:sp>
            <p:nvSpPr>
              <p:cNvPr id="353406" name="直接连接符 353405"/>
              <p:cNvSpPr/>
              <p:nvPr/>
            </p:nvSpPr>
            <p:spPr>
              <a:xfrm flipH="1">
                <a:off x="1108" y="2593"/>
                <a:ext cx="61" cy="1"/>
              </a:xfrm>
              <a:prstGeom prst="line">
                <a:avLst/>
              </a:prstGeom>
              <a:ln w="7938" cap="flat" cmpd="sng">
                <a:solidFill>
                  <a:srgbClr val="000000"/>
                </a:solidFill>
                <a:prstDash val="solid"/>
                <a:headEnd type="none" w="med" len="med"/>
                <a:tailEnd type="none" w="med" len="med"/>
              </a:ln>
            </p:spPr>
          </p:sp>
          <p:grpSp>
            <p:nvGrpSpPr>
              <p:cNvPr id="353407" name="组合 353406"/>
              <p:cNvGrpSpPr/>
              <p:nvPr/>
            </p:nvGrpSpPr>
            <p:grpSpPr>
              <a:xfrm>
                <a:off x="921" y="2635"/>
                <a:ext cx="277" cy="38"/>
                <a:chOff x="921" y="2635"/>
                <a:chExt cx="277" cy="38"/>
              </a:xfrm>
            </p:grpSpPr>
            <p:sp>
              <p:nvSpPr>
                <p:cNvPr id="353408" name="任意多边形 353407"/>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353409" name="任意多边形 353408"/>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353410" name="矩形 353409"/>
                <p:cNvSpPr/>
                <p:nvPr/>
              </p:nvSpPr>
              <p:spPr>
                <a:xfrm>
                  <a:off x="923" y="2662"/>
                  <a:ext cx="274" cy="11"/>
                </a:xfrm>
                <a:prstGeom prst="rect">
                  <a:avLst/>
                </a:prstGeom>
                <a:solidFill>
                  <a:srgbClr val="BAB79D"/>
                </a:solidFill>
                <a:ln w="9525">
                  <a:noFill/>
                </a:ln>
              </p:spPr>
              <p:txBody>
                <a:bodyPr/>
                <a:p>
                  <a:endParaRPr lang="zh-CN" altLang="en-US"/>
                </a:p>
              </p:txBody>
            </p:sp>
          </p:grpSp>
        </p:grpSp>
      </p:grpSp>
      <p:sp>
        <p:nvSpPr>
          <p:cNvPr id="353411" name="文本框 353410"/>
          <p:cNvSpPr txBox="1"/>
          <p:nvPr/>
        </p:nvSpPr>
        <p:spPr>
          <a:xfrm>
            <a:off x="4175125" y="3517900"/>
            <a:ext cx="947738" cy="396875"/>
          </a:xfrm>
          <a:prstGeom prst="rect">
            <a:avLst/>
          </a:prstGeom>
          <a:noFill/>
          <a:ln w="9525">
            <a:noFill/>
          </a:ln>
        </p:spPr>
        <p:txBody>
          <a:bodyPr wrap="none" anchor="t">
            <a:spAutoFit/>
          </a:bodyPr>
          <a:p>
            <a:pPr algn="l"/>
            <a:r>
              <a:rPr lang="zh-CN" altLang="en-US" sz="2000" dirty="0">
                <a:solidFill>
                  <a:schemeClr val="tx2"/>
                </a:solidFill>
                <a:latin typeface="Arial" panose="020B0604020202020204" pitchFamily="34" charset="0"/>
                <a:ea typeface="黑体" panose="02010609060101010101" pitchFamily="2" charset="-122"/>
              </a:rPr>
              <a:t>因特网</a:t>
            </a:r>
            <a:endParaRPr lang="zh-CN" altLang="en-US" sz="2000" dirty="0">
              <a:solidFill>
                <a:schemeClr val="tx2"/>
              </a:solidFill>
              <a:latin typeface="Arial" panose="020B0604020202020204" pitchFamily="34" charset="0"/>
              <a:ea typeface="黑体" panose="02010609060101010101" pitchFamily="2" charset="-122"/>
            </a:endParaRPr>
          </a:p>
        </p:txBody>
      </p:sp>
      <p:sp>
        <p:nvSpPr>
          <p:cNvPr id="353412" name="文本框 353411"/>
          <p:cNvSpPr txBox="1"/>
          <p:nvPr/>
        </p:nvSpPr>
        <p:spPr>
          <a:xfrm>
            <a:off x="7318375" y="2276475"/>
            <a:ext cx="1439863" cy="398463"/>
          </a:xfrm>
          <a:prstGeom prst="rect">
            <a:avLst/>
          </a:prstGeom>
          <a:noFill/>
          <a:ln w="9525">
            <a:noFill/>
          </a:ln>
        </p:spPr>
        <p:txBody>
          <a:bodyPr wrap="none" anchor="t">
            <a:spAutoFit/>
          </a:bodyPr>
          <a:p>
            <a:pPr algn="l"/>
            <a:r>
              <a:rPr lang="zh-CN" altLang="en-US" sz="2000" dirty="0">
                <a:solidFill>
                  <a:schemeClr val="tx2"/>
                </a:solidFill>
                <a:latin typeface="Arial" panose="020B0604020202020204" pitchFamily="34" charset="0"/>
                <a:ea typeface="黑体" panose="02010609060101010101" pitchFamily="2" charset="-122"/>
              </a:rPr>
              <a:t>解密密钥 </a:t>
            </a:r>
            <a:r>
              <a:rPr lang="en-US" altLang="zh-CN" sz="2000" i="1">
                <a:solidFill>
                  <a:schemeClr val="tx2"/>
                </a:solidFill>
                <a:latin typeface="Arial" panose="020B0604020202020204" pitchFamily="34" charset="0"/>
                <a:ea typeface="黑体" panose="02010609060101010101" pitchFamily="2" charset="-122"/>
              </a:rPr>
              <a:t>K</a:t>
            </a:r>
            <a:endParaRPr lang="en-US" altLang="zh-CN" sz="2000" i="1">
              <a:solidFill>
                <a:schemeClr val="tx2"/>
              </a:solidFill>
              <a:latin typeface="Arial" panose="020B0604020202020204" pitchFamily="34" charset="0"/>
              <a:ea typeface="黑体" panose="02010609060101010101" pitchFamily="2" charset="-122"/>
            </a:endParaRPr>
          </a:p>
        </p:txBody>
      </p:sp>
      <p:pic>
        <p:nvPicPr>
          <p:cNvPr id="353413" name="图片 353412"/>
          <p:cNvPicPr/>
          <p:nvPr/>
        </p:nvPicPr>
        <p:blipFill>
          <a:blip r:embed="rId1"/>
          <a:stretch>
            <a:fillRect/>
          </a:stretch>
        </p:blipFill>
        <p:spPr>
          <a:xfrm rot="5400000">
            <a:off x="6997700" y="2509838"/>
            <a:ext cx="503238" cy="225425"/>
          </a:xfrm>
          <a:prstGeom prst="rect">
            <a:avLst/>
          </a:prstGeom>
          <a:noFill/>
          <a:ln w="12699">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42338" name="标题 142337"/>
          <p:cNvSpPr>
            <a:spLocks noGrp="1"/>
          </p:cNvSpPr>
          <p:nvPr>
            <p:ph type="title"/>
          </p:nvPr>
        </p:nvSpPr>
        <p:spPr>
          <a:ln/>
        </p:spPr>
        <p:txBody>
          <a:bodyPr anchor="b"/>
          <a:p>
            <a:pPr algn="ctr"/>
            <a:r>
              <a:rPr lang="zh-CN" altLang="en-US" sz="4800" dirty="0"/>
              <a:t>一些重要概念 </a:t>
            </a:r>
            <a:endParaRPr lang="zh-CN" altLang="en-US" sz="4800" dirty="0"/>
          </a:p>
        </p:txBody>
      </p:sp>
      <p:sp>
        <p:nvSpPr>
          <p:cNvPr id="142339" name="文本占位符 142338"/>
          <p:cNvSpPr>
            <a:spLocks noGrp="1"/>
          </p:cNvSpPr>
          <p:nvPr>
            <p:ph type="body" idx="1"/>
          </p:nvPr>
        </p:nvSpPr>
        <p:spPr>
          <a:xfrm>
            <a:off x="544513" y="1916113"/>
            <a:ext cx="8275637" cy="4752975"/>
          </a:xfrm>
          <a:ln/>
        </p:spPr>
        <p:txBody>
          <a:bodyPr/>
          <a:p>
            <a:r>
              <a:rPr lang="zh-CN" altLang="en-US" sz="2800" dirty="0">
                <a:solidFill>
                  <a:schemeClr val="hlink"/>
                </a:solidFill>
              </a:rPr>
              <a:t>密码编码学</a:t>
            </a:r>
            <a:r>
              <a:rPr lang="en-US" altLang="zh-CN" sz="2800" dirty="0"/>
              <a:t>(cryptography)</a:t>
            </a:r>
            <a:r>
              <a:rPr lang="zh-CN" altLang="en-US" sz="2800" dirty="0"/>
              <a:t>是密码体制的设计学，而</a:t>
            </a:r>
            <a:r>
              <a:rPr lang="zh-CN" altLang="en-US" sz="2800" dirty="0">
                <a:solidFill>
                  <a:schemeClr val="hlink"/>
                </a:solidFill>
              </a:rPr>
              <a:t>密码分析学</a:t>
            </a:r>
            <a:r>
              <a:rPr lang="en-US" altLang="zh-CN" sz="2800" dirty="0"/>
              <a:t>(cryptanalysis)</a:t>
            </a:r>
            <a:r>
              <a:rPr lang="zh-CN" altLang="en-US" sz="2800" dirty="0"/>
              <a:t>则是在未知密钥的情况下从密文推演出明文或密钥的技术。密码编码学与密码分析学合起来即为</a:t>
            </a:r>
            <a:r>
              <a:rPr lang="zh-CN" altLang="en-US" sz="2800" dirty="0">
                <a:solidFill>
                  <a:schemeClr val="hlink"/>
                </a:solidFill>
              </a:rPr>
              <a:t>密码学</a:t>
            </a:r>
            <a:r>
              <a:rPr lang="en-US" altLang="zh-CN" sz="2800" dirty="0"/>
              <a:t>(cryptology)</a:t>
            </a:r>
            <a:r>
              <a:rPr lang="zh-CN" altLang="en-US" sz="2800" dirty="0"/>
              <a:t>。</a:t>
            </a:r>
            <a:endParaRPr lang="zh-CN" altLang="en-US" sz="2800" dirty="0"/>
          </a:p>
          <a:p>
            <a:r>
              <a:rPr lang="zh-CN" altLang="en-US" sz="2800" dirty="0"/>
              <a:t>如果不论截取者获得了多少密文，但在密文中都没有足够的信息来唯一地确定出对应的明文，则这一密码体制称为</a:t>
            </a:r>
            <a:r>
              <a:rPr lang="zh-CN" altLang="en-US" sz="2800" dirty="0">
                <a:solidFill>
                  <a:schemeClr val="hlink"/>
                </a:solidFill>
              </a:rPr>
              <a:t>无条件安全的</a:t>
            </a:r>
            <a:r>
              <a:rPr lang="zh-CN" altLang="en-US" sz="2800" dirty="0"/>
              <a:t>，或称为</a:t>
            </a:r>
            <a:r>
              <a:rPr lang="zh-CN" altLang="en-US" sz="2800" dirty="0">
                <a:solidFill>
                  <a:schemeClr val="hlink"/>
                </a:solidFill>
              </a:rPr>
              <a:t>理论上是不可破的</a:t>
            </a:r>
            <a:r>
              <a:rPr lang="zh-CN" altLang="en-US" sz="2800" dirty="0"/>
              <a:t>。</a:t>
            </a:r>
            <a:endParaRPr lang="zh-CN" altLang="en-US" sz="2800" dirty="0"/>
          </a:p>
          <a:p>
            <a:r>
              <a:rPr lang="zh-CN" altLang="en-US" sz="2800" dirty="0"/>
              <a:t>如果密码体制中的密码不能被可使用的计算资源破译，则这一密码体制称为在</a:t>
            </a:r>
            <a:r>
              <a:rPr lang="zh-CN" altLang="en-US" sz="2800" dirty="0">
                <a:solidFill>
                  <a:schemeClr val="hlink"/>
                </a:solidFill>
              </a:rPr>
              <a:t>计算上是安全的</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charRg st="109" end="17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charRg st="179" end="2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41314" name="标题 141313"/>
          <p:cNvSpPr>
            <a:spLocks noGrp="1"/>
          </p:cNvSpPr>
          <p:nvPr>
            <p:ph type="title"/>
          </p:nvPr>
        </p:nvSpPr>
        <p:spPr>
          <a:xfrm>
            <a:off x="250825" y="214313"/>
            <a:ext cx="8642350" cy="1462087"/>
          </a:xfrm>
          <a:ln/>
        </p:spPr>
        <p:txBody>
          <a:bodyPr anchor="b"/>
          <a:p>
            <a:pPr algn="ctr"/>
            <a:r>
              <a:rPr lang="en-US" altLang="zh-CN" dirty="0"/>
              <a:t>7.2 </a:t>
            </a:r>
            <a:r>
              <a:rPr lang="zh-CN" altLang="en-US" dirty="0"/>
              <a:t>两类密码体制 </a:t>
            </a:r>
            <a:br>
              <a:rPr lang="zh-CN" altLang="en-US" dirty="0"/>
            </a:br>
            <a:r>
              <a:rPr lang="en-US" altLang="zh-CN" sz="4000" dirty="0"/>
              <a:t>7.2.1   </a:t>
            </a:r>
            <a:r>
              <a:rPr lang="zh-CN" altLang="en-US" sz="4000" dirty="0"/>
              <a:t>对称密钥密码体制</a:t>
            </a:r>
            <a:r>
              <a:rPr lang="zh-CN" altLang="en-US" dirty="0"/>
              <a:t> </a:t>
            </a:r>
            <a:endParaRPr lang="zh-CN" altLang="en-US" dirty="0"/>
          </a:p>
        </p:txBody>
      </p:sp>
      <p:sp>
        <p:nvSpPr>
          <p:cNvPr id="141315" name="文本占位符 141314"/>
          <p:cNvSpPr>
            <a:spLocks noGrp="1"/>
          </p:cNvSpPr>
          <p:nvPr>
            <p:ph type="body" idx="1"/>
          </p:nvPr>
        </p:nvSpPr>
        <p:spPr>
          <a:xfrm>
            <a:off x="900113" y="1906588"/>
            <a:ext cx="7920037" cy="4475162"/>
          </a:xfrm>
          <a:ln/>
        </p:spPr>
        <p:txBody>
          <a:bodyPr/>
          <a:p>
            <a:r>
              <a:rPr lang="zh-CN" altLang="en-US" dirty="0"/>
              <a:t>所谓常规密钥密码体制，即加密密钥与解密密钥是</a:t>
            </a:r>
            <a:r>
              <a:rPr lang="zh-CN" altLang="en-US" dirty="0">
                <a:solidFill>
                  <a:schemeClr val="hlink"/>
                </a:solidFill>
              </a:rPr>
              <a:t>相同的</a:t>
            </a:r>
            <a:r>
              <a:rPr lang="zh-CN" altLang="en-US" dirty="0"/>
              <a:t>密码体制。</a:t>
            </a:r>
            <a:endParaRPr lang="zh-CN" altLang="en-US" dirty="0"/>
          </a:p>
          <a:p>
            <a:r>
              <a:rPr lang="zh-CN" altLang="en-US" dirty="0"/>
              <a:t>这种加密系统又称为</a:t>
            </a:r>
            <a:r>
              <a:rPr lang="zh-CN" altLang="en-US" dirty="0">
                <a:solidFill>
                  <a:schemeClr val="hlink"/>
                </a:solidFill>
              </a:rPr>
              <a:t>对称密钥系统</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charRg st="31" end="4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38594" name="标题 238593"/>
          <p:cNvSpPr>
            <a:spLocks noGrp="1"/>
          </p:cNvSpPr>
          <p:nvPr>
            <p:ph type="title"/>
          </p:nvPr>
        </p:nvSpPr>
        <p:spPr>
          <a:ln/>
        </p:spPr>
        <p:txBody>
          <a:bodyPr anchor="b"/>
          <a:p>
            <a:pPr algn="ctr"/>
            <a:r>
              <a:rPr lang="zh-CN" altLang="en-US" dirty="0"/>
              <a:t>数据加密标准 </a:t>
            </a:r>
            <a:r>
              <a:rPr lang="en-US" altLang="zh-CN"/>
              <a:t>DES</a:t>
            </a:r>
            <a:endParaRPr lang="en-US" altLang="zh-CN"/>
          </a:p>
        </p:txBody>
      </p:sp>
      <p:sp>
        <p:nvSpPr>
          <p:cNvPr id="238596" name="文本占位符 238595"/>
          <p:cNvSpPr>
            <a:spLocks noGrp="1"/>
          </p:cNvSpPr>
          <p:nvPr>
            <p:ph type="body" idx="1"/>
          </p:nvPr>
        </p:nvSpPr>
        <p:spPr>
          <a:xfrm>
            <a:off x="684213" y="1989138"/>
            <a:ext cx="7991475" cy="4535487"/>
          </a:xfrm>
          <a:ln/>
        </p:spPr>
        <p:txBody>
          <a:bodyPr/>
          <a:p>
            <a:pPr>
              <a:lnSpc>
                <a:spcPct val="95000"/>
              </a:lnSpc>
            </a:pPr>
            <a:r>
              <a:rPr lang="zh-CN" altLang="en-US" sz="2800" dirty="0"/>
              <a:t>数据加密标准 </a:t>
            </a:r>
            <a:r>
              <a:rPr lang="en-US" altLang="zh-CN" sz="2800" dirty="0"/>
              <a:t>DES </a:t>
            </a:r>
            <a:r>
              <a:rPr lang="zh-CN" altLang="en-US" sz="2800" dirty="0"/>
              <a:t>属于常规密钥密码体制，是一种分组密码。</a:t>
            </a:r>
            <a:endParaRPr lang="zh-CN" altLang="en-US" sz="2800" dirty="0"/>
          </a:p>
          <a:p>
            <a:pPr>
              <a:lnSpc>
                <a:spcPct val="95000"/>
              </a:lnSpc>
            </a:pPr>
            <a:r>
              <a:rPr lang="zh-CN" altLang="en-US" sz="2800" dirty="0"/>
              <a:t>在加密前，先对整个明文进行分组。每一个组长为 </a:t>
            </a:r>
            <a:r>
              <a:rPr lang="en-US" altLang="zh-CN" sz="2800" dirty="0"/>
              <a:t>64 </a:t>
            </a:r>
            <a:r>
              <a:rPr lang="zh-CN" altLang="en-US" sz="2800" dirty="0"/>
              <a:t>位。</a:t>
            </a:r>
            <a:endParaRPr lang="zh-CN" altLang="en-US" sz="2800" dirty="0"/>
          </a:p>
          <a:p>
            <a:pPr>
              <a:lnSpc>
                <a:spcPct val="95000"/>
              </a:lnSpc>
            </a:pPr>
            <a:r>
              <a:rPr lang="zh-CN" altLang="en-US" sz="2800" dirty="0"/>
              <a:t>然后对每一个 </a:t>
            </a:r>
            <a:r>
              <a:rPr lang="en-US" altLang="zh-CN" sz="2800" dirty="0"/>
              <a:t>64 </a:t>
            </a:r>
            <a:r>
              <a:rPr lang="zh-CN" altLang="en-US" sz="2800" dirty="0"/>
              <a:t>位 二进制数据进行加密处理，产生一组 </a:t>
            </a:r>
            <a:r>
              <a:rPr lang="en-US" altLang="zh-CN" sz="2800" dirty="0"/>
              <a:t>64 </a:t>
            </a:r>
            <a:r>
              <a:rPr lang="zh-CN" altLang="en-US" sz="2800" dirty="0"/>
              <a:t>位密文数据。</a:t>
            </a:r>
            <a:endParaRPr lang="zh-CN" altLang="en-US" sz="2800" dirty="0"/>
          </a:p>
          <a:p>
            <a:pPr>
              <a:lnSpc>
                <a:spcPct val="95000"/>
              </a:lnSpc>
            </a:pPr>
            <a:r>
              <a:rPr lang="zh-CN" altLang="en-US" sz="2800" dirty="0"/>
              <a:t>最后将各组密文串接起来，即得出整个的密文。</a:t>
            </a:r>
            <a:endParaRPr lang="zh-CN" altLang="en-US" sz="2800" dirty="0"/>
          </a:p>
          <a:p>
            <a:pPr>
              <a:lnSpc>
                <a:spcPct val="95000"/>
              </a:lnSpc>
            </a:pPr>
            <a:r>
              <a:rPr lang="zh-CN" altLang="en-US" sz="2800" dirty="0"/>
              <a:t>使用的密钥为 </a:t>
            </a:r>
            <a:r>
              <a:rPr lang="en-US" altLang="zh-CN" sz="2800" dirty="0"/>
              <a:t>64 </a:t>
            </a:r>
            <a:r>
              <a:rPr lang="zh-CN" altLang="en-US" sz="2800" dirty="0"/>
              <a:t>位（实际密钥长度为 </a:t>
            </a:r>
            <a:r>
              <a:rPr lang="en-US" altLang="zh-CN" sz="2800" dirty="0"/>
              <a:t>56 </a:t>
            </a:r>
            <a:r>
              <a:rPr lang="zh-CN" altLang="en-US" sz="2800" dirty="0"/>
              <a:t>位，有 </a:t>
            </a:r>
            <a:r>
              <a:rPr lang="en-US" altLang="zh-CN" sz="2800" dirty="0"/>
              <a:t>8 </a:t>
            </a:r>
            <a:r>
              <a:rPr lang="zh-CN" altLang="en-US" sz="2800" dirty="0"/>
              <a:t>位用于奇偶校验</a:t>
            </a:r>
            <a:r>
              <a:rPr lang="en-US" altLang="zh-CN" sz="2800" dirty="0"/>
              <a:t>)</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8596">
                                            <p:txEl>
                                              <p:charRg st="31" end="6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8596">
                                            <p:txEl>
                                              <p:charRg st="60" end="9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8596">
                                            <p:txEl>
                                              <p:charRg st="99" end="12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8596">
                                            <p:txEl>
                                              <p:charRg st="121" end="16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544770" name="标题 544769"/>
          <p:cNvSpPr>
            <a:spLocks noGrp="1"/>
          </p:cNvSpPr>
          <p:nvPr>
            <p:ph type="title"/>
          </p:nvPr>
        </p:nvSpPr>
        <p:spPr>
          <a:ln/>
        </p:spPr>
        <p:txBody>
          <a:bodyPr anchor="b"/>
          <a:p>
            <a:pPr algn="ctr"/>
            <a:r>
              <a:rPr lang="en-US" altLang="zh-CN" sz="4800"/>
              <a:t>DES</a:t>
            </a:r>
            <a:r>
              <a:rPr lang="en-US" altLang="zh-CN" sz="4800" b="1"/>
              <a:t> </a:t>
            </a:r>
            <a:r>
              <a:rPr lang="zh-CN" altLang="en-US" sz="4800" dirty="0"/>
              <a:t>的保密性</a:t>
            </a:r>
            <a:endParaRPr lang="zh-CN" altLang="en-US" sz="4800" dirty="0"/>
          </a:p>
        </p:txBody>
      </p:sp>
      <p:sp>
        <p:nvSpPr>
          <p:cNvPr id="544771" name="文本占位符 544770"/>
          <p:cNvSpPr>
            <a:spLocks noGrp="1"/>
          </p:cNvSpPr>
          <p:nvPr>
            <p:ph type="body" idx="1"/>
          </p:nvPr>
        </p:nvSpPr>
        <p:spPr>
          <a:xfrm>
            <a:off x="1042988" y="1916113"/>
            <a:ext cx="7772400" cy="4608512"/>
          </a:xfrm>
          <a:ln/>
        </p:spPr>
        <p:txBody>
          <a:bodyPr/>
          <a:p>
            <a:r>
              <a:rPr lang="en-US" altLang="zh-CN" sz="2800"/>
              <a:t>DES</a:t>
            </a:r>
            <a:r>
              <a:rPr lang="en-US" altLang="zh-CN" sz="2800" b="1"/>
              <a:t> </a:t>
            </a:r>
            <a:r>
              <a:rPr lang="zh-CN" altLang="en-US" sz="2800" dirty="0"/>
              <a:t>的保密性仅取决于对密钥的保密，而算法是公开的。尽管人们在破译 </a:t>
            </a:r>
            <a:r>
              <a:rPr lang="en-US" altLang="zh-CN" sz="2800" dirty="0"/>
              <a:t>DES </a:t>
            </a:r>
            <a:r>
              <a:rPr lang="zh-CN" altLang="en-US" sz="2800" dirty="0"/>
              <a:t>方面取得了许多进展，但至今仍未能找到比穷举搜索密钥更有效的方法。</a:t>
            </a:r>
            <a:endParaRPr lang="zh-CN" altLang="en-US" sz="2800" dirty="0"/>
          </a:p>
          <a:p>
            <a:r>
              <a:rPr lang="en-US" altLang="zh-CN" sz="2800" dirty="0"/>
              <a:t>DES </a:t>
            </a:r>
            <a:r>
              <a:rPr lang="zh-CN" altLang="en-US" sz="2800" dirty="0"/>
              <a:t>是世界上第一个公认的实用密码算法标准，它曾对密码学的发展做出了重大贡献。</a:t>
            </a:r>
            <a:endParaRPr lang="zh-CN" altLang="en-US" sz="2800" dirty="0"/>
          </a:p>
          <a:p>
            <a:r>
              <a:rPr lang="zh-CN" altLang="en-US" sz="2800" dirty="0"/>
              <a:t>目前较为严重的问题是 </a:t>
            </a:r>
            <a:r>
              <a:rPr lang="en-US" altLang="zh-CN" sz="2800" dirty="0"/>
              <a:t>DES </a:t>
            </a:r>
            <a:r>
              <a:rPr lang="zh-CN" altLang="en-US" sz="2800" dirty="0"/>
              <a:t>的密钥的长度。</a:t>
            </a:r>
            <a:endParaRPr lang="zh-CN" altLang="en-US" sz="2800" dirty="0"/>
          </a:p>
          <a:p>
            <a:r>
              <a:rPr lang="zh-CN" altLang="en-US" sz="2800" dirty="0"/>
              <a:t>现在已经设计出来搜索 </a:t>
            </a:r>
            <a:r>
              <a:rPr lang="en-US" altLang="zh-CN" sz="2800" dirty="0"/>
              <a:t>DES </a:t>
            </a:r>
            <a:r>
              <a:rPr lang="zh-CN" altLang="en-US" sz="2800" dirty="0"/>
              <a:t>密钥的专用芯片。</a:t>
            </a:r>
            <a:r>
              <a:rPr lang="zh-CN" altLang="en-US" dirty="0"/>
              <a:t>  </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4771">
                                            <p:txEl>
                                              <p:charRg st="72" end="1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4771">
                                            <p:txEl>
                                              <p:charRg st="113" end="13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4771">
                                            <p:txEl>
                                              <p:charRg st="136" end="16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550914" name="标题 550913"/>
          <p:cNvSpPr>
            <a:spLocks noGrp="1"/>
          </p:cNvSpPr>
          <p:nvPr>
            <p:ph type="title"/>
          </p:nvPr>
        </p:nvSpPr>
        <p:spPr>
          <a:ln/>
        </p:spPr>
        <p:txBody>
          <a:bodyPr anchor="b"/>
          <a:p>
            <a:pPr algn="ctr"/>
            <a:r>
              <a:rPr lang="en-US" altLang="zh-CN" sz="4800" dirty="0"/>
              <a:t>7.2.2  </a:t>
            </a:r>
            <a:r>
              <a:rPr lang="zh-CN" altLang="en-US" sz="4800" dirty="0"/>
              <a:t>公钥密码体制</a:t>
            </a:r>
            <a:endParaRPr lang="zh-CN" altLang="en-US" dirty="0"/>
          </a:p>
        </p:txBody>
      </p:sp>
      <p:sp>
        <p:nvSpPr>
          <p:cNvPr id="550915" name="文本占位符 550914"/>
          <p:cNvSpPr>
            <a:spLocks noGrp="1"/>
          </p:cNvSpPr>
          <p:nvPr>
            <p:ph type="body" idx="1"/>
          </p:nvPr>
        </p:nvSpPr>
        <p:spPr>
          <a:xfrm>
            <a:off x="468313" y="1844675"/>
            <a:ext cx="8347075" cy="4679950"/>
          </a:xfrm>
          <a:ln/>
        </p:spPr>
        <p:txBody>
          <a:bodyPr/>
          <a:p>
            <a:pPr>
              <a:lnSpc>
                <a:spcPct val="90000"/>
              </a:lnSpc>
            </a:pPr>
            <a:r>
              <a:rPr lang="zh-CN" altLang="en-US" dirty="0"/>
              <a:t>公钥密码体制使用</a:t>
            </a:r>
            <a:r>
              <a:rPr lang="zh-CN" altLang="en-US" dirty="0">
                <a:solidFill>
                  <a:schemeClr val="hlink"/>
                </a:solidFill>
              </a:rPr>
              <a:t>不同的加密密钥与解密密钥</a:t>
            </a:r>
            <a:r>
              <a:rPr lang="zh-CN" altLang="en-US" dirty="0"/>
              <a:t>，是一种“由已知加密密钥推导出解密密钥在计算上是不可行的”密码体制。 </a:t>
            </a:r>
            <a:endParaRPr lang="zh-CN" altLang="en-US" dirty="0"/>
          </a:p>
          <a:p>
            <a:pPr>
              <a:lnSpc>
                <a:spcPct val="90000"/>
              </a:lnSpc>
            </a:pPr>
            <a:r>
              <a:rPr lang="zh-CN" altLang="en-US" dirty="0"/>
              <a:t>公钥密码体制的产生主要是因为两个方面的原因，一是由于常规密钥密码体制的密钥分配问题，另一是由于对数字签名的需求。</a:t>
            </a:r>
            <a:endParaRPr lang="zh-CN" altLang="en-US" dirty="0"/>
          </a:p>
          <a:p>
            <a:pPr>
              <a:lnSpc>
                <a:spcPct val="90000"/>
              </a:lnSpc>
            </a:pPr>
            <a:r>
              <a:rPr lang="zh-CN" altLang="en-US" dirty="0"/>
              <a:t>现有最著名的公钥密码体制是</a:t>
            </a:r>
            <a:r>
              <a:rPr lang="en-US" altLang="zh-CN" dirty="0"/>
              <a:t>RSA </a:t>
            </a:r>
            <a:r>
              <a:rPr lang="zh-CN" altLang="en-US" dirty="0"/>
              <a:t>体制，它基于数论中大数分解问题的体制，由美国三位科学家 </a:t>
            </a:r>
            <a:r>
              <a:rPr lang="en-US" altLang="zh-CN" err="1"/>
              <a:t>Rivest, Shamir</a:t>
            </a:r>
            <a:r>
              <a:rPr lang="en-US" altLang="zh-CN" dirty="0"/>
              <a:t> </a:t>
            </a:r>
            <a:r>
              <a:rPr lang="zh-CN" altLang="en-US" dirty="0"/>
              <a:t>和 </a:t>
            </a:r>
            <a:r>
              <a:rPr lang="en-US" altLang="zh-CN" err="1"/>
              <a:t>Adleman</a:t>
            </a:r>
            <a:r>
              <a:rPr lang="en-US" altLang="zh-CN" dirty="0"/>
              <a:t> </a:t>
            </a:r>
            <a:r>
              <a:rPr lang="zh-CN" altLang="en-US" dirty="0"/>
              <a:t>于 </a:t>
            </a:r>
            <a:r>
              <a:rPr lang="en-US" altLang="zh-CN" dirty="0"/>
              <a:t>1976 </a:t>
            </a:r>
            <a:r>
              <a:rPr lang="zh-CN" altLang="en-US" dirty="0"/>
              <a:t>年提出并在 </a:t>
            </a:r>
            <a:r>
              <a:rPr lang="en-US" altLang="zh-CN" dirty="0"/>
              <a:t>1978 </a:t>
            </a:r>
            <a:r>
              <a:rPr lang="zh-CN" altLang="en-US" dirty="0"/>
              <a:t>年正式发表的。</a:t>
            </a:r>
            <a:endParaRPr lang="zh-CN" altLang="en-US" dirty="0"/>
          </a:p>
          <a:p>
            <a:pPr>
              <a:lnSpc>
                <a:spcPct val="90000"/>
              </a:lnSpc>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0915">
                                            <p:txEl>
                                              <p:charRg st="56" end="1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0915">
                                            <p:txEl>
                                              <p:charRg st="113" end="20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552962" name="标题 552961"/>
          <p:cNvSpPr>
            <a:spLocks noGrp="1"/>
          </p:cNvSpPr>
          <p:nvPr>
            <p:ph type="title"/>
          </p:nvPr>
        </p:nvSpPr>
        <p:spPr>
          <a:xfrm>
            <a:off x="811213" y="717550"/>
            <a:ext cx="7793037" cy="982663"/>
          </a:xfrm>
          <a:ln/>
        </p:spPr>
        <p:txBody>
          <a:bodyPr anchor="b"/>
          <a:p>
            <a:pPr algn="ctr">
              <a:lnSpc>
                <a:spcPct val="80000"/>
              </a:lnSpc>
            </a:pPr>
            <a:r>
              <a:rPr lang="zh-CN" altLang="en-US" dirty="0"/>
              <a:t>加密密钥与解密密钥 </a:t>
            </a:r>
            <a:endParaRPr lang="zh-CN" altLang="en-US" dirty="0"/>
          </a:p>
        </p:txBody>
      </p:sp>
      <p:sp>
        <p:nvSpPr>
          <p:cNvPr id="552963" name="文本占位符 552962"/>
          <p:cNvSpPr>
            <a:spLocks noGrp="1"/>
          </p:cNvSpPr>
          <p:nvPr>
            <p:ph type="body" idx="1"/>
          </p:nvPr>
        </p:nvSpPr>
        <p:spPr>
          <a:xfrm>
            <a:off x="827088" y="2014538"/>
            <a:ext cx="7921625" cy="3502025"/>
          </a:xfrm>
          <a:ln/>
        </p:spPr>
        <p:txBody>
          <a:bodyPr/>
          <a:p>
            <a:pPr>
              <a:lnSpc>
                <a:spcPct val="90000"/>
              </a:lnSpc>
            </a:pPr>
            <a:r>
              <a:rPr lang="zh-CN" altLang="en-US" dirty="0"/>
              <a:t>在公钥密码体制中，加密密钥</a:t>
            </a:r>
            <a:r>
              <a:rPr lang="en-US" altLang="zh-CN" dirty="0"/>
              <a:t>(</a:t>
            </a:r>
            <a:r>
              <a:rPr lang="zh-CN" altLang="en-US" dirty="0"/>
              <a:t>即公钥</a:t>
            </a:r>
            <a:r>
              <a:rPr lang="en-US" altLang="zh-CN"/>
              <a:t>) </a:t>
            </a:r>
            <a:r>
              <a:rPr lang="en-US" altLang="zh-CN" i="1"/>
              <a:t>PK</a:t>
            </a:r>
            <a:r>
              <a:rPr lang="en-US" altLang="zh-CN" dirty="0"/>
              <a:t> </a:t>
            </a:r>
            <a:r>
              <a:rPr lang="zh-CN" altLang="en-US" dirty="0"/>
              <a:t>是公开信息，而解密密钥</a:t>
            </a:r>
            <a:r>
              <a:rPr lang="en-US" altLang="zh-CN" dirty="0"/>
              <a:t>(</a:t>
            </a:r>
            <a:r>
              <a:rPr lang="zh-CN" altLang="en-US" dirty="0"/>
              <a:t>即私钥或秘钥</a:t>
            </a:r>
            <a:r>
              <a:rPr lang="en-US" altLang="zh-CN"/>
              <a:t>) </a:t>
            </a:r>
            <a:r>
              <a:rPr lang="en-US" altLang="zh-CN" i="1"/>
              <a:t>SK</a:t>
            </a:r>
            <a:r>
              <a:rPr lang="en-US" altLang="zh-CN" dirty="0"/>
              <a:t> </a:t>
            </a:r>
            <a:r>
              <a:rPr lang="zh-CN" altLang="en-US" dirty="0"/>
              <a:t>是需要保密的。</a:t>
            </a:r>
            <a:endParaRPr lang="zh-CN" altLang="en-US" dirty="0"/>
          </a:p>
          <a:p>
            <a:pPr>
              <a:lnSpc>
                <a:spcPct val="90000"/>
              </a:lnSpc>
            </a:pPr>
            <a:r>
              <a:rPr lang="zh-CN" altLang="en-US" dirty="0"/>
              <a:t>加密算法 </a:t>
            </a:r>
            <a:r>
              <a:rPr lang="en-US" altLang="zh-CN" i="1"/>
              <a:t>E</a:t>
            </a:r>
            <a:r>
              <a:rPr lang="en-US" altLang="zh-CN" dirty="0"/>
              <a:t> </a:t>
            </a:r>
            <a:r>
              <a:rPr lang="zh-CN" altLang="en-US" dirty="0"/>
              <a:t>和解密算法 </a:t>
            </a:r>
            <a:r>
              <a:rPr lang="en-US" altLang="zh-CN" i="1"/>
              <a:t>D</a:t>
            </a:r>
            <a:r>
              <a:rPr lang="en-US" altLang="zh-CN" dirty="0"/>
              <a:t> </a:t>
            </a:r>
            <a:r>
              <a:rPr lang="zh-CN" altLang="en-US" dirty="0"/>
              <a:t>也都是公开的。</a:t>
            </a:r>
            <a:endParaRPr lang="zh-CN" altLang="en-US" dirty="0"/>
          </a:p>
          <a:p>
            <a:pPr>
              <a:lnSpc>
                <a:spcPct val="90000"/>
              </a:lnSpc>
            </a:pPr>
            <a:r>
              <a:rPr lang="zh-CN" altLang="en-US" dirty="0"/>
              <a:t>虽然秘钥 </a:t>
            </a:r>
            <a:r>
              <a:rPr lang="en-US" altLang="zh-CN" i="1"/>
              <a:t>SK</a:t>
            </a:r>
            <a:r>
              <a:rPr lang="en-US" altLang="zh-CN" dirty="0"/>
              <a:t> </a:t>
            </a:r>
            <a:r>
              <a:rPr lang="zh-CN" altLang="en-US" dirty="0"/>
              <a:t>是由公钥 </a:t>
            </a:r>
            <a:r>
              <a:rPr lang="en-US" altLang="zh-CN" i="1"/>
              <a:t>PK</a:t>
            </a:r>
            <a:r>
              <a:rPr lang="en-US" altLang="zh-CN" dirty="0"/>
              <a:t> </a:t>
            </a:r>
            <a:r>
              <a:rPr lang="zh-CN" altLang="en-US" dirty="0"/>
              <a:t>决定的，但却不能根据 </a:t>
            </a:r>
            <a:r>
              <a:rPr lang="en-US" altLang="zh-CN" i="1"/>
              <a:t>PK</a:t>
            </a:r>
            <a:r>
              <a:rPr lang="en-US" altLang="zh-CN" dirty="0"/>
              <a:t> </a:t>
            </a:r>
            <a:r>
              <a:rPr lang="zh-CN" altLang="en-US" dirty="0"/>
              <a:t>计算出 </a:t>
            </a:r>
            <a:r>
              <a:rPr lang="en-US" altLang="zh-CN" i="1"/>
              <a:t>SK</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63">
                                            <p:txEl>
                                              <p:charRg st="53" end="7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63">
                                            <p:txEl>
                                              <p:charRg st="76" end="1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557058" name="标题 557057"/>
          <p:cNvSpPr>
            <a:spLocks noGrp="1"/>
          </p:cNvSpPr>
          <p:nvPr>
            <p:ph type="title"/>
          </p:nvPr>
        </p:nvSpPr>
        <p:spPr>
          <a:xfrm>
            <a:off x="1150938" y="214313"/>
            <a:ext cx="6734175" cy="1462087"/>
          </a:xfrm>
          <a:ln/>
        </p:spPr>
        <p:txBody>
          <a:bodyPr anchor="b"/>
          <a:p>
            <a:pPr algn="ctr"/>
            <a:r>
              <a:rPr lang="zh-CN" altLang="en-US" dirty="0"/>
              <a:t>应当注意 </a:t>
            </a:r>
            <a:endParaRPr lang="zh-CN" altLang="en-US" dirty="0"/>
          </a:p>
        </p:txBody>
      </p:sp>
      <p:sp>
        <p:nvSpPr>
          <p:cNvPr id="557059" name="文本占位符 557058"/>
          <p:cNvSpPr>
            <a:spLocks noGrp="1"/>
          </p:cNvSpPr>
          <p:nvPr>
            <p:ph type="body" idx="1"/>
          </p:nvPr>
        </p:nvSpPr>
        <p:spPr>
          <a:xfrm>
            <a:off x="1042988" y="1906588"/>
            <a:ext cx="7772400" cy="4259262"/>
          </a:xfrm>
          <a:ln/>
        </p:spPr>
        <p:txBody>
          <a:bodyPr/>
          <a:p>
            <a:pPr>
              <a:lnSpc>
                <a:spcPct val="90000"/>
              </a:lnSpc>
            </a:pPr>
            <a:r>
              <a:rPr lang="zh-CN" altLang="en-US" dirty="0"/>
              <a:t>任何加密方法的安全性取决于密钥的长度，以及攻破密文所需的计算量。在这方面，公钥密码体制并不具有比传统加密体制更加优越之处。 </a:t>
            </a:r>
            <a:endParaRPr lang="zh-CN" altLang="en-US" dirty="0"/>
          </a:p>
          <a:p>
            <a:pPr>
              <a:lnSpc>
                <a:spcPct val="90000"/>
              </a:lnSpc>
            </a:pPr>
            <a:r>
              <a:rPr lang="zh-CN" altLang="en-US" dirty="0"/>
              <a:t>由于目前公钥加密算法的开销较大，在可见的将来还看不出来要放弃传统的加密方法。公钥还需要密钥分配协议，具体的分配过程并不比采用传统加密方法时更简单。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7059">
                                            <p:txEl>
                                              <p:charRg st="63" end="13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562178" name="标题 562177"/>
          <p:cNvSpPr>
            <a:spLocks noGrp="1"/>
          </p:cNvSpPr>
          <p:nvPr>
            <p:ph type="title"/>
          </p:nvPr>
        </p:nvSpPr>
        <p:spPr>
          <a:ln/>
        </p:spPr>
        <p:txBody>
          <a:bodyPr anchor="b"/>
          <a:p>
            <a:pPr algn="ctr"/>
            <a:r>
              <a:rPr lang="zh-CN" altLang="en-US" dirty="0"/>
              <a:t>公钥算法的特点 </a:t>
            </a:r>
            <a:endParaRPr lang="zh-CN" altLang="en-US" dirty="0"/>
          </a:p>
        </p:txBody>
      </p:sp>
      <p:sp>
        <p:nvSpPr>
          <p:cNvPr id="562179" name="文本占位符 562178"/>
          <p:cNvSpPr>
            <a:spLocks noGrp="1"/>
          </p:cNvSpPr>
          <p:nvPr>
            <p:ph type="body" sz="half" idx="1"/>
          </p:nvPr>
        </p:nvSpPr>
        <p:spPr>
          <a:xfrm>
            <a:off x="1042988" y="1773238"/>
            <a:ext cx="7777162" cy="4114800"/>
          </a:xfrm>
          <a:ln/>
        </p:spPr>
        <p:txBody>
          <a:bodyPr/>
          <a:p>
            <a:pPr algn="just">
              <a:spcBef>
                <a:spcPct val="0"/>
              </a:spcBef>
              <a:buClr>
                <a:schemeClr val="folHlink"/>
              </a:buClr>
              <a:buSzPct val="60000"/>
              <a:buFont typeface="Wingdings" panose="05000000000000000000" pitchFamily="2" charset="2"/>
            </a:pPr>
            <a:r>
              <a:rPr lang="zh-CN" altLang="en-US" sz="2800" dirty="0"/>
              <a:t>发送者 </a:t>
            </a:r>
            <a:r>
              <a:rPr lang="en-US" altLang="zh-CN" sz="2800" dirty="0"/>
              <a:t>A </a:t>
            </a:r>
            <a:r>
              <a:rPr lang="zh-CN" altLang="en-US" sz="2800" dirty="0"/>
              <a:t>用 </a:t>
            </a:r>
            <a:r>
              <a:rPr lang="en-US" altLang="zh-CN" sz="2800" dirty="0"/>
              <a:t>B </a:t>
            </a:r>
            <a:r>
              <a:rPr lang="zh-CN" altLang="en-US" sz="2800" dirty="0"/>
              <a:t>的公钥 </a:t>
            </a:r>
            <a:r>
              <a:rPr lang="en-US" altLang="zh-CN" sz="2800" i="1"/>
              <a:t>PK</a:t>
            </a:r>
            <a:r>
              <a:rPr lang="en-US" altLang="zh-CN" sz="2800" baseline="-25000"/>
              <a:t>B</a:t>
            </a:r>
            <a:r>
              <a:rPr lang="en-US" altLang="zh-CN" sz="2800" dirty="0"/>
              <a:t> </a:t>
            </a:r>
            <a:r>
              <a:rPr lang="zh-CN" altLang="en-US" sz="2800" dirty="0"/>
              <a:t>对明文 </a:t>
            </a:r>
            <a:r>
              <a:rPr lang="en-US" altLang="zh-CN" sz="2800" i="1"/>
              <a:t>X</a:t>
            </a:r>
            <a:r>
              <a:rPr lang="en-US" altLang="zh-CN" sz="2800" dirty="0"/>
              <a:t> </a:t>
            </a:r>
            <a:r>
              <a:rPr lang="zh-CN" altLang="en-US" sz="2800" dirty="0"/>
              <a:t>加密（</a:t>
            </a:r>
            <a:r>
              <a:rPr lang="en-US" altLang="zh-CN" sz="2800" i="1"/>
              <a:t>E</a:t>
            </a:r>
            <a:r>
              <a:rPr lang="en-US" altLang="zh-CN" sz="2800" dirty="0"/>
              <a:t> </a:t>
            </a:r>
            <a:r>
              <a:rPr lang="zh-CN" altLang="en-US" sz="2800" dirty="0"/>
              <a:t>运算）后，在接收者 </a:t>
            </a:r>
            <a:r>
              <a:rPr lang="en-US" altLang="zh-CN" sz="2800" dirty="0"/>
              <a:t>B </a:t>
            </a:r>
            <a:r>
              <a:rPr lang="zh-CN" altLang="en-US" sz="2800" dirty="0"/>
              <a:t>用自己的私钥 </a:t>
            </a:r>
            <a:r>
              <a:rPr lang="en-US" altLang="zh-CN" sz="2800" i="1"/>
              <a:t>SK</a:t>
            </a:r>
            <a:r>
              <a:rPr lang="en-US" altLang="zh-CN" sz="2800" baseline="-25000"/>
              <a:t>B</a:t>
            </a:r>
            <a:r>
              <a:rPr lang="en-US" altLang="zh-CN" sz="2800" dirty="0"/>
              <a:t> </a:t>
            </a:r>
            <a:r>
              <a:rPr lang="zh-CN" altLang="en-US" sz="2800" dirty="0"/>
              <a:t>解密（</a:t>
            </a:r>
            <a:r>
              <a:rPr lang="en-US" altLang="zh-CN" sz="2800" i="1"/>
              <a:t>D</a:t>
            </a:r>
            <a:r>
              <a:rPr lang="en-US" altLang="zh-CN" sz="2800" dirty="0"/>
              <a:t> </a:t>
            </a:r>
            <a:r>
              <a:rPr lang="zh-CN" altLang="en-US" sz="2800" dirty="0"/>
              <a:t>运算），即可恢复出明文：</a:t>
            </a:r>
            <a:endParaRPr lang="zh-CN" altLang="en-US" sz="2800" dirty="0"/>
          </a:p>
          <a:p>
            <a:pPr algn="r">
              <a:lnSpc>
                <a:spcPct val="90000"/>
              </a:lnSpc>
              <a:spcBef>
                <a:spcPct val="50000"/>
              </a:spcBef>
              <a:buClr>
                <a:schemeClr val="folHlink"/>
              </a:buClr>
              <a:buSzPct val="60000"/>
              <a:buFont typeface="Wingdings" panose="05000000000000000000" pitchFamily="2" charset="2"/>
              <a:buNone/>
            </a:pPr>
            <a:r>
              <a:rPr lang="zh-CN" altLang="en-US" sz="2800" dirty="0"/>
              <a:t>                       </a:t>
            </a:r>
            <a:r>
              <a:rPr lang="en-US" altLang="zh-CN" sz="2800"/>
              <a:t>(7-4) </a:t>
            </a:r>
            <a:endParaRPr lang="en-US" altLang="zh-CN" sz="2800"/>
          </a:p>
          <a:p>
            <a:pPr algn="just">
              <a:lnSpc>
                <a:spcPct val="90000"/>
              </a:lnSpc>
              <a:spcBef>
                <a:spcPct val="85000"/>
              </a:spcBef>
              <a:buClr>
                <a:schemeClr val="folHlink"/>
              </a:buClr>
              <a:buSzPct val="60000"/>
              <a:buFont typeface="Wingdings" panose="05000000000000000000" pitchFamily="2" charset="2"/>
            </a:pPr>
            <a:r>
              <a:rPr lang="zh-CN" altLang="en-US" sz="2800" dirty="0"/>
              <a:t>解密密钥是接收者专用的秘钥，对其他人都保密。</a:t>
            </a:r>
            <a:endParaRPr lang="zh-CN" altLang="en-US" sz="2800" dirty="0"/>
          </a:p>
          <a:p>
            <a:pPr algn="just">
              <a:lnSpc>
                <a:spcPct val="90000"/>
              </a:lnSpc>
              <a:buClr>
                <a:schemeClr val="folHlink"/>
              </a:buClr>
              <a:buSzPct val="60000"/>
              <a:buFont typeface="Wingdings" panose="05000000000000000000" pitchFamily="2" charset="2"/>
            </a:pPr>
            <a:r>
              <a:rPr lang="zh-CN" altLang="en-US" sz="2800" dirty="0"/>
              <a:t>加密密钥是公开的，但不能用它来解密，即</a:t>
            </a:r>
            <a:endParaRPr lang="zh-CN" altLang="en-US" sz="2400" dirty="0"/>
          </a:p>
          <a:p>
            <a:pPr algn="just">
              <a:lnSpc>
                <a:spcPct val="90000"/>
              </a:lnSpc>
              <a:buClr>
                <a:schemeClr val="folHlink"/>
              </a:buClr>
              <a:buSzPct val="60000"/>
              <a:buFont typeface="Wingdings" panose="05000000000000000000" pitchFamily="2" charset="2"/>
              <a:buNone/>
            </a:pPr>
            <a:r>
              <a:rPr lang="zh-CN" altLang="en-US" sz="2800" dirty="0"/>
              <a:t>                       </a:t>
            </a:r>
            <a:endParaRPr lang="zh-CN" altLang="en-US" sz="2800"/>
          </a:p>
        </p:txBody>
      </p:sp>
      <p:sp>
        <p:nvSpPr>
          <p:cNvPr id="562181" name="矩形 562180"/>
          <p:cNvSpPr/>
          <p:nvPr/>
        </p:nvSpPr>
        <p:spPr>
          <a:xfrm>
            <a:off x="0" y="3309938"/>
            <a:ext cx="9144000" cy="0"/>
          </a:xfrm>
          <a:prstGeom prst="rect">
            <a:avLst/>
          </a:prstGeom>
          <a:noFill/>
          <a:ln w="9525">
            <a:noFill/>
          </a:ln>
        </p:spPr>
        <p:txBody>
          <a:bodyPr/>
          <a:p>
            <a:endParaRPr lang="zh-CN" altLang="en-US"/>
          </a:p>
        </p:txBody>
      </p:sp>
      <p:graphicFrame>
        <p:nvGraphicFramePr>
          <p:cNvPr id="562180" name="对象 562179"/>
          <p:cNvGraphicFramePr/>
          <p:nvPr/>
        </p:nvGraphicFramePr>
        <p:xfrm>
          <a:off x="1908175" y="3141663"/>
          <a:ext cx="5472113" cy="684212"/>
        </p:xfrm>
        <a:graphic>
          <a:graphicData uri="http://schemas.openxmlformats.org/presentationml/2006/ole">
            <mc:AlternateContent xmlns:mc="http://schemas.openxmlformats.org/markup-compatibility/2006">
              <mc:Choice xmlns:v="urn:schemas-microsoft-com:vml" Requires="v">
                <p:oleObj spid="_x0000_s3084" name="" r:id="rId1" imgW="1905000" imgH="241300" progId="Equation.3">
                  <p:embed/>
                </p:oleObj>
              </mc:Choice>
              <mc:Fallback>
                <p:oleObj name="" r:id="rId1" imgW="1905000" imgH="241300" progId="Equation.3">
                  <p:embed/>
                  <p:pic>
                    <p:nvPicPr>
                      <p:cNvPr id="0" name="图片 3083"/>
                      <p:cNvPicPr/>
                      <p:nvPr/>
                    </p:nvPicPr>
                    <p:blipFill>
                      <a:blip r:embed="rId2"/>
                      <a:stretch>
                        <a:fillRect/>
                      </a:stretch>
                    </p:blipFill>
                    <p:spPr>
                      <a:xfrm>
                        <a:off x="1908175" y="3141663"/>
                        <a:ext cx="5472113" cy="684212"/>
                      </a:xfrm>
                      <a:prstGeom prst="rect">
                        <a:avLst/>
                      </a:prstGeom>
                      <a:noFill/>
                      <a:ln w="38100">
                        <a:noFill/>
                        <a:miter/>
                      </a:ln>
                    </p:spPr>
                  </p:pic>
                </p:oleObj>
              </mc:Fallback>
            </mc:AlternateContent>
          </a:graphicData>
        </a:graphic>
      </p:graphicFrame>
      <p:sp>
        <p:nvSpPr>
          <p:cNvPr id="562183" name="矩形 562182"/>
          <p:cNvSpPr/>
          <p:nvPr/>
        </p:nvSpPr>
        <p:spPr>
          <a:xfrm flipV="1">
            <a:off x="755650" y="2852738"/>
            <a:ext cx="8388350" cy="576262"/>
          </a:xfrm>
          <a:prstGeom prst="rect">
            <a:avLst/>
          </a:prstGeom>
          <a:noFill/>
          <a:ln w="9525">
            <a:noFill/>
          </a:ln>
        </p:spPr>
        <p:txBody>
          <a:bodyPr/>
          <a:p>
            <a:endParaRPr lang="zh-CN" altLang="en-US"/>
          </a:p>
        </p:txBody>
      </p:sp>
      <p:sp>
        <p:nvSpPr>
          <p:cNvPr id="562184" name="文本框 562183"/>
          <p:cNvSpPr txBox="1"/>
          <p:nvPr/>
        </p:nvSpPr>
        <p:spPr>
          <a:xfrm>
            <a:off x="7885113" y="5373688"/>
            <a:ext cx="973137" cy="519112"/>
          </a:xfrm>
          <a:prstGeom prst="rect">
            <a:avLst/>
          </a:prstGeom>
          <a:noFill/>
          <a:ln w="9525">
            <a:noFill/>
          </a:ln>
        </p:spPr>
        <p:txBody>
          <a:bodyPr wrap="none" anchor="t">
            <a:spAutoFit/>
          </a:bodyPr>
          <a:p>
            <a:r>
              <a:rPr lang="en-US" altLang="zh-CN">
                <a:solidFill>
                  <a:srgbClr val="333399"/>
                </a:solidFill>
                <a:latin typeface="Tahoma" panose="020B0604030504040204" pitchFamily="34" charset="0"/>
              </a:rPr>
              <a:t>(7-5)</a:t>
            </a:r>
            <a:endParaRPr lang="en-US" altLang="zh-CN">
              <a:solidFill>
                <a:srgbClr val="333399"/>
              </a:solidFill>
              <a:latin typeface="Tahoma" panose="020B0604030504040204" pitchFamily="34" charset="0"/>
            </a:endParaRPr>
          </a:p>
        </p:txBody>
      </p:sp>
      <p:graphicFrame>
        <p:nvGraphicFramePr>
          <p:cNvPr id="562190" name="内容占位符 562189"/>
          <p:cNvGraphicFramePr/>
          <p:nvPr>
            <p:ph sz="half" idx="2"/>
          </p:nvPr>
        </p:nvGraphicFramePr>
        <p:xfrm>
          <a:off x="2700338" y="5300663"/>
          <a:ext cx="4105275" cy="779462"/>
        </p:xfrm>
        <a:graphic>
          <a:graphicData uri="http://schemas.openxmlformats.org/presentationml/2006/ole">
            <mc:AlternateContent xmlns:mc="http://schemas.openxmlformats.org/markup-compatibility/2006">
              <mc:Choice xmlns:v="urn:schemas-microsoft-com:vml" Requires="v">
                <p:oleObj spid="_x0000_s3085" name="" r:id="rId3" imgW="1269365" imgH="241300" progId="Equation.3">
                  <p:embed/>
                </p:oleObj>
              </mc:Choice>
              <mc:Fallback>
                <p:oleObj name="" r:id="rId3" imgW="1269365" imgH="241300" progId="Equation.3">
                  <p:embed/>
                  <p:pic>
                    <p:nvPicPr>
                      <p:cNvPr id="0" name="图片 3084"/>
                      <p:cNvPicPr/>
                      <p:nvPr/>
                    </p:nvPicPr>
                    <p:blipFill>
                      <a:blip r:embed="rId4"/>
                      <a:stretch>
                        <a:fillRect/>
                      </a:stretch>
                    </p:blipFill>
                    <p:spPr>
                      <a:xfrm>
                        <a:off x="2700338" y="5300663"/>
                        <a:ext cx="4105275" cy="779462"/>
                      </a:xfrm>
                      <a:prstGeom prst="rect">
                        <a:avLst/>
                      </a:prstGeom>
                      <a:noFill/>
                      <a:ln w="38100">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1858" name="标题 121857"/>
          <p:cNvSpPr>
            <a:spLocks noGrp="1"/>
          </p:cNvSpPr>
          <p:nvPr>
            <p:ph type="title"/>
          </p:nvPr>
        </p:nvSpPr>
        <p:spPr>
          <a:xfrm>
            <a:off x="1100138" y="931863"/>
            <a:ext cx="6856412" cy="768350"/>
          </a:xfrm>
          <a:ln/>
        </p:spPr>
        <p:txBody>
          <a:bodyPr anchor="b"/>
          <a:p>
            <a:pPr algn="ctr"/>
            <a:r>
              <a:rPr lang="zh-CN" altLang="en-US" dirty="0">
                <a:ea typeface="Arial Unicode MS" pitchFamily="34" charset="-122"/>
              </a:rPr>
              <a:t>第 </a:t>
            </a:r>
            <a:r>
              <a:rPr lang="en-US" altLang="zh-CN" dirty="0">
                <a:ea typeface="Arial Unicode MS" pitchFamily="34" charset="-122"/>
              </a:rPr>
              <a:t>7 </a:t>
            </a:r>
            <a:r>
              <a:rPr lang="zh-CN" altLang="en-US" dirty="0">
                <a:ea typeface="Arial Unicode MS" pitchFamily="34" charset="-122"/>
              </a:rPr>
              <a:t>章  </a:t>
            </a:r>
            <a:r>
              <a:rPr lang="zh-CN" altLang="en-US" dirty="0"/>
              <a:t>网络安全</a:t>
            </a:r>
            <a:endParaRPr lang="zh-CN" altLang="en-US" dirty="0"/>
          </a:p>
        </p:txBody>
      </p:sp>
      <p:sp>
        <p:nvSpPr>
          <p:cNvPr id="121859" name="文本占位符 121858"/>
          <p:cNvSpPr>
            <a:spLocks noGrp="1"/>
          </p:cNvSpPr>
          <p:nvPr>
            <p:ph type="body" idx="1"/>
          </p:nvPr>
        </p:nvSpPr>
        <p:spPr>
          <a:xfrm>
            <a:off x="755650" y="2017713"/>
            <a:ext cx="8204200" cy="4003675"/>
          </a:xfrm>
          <a:ln/>
        </p:spPr>
        <p:txBody>
          <a:bodyPr/>
          <a:p>
            <a:pPr>
              <a:lnSpc>
                <a:spcPct val="90000"/>
              </a:lnSpc>
              <a:buNone/>
            </a:pPr>
            <a:r>
              <a:rPr lang="en-US" altLang="zh-CN" sz="600" dirty="0"/>
              <a:t> </a:t>
            </a:r>
            <a:r>
              <a:rPr lang="en-US" altLang="zh-CN" dirty="0"/>
              <a:t>7.1  </a:t>
            </a:r>
            <a:r>
              <a:rPr lang="zh-CN" altLang="en-US" dirty="0"/>
              <a:t>网络安全问题概述</a:t>
            </a:r>
            <a:endParaRPr lang="zh-CN" altLang="en-US" dirty="0"/>
          </a:p>
          <a:p>
            <a:pPr>
              <a:lnSpc>
                <a:spcPct val="90000"/>
              </a:lnSpc>
              <a:buNone/>
            </a:pPr>
            <a:r>
              <a:rPr lang="zh-CN" altLang="en-US" dirty="0"/>
              <a:t>         </a:t>
            </a:r>
            <a:r>
              <a:rPr lang="en-US" altLang="zh-CN" dirty="0"/>
              <a:t>7.1.1  </a:t>
            </a:r>
            <a:r>
              <a:rPr lang="zh-CN" altLang="en-US" dirty="0"/>
              <a:t>计算机网络面临的安全性威胁</a:t>
            </a:r>
            <a:endParaRPr lang="zh-CN" altLang="en-US" dirty="0"/>
          </a:p>
          <a:p>
            <a:pPr>
              <a:lnSpc>
                <a:spcPct val="90000"/>
              </a:lnSpc>
              <a:buNone/>
            </a:pPr>
            <a:r>
              <a:rPr lang="zh-CN" altLang="en-US" dirty="0"/>
              <a:t>         </a:t>
            </a:r>
            <a:r>
              <a:rPr lang="en-US" altLang="zh-CN" dirty="0"/>
              <a:t>7.1.2  </a:t>
            </a:r>
            <a:r>
              <a:rPr lang="zh-CN" altLang="en-US" dirty="0"/>
              <a:t>计算机网络安全的内容</a:t>
            </a:r>
            <a:endParaRPr lang="zh-CN" altLang="en-US" dirty="0"/>
          </a:p>
          <a:p>
            <a:pPr>
              <a:lnSpc>
                <a:spcPct val="90000"/>
              </a:lnSpc>
              <a:buNone/>
            </a:pPr>
            <a:r>
              <a:rPr lang="zh-CN" altLang="en-US" dirty="0"/>
              <a:t>         </a:t>
            </a:r>
            <a:r>
              <a:rPr lang="en-US" altLang="zh-CN" dirty="0"/>
              <a:t>7.1.3  </a:t>
            </a:r>
            <a:r>
              <a:rPr lang="zh-CN" altLang="en-US" dirty="0"/>
              <a:t>一般的数据加密模型</a:t>
            </a:r>
            <a:endParaRPr lang="zh-CN" altLang="en-US" dirty="0"/>
          </a:p>
          <a:p>
            <a:pPr>
              <a:lnSpc>
                <a:spcPct val="90000"/>
              </a:lnSpc>
              <a:buNone/>
            </a:pPr>
            <a:r>
              <a:rPr lang="en-US" altLang="zh-CN" dirty="0"/>
              <a:t>7.2  </a:t>
            </a:r>
            <a:r>
              <a:rPr lang="zh-CN" altLang="en-US" dirty="0"/>
              <a:t>两类密码体制</a:t>
            </a:r>
            <a:endParaRPr lang="zh-CN" altLang="en-US" dirty="0"/>
          </a:p>
          <a:p>
            <a:pPr>
              <a:lnSpc>
                <a:spcPct val="90000"/>
              </a:lnSpc>
              <a:buNone/>
            </a:pPr>
            <a:r>
              <a:rPr lang="zh-CN" altLang="en-US" dirty="0"/>
              <a:t>         </a:t>
            </a:r>
            <a:r>
              <a:rPr lang="en-US" altLang="zh-CN" dirty="0"/>
              <a:t>7.2.1  </a:t>
            </a:r>
            <a:r>
              <a:rPr lang="zh-CN" altLang="en-US" dirty="0"/>
              <a:t>对称密钥密码体制</a:t>
            </a:r>
            <a:endParaRPr lang="zh-CN" altLang="en-US" dirty="0"/>
          </a:p>
          <a:p>
            <a:pPr>
              <a:lnSpc>
                <a:spcPct val="90000"/>
              </a:lnSpc>
              <a:buNone/>
            </a:pPr>
            <a:r>
              <a:rPr lang="zh-CN" altLang="en-US" dirty="0"/>
              <a:t>         </a:t>
            </a:r>
            <a:r>
              <a:rPr lang="en-US" altLang="zh-CN" dirty="0"/>
              <a:t>7.2.2  </a:t>
            </a:r>
            <a:r>
              <a:rPr lang="zh-CN" altLang="en-US" dirty="0"/>
              <a:t>公钥密码体制</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578562" name="标题 578561"/>
          <p:cNvSpPr>
            <a:spLocks noGrp="1"/>
          </p:cNvSpPr>
          <p:nvPr>
            <p:ph type="title"/>
          </p:nvPr>
        </p:nvSpPr>
        <p:spPr>
          <a:ln/>
        </p:spPr>
        <p:txBody>
          <a:bodyPr anchor="b"/>
          <a:p>
            <a:pPr algn="ctr"/>
            <a:r>
              <a:rPr lang="zh-CN" altLang="en-US" dirty="0"/>
              <a:t>公钥算法的特点（续）</a:t>
            </a:r>
            <a:endParaRPr lang="zh-CN" altLang="en-US" dirty="0"/>
          </a:p>
        </p:txBody>
      </p:sp>
      <p:sp>
        <p:nvSpPr>
          <p:cNvPr id="578563" name="文本占位符 578562"/>
          <p:cNvSpPr>
            <a:spLocks noGrp="1"/>
          </p:cNvSpPr>
          <p:nvPr>
            <p:ph type="body" sz="half" idx="1"/>
          </p:nvPr>
        </p:nvSpPr>
        <p:spPr>
          <a:xfrm>
            <a:off x="1042988" y="1773238"/>
            <a:ext cx="7489825" cy="4114800"/>
          </a:xfrm>
          <a:ln/>
        </p:spPr>
        <p:txBody>
          <a:bodyPr/>
          <a:p>
            <a:pPr>
              <a:lnSpc>
                <a:spcPct val="110000"/>
              </a:lnSpc>
              <a:spcBef>
                <a:spcPct val="0"/>
              </a:spcBef>
              <a:spcAft>
                <a:spcPct val="30000"/>
              </a:spcAft>
              <a:buClr>
                <a:schemeClr val="folHlink"/>
              </a:buClr>
              <a:buSzPct val="60000"/>
              <a:buFont typeface="Wingdings" panose="05000000000000000000" pitchFamily="2" charset="2"/>
            </a:pPr>
            <a:r>
              <a:rPr lang="zh-CN" altLang="en-US" sz="2800" dirty="0"/>
              <a:t>加密和解密的运算可以对调，即</a:t>
            </a:r>
            <a:endParaRPr lang="zh-CN" altLang="en-US" sz="2800" dirty="0"/>
          </a:p>
          <a:p>
            <a:pPr algn="r">
              <a:lnSpc>
                <a:spcPct val="110000"/>
              </a:lnSpc>
              <a:buClr>
                <a:schemeClr val="folHlink"/>
              </a:buClr>
              <a:buSzPct val="60000"/>
              <a:buFont typeface="Wingdings" panose="05000000000000000000" pitchFamily="2" charset="2"/>
              <a:buNone/>
            </a:pPr>
            <a:r>
              <a:rPr lang="zh-CN" altLang="en-US" sz="2800" dirty="0"/>
              <a:t>                    </a:t>
            </a:r>
            <a:endParaRPr lang="zh-CN" altLang="en-US" sz="2800"/>
          </a:p>
          <a:p>
            <a:pPr>
              <a:lnSpc>
                <a:spcPct val="110000"/>
              </a:lnSpc>
              <a:spcBef>
                <a:spcPct val="70000"/>
              </a:spcBef>
              <a:buClr>
                <a:schemeClr val="folHlink"/>
              </a:buClr>
              <a:buSzPct val="60000"/>
              <a:buFont typeface="Wingdings" panose="05000000000000000000" pitchFamily="2" charset="2"/>
            </a:pPr>
            <a:r>
              <a:rPr lang="zh-CN" altLang="en-US" sz="2800" dirty="0"/>
              <a:t>在计算机上可容易地产生成对的 </a:t>
            </a:r>
            <a:r>
              <a:rPr lang="en-US" altLang="zh-CN" sz="2800" i="1"/>
              <a:t>PK</a:t>
            </a:r>
            <a:r>
              <a:rPr lang="en-US" altLang="zh-CN" sz="2800" dirty="0"/>
              <a:t> </a:t>
            </a:r>
            <a:r>
              <a:rPr lang="zh-CN" altLang="en-US" sz="2800" dirty="0"/>
              <a:t>和</a:t>
            </a:r>
            <a:r>
              <a:rPr lang="zh-CN" altLang="en-US" sz="2800" i="1" dirty="0"/>
              <a:t> </a:t>
            </a:r>
            <a:r>
              <a:rPr lang="en-US" altLang="zh-CN" sz="2800" i="1"/>
              <a:t>SK</a:t>
            </a:r>
            <a:r>
              <a:rPr lang="zh-CN" altLang="en-US" sz="2800" dirty="0"/>
              <a:t>。</a:t>
            </a:r>
            <a:endParaRPr lang="zh-CN" altLang="en-US" sz="2800" dirty="0"/>
          </a:p>
          <a:p>
            <a:pPr>
              <a:lnSpc>
                <a:spcPct val="110000"/>
              </a:lnSpc>
              <a:buClr>
                <a:schemeClr val="folHlink"/>
              </a:buClr>
              <a:buSzPct val="60000"/>
              <a:buFont typeface="Wingdings" panose="05000000000000000000" pitchFamily="2" charset="2"/>
            </a:pPr>
            <a:r>
              <a:rPr lang="zh-CN" altLang="en-US" sz="2800" dirty="0"/>
              <a:t>从已知的</a:t>
            </a:r>
            <a:r>
              <a:rPr lang="zh-CN" altLang="en-US" sz="2800" i="1" dirty="0"/>
              <a:t> </a:t>
            </a:r>
            <a:r>
              <a:rPr lang="en-US" altLang="zh-CN" sz="2800" i="1"/>
              <a:t>PK</a:t>
            </a:r>
            <a:r>
              <a:rPr lang="en-US" altLang="zh-CN" sz="2800" dirty="0"/>
              <a:t> </a:t>
            </a:r>
            <a:r>
              <a:rPr lang="zh-CN" altLang="en-US" sz="2800" dirty="0"/>
              <a:t>实际上不可能推导出 </a:t>
            </a:r>
            <a:r>
              <a:rPr lang="en-US" altLang="zh-CN" sz="2800" i="1"/>
              <a:t>SK</a:t>
            </a:r>
            <a:r>
              <a:rPr lang="zh-CN" altLang="en-US" sz="2800" dirty="0"/>
              <a:t>，即从 </a:t>
            </a:r>
            <a:r>
              <a:rPr lang="en-US" altLang="zh-CN" sz="2800" i="1"/>
              <a:t>PK</a:t>
            </a:r>
            <a:r>
              <a:rPr lang="en-US" altLang="zh-CN" sz="2800" dirty="0"/>
              <a:t> </a:t>
            </a:r>
            <a:r>
              <a:rPr lang="zh-CN" altLang="en-US" sz="2800" dirty="0"/>
              <a:t>到 </a:t>
            </a:r>
            <a:r>
              <a:rPr lang="en-US" altLang="zh-CN" sz="2800" i="1"/>
              <a:t>SK</a:t>
            </a:r>
            <a:r>
              <a:rPr lang="en-US" altLang="zh-CN" sz="2800" dirty="0"/>
              <a:t> </a:t>
            </a:r>
            <a:r>
              <a:rPr lang="zh-CN" altLang="en-US" sz="2800" dirty="0"/>
              <a:t>是“</a:t>
            </a:r>
            <a:r>
              <a:rPr lang="zh-CN" altLang="en-US" sz="2800" dirty="0">
                <a:solidFill>
                  <a:schemeClr val="hlink"/>
                </a:solidFill>
              </a:rPr>
              <a:t>计算上不可能的</a:t>
            </a:r>
            <a:r>
              <a:rPr lang="zh-CN" altLang="en-US" sz="2800" dirty="0"/>
              <a:t>”。</a:t>
            </a:r>
            <a:endParaRPr lang="zh-CN" altLang="en-US" sz="2800" dirty="0"/>
          </a:p>
          <a:p>
            <a:pPr>
              <a:lnSpc>
                <a:spcPct val="110000"/>
              </a:lnSpc>
              <a:buClr>
                <a:schemeClr val="folHlink"/>
              </a:buClr>
              <a:buSzPct val="60000"/>
              <a:buFont typeface="Wingdings" panose="05000000000000000000" pitchFamily="2" charset="2"/>
            </a:pPr>
            <a:r>
              <a:rPr lang="zh-CN" altLang="en-US" sz="2800" dirty="0"/>
              <a:t>加密和解密算法都是公开的。</a:t>
            </a:r>
            <a:endParaRPr lang="zh-CN" altLang="en-US" sz="2800" dirty="0"/>
          </a:p>
        </p:txBody>
      </p:sp>
      <p:graphicFrame>
        <p:nvGraphicFramePr>
          <p:cNvPr id="578568" name="内容占位符 578567"/>
          <p:cNvGraphicFramePr/>
          <p:nvPr>
            <p:ph sz="half" idx="2"/>
          </p:nvPr>
        </p:nvGraphicFramePr>
        <p:xfrm>
          <a:off x="1116013" y="2420938"/>
          <a:ext cx="6551612" cy="665162"/>
        </p:xfrm>
        <a:graphic>
          <a:graphicData uri="http://schemas.openxmlformats.org/presentationml/2006/ole">
            <mc:AlternateContent xmlns:mc="http://schemas.openxmlformats.org/markup-compatibility/2006">
              <mc:Choice xmlns:v="urn:schemas-microsoft-com:vml" Requires="v">
                <p:oleObj spid="_x0000_s3086" name="" r:id="rId1" imgW="2374900" imgH="241300" progId="Equation.3">
                  <p:embed/>
                </p:oleObj>
              </mc:Choice>
              <mc:Fallback>
                <p:oleObj name="" r:id="rId1" imgW="2374900" imgH="241300" progId="Equation.3">
                  <p:embed/>
                  <p:pic>
                    <p:nvPicPr>
                      <p:cNvPr id="0" name="图片 3085"/>
                      <p:cNvPicPr/>
                      <p:nvPr/>
                    </p:nvPicPr>
                    <p:blipFill>
                      <a:blip r:embed="rId2"/>
                      <a:stretch>
                        <a:fillRect/>
                      </a:stretch>
                    </p:blipFill>
                    <p:spPr>
                      <a:xfrm>
                        <a:off x="1116013" y="2420938"/>
                        <a:ext cx="6551612" cy="665162"/>
                      </a:xfrm>
                      <a:prstGeom prst="rect">
                        <a:avLst/>
                      </a:prstGeom>
                      <a:noFill/>
                      <a:ln w="38100">
                        <a:miter/>
                      </a:ln>
                    </p:spPr>
                  </p:pic>
                </p:oleObj>
              </mc:Fallback>
            </mc:AlternateContent>
          </a:graphicData>
        </a:graphic>
      </p:graphicFrame>
      <p:sp>
        <p:nvSpPr>
          <p:cNvPr id="578570" name="文本框 578569"/>
          <p:cNvSpPr txBox="1"/>
          <p:nvPr/>
        </p:nvSpPr>
        <p:spPr>
          <a:xfrm>
            <a:off x="7732713" y="2420938"/>
            <a:ext cx="1411287" cy="519112"/>
          </a:xfrm>
          <a:prstGeom prst="rect">
            <a:avLst/>
          </a:prstGeom>
          <a:noFill/>
          <a:ln w="9525">
            <a:noFill/>
          </a:ln>
        </p:spPr>
        <p:txBody>
          <a:bodyPr wrap="none" anchor="t">
            <a:spAutoFit/>
          </a:bodyPr>
          <a:p>
            <a:r>
              <a:rPr lang="zh-CN" altLang="en-US" dirty="0">
                <a:solidFill>
                  <a:schemeClr val="folHlink"/>
                </a:solidFill>
                <a:latin typeface="Arial" panose="020B0604020202020204" pitchFamily="34" charset="0"/>
              </a:rPr>
              <a:t>（</a:t>
            </a:r>
            <a:r>
              <a:rPr lang="en-US" altLang="zh-CN" dirty="0">
                <a:solidFill>
                  <a:schemeClr val="folHlink"/>
                </a:solidFill>
                <a:latin typeface="Arial" panose="020B0604020202020204" pitchFamily="34" charset="0"/>
              </a:rPr>
              <a:t>7-6</a:t>
            </a:r>
            <a:r>
              <a:rPr lang="zh-CN" altLang="en-US" dirty="0">
                <a:solidFill>
                  <a:schemeClr val="folHlink"/>
                </a:solidFill>
                <a:latin typeface="Arial" panose="020B0604020202020204" pitchFamily="34" charset="0"/>
              </a:rPr>
              <a:t>）</a:t>
            </a:r>
            <a:endParaRPr lang="zh-CN" altLang="en-US" dirty="0">
              <a:solidFill>
                <a:schemeClr val="folHlink"/>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581634" name="标题 581633"/>
          <p:cNvSpPr>
            <a:spLocks noGrp="1"/>
          </p:cNvSpPr>
          <p:nvPr>
            <p:ph type="title"/>
          </p:nvPr>
        </p:nvSpPr>
        <p:spPr>
          <a:xfrm>
            <a:off x="1150938" y="214313"/>
            <a:ext cx="7308850" cy="1462087"/>
          </a:xfrm>
          <a:ln/>
        </p:spPr>
        <p:txBody>
          <a:bodyPr anchor="b"/>
          <a:p>
            <a:pPr algn="ctr"/>
            <a:r>
              <a:rPr lang="zh-CN" altLang="en-US" dirty="0"/>
              <a:t>公钥密码体制 </a:t>
            </a:r>
            <a:endParaRPr lang="zh-CN" altLang="en-US" dirty="0"/>
          </a:p>
        </p:txBody>
      </p:sp>
      <p:sp>
        <p:nvSpPr>
          <p:cNvPr id="581664" name="文本框 581663"/>
          <p:cNvSpPr txBox="1"/>
          <p:nvPr/>
        </p:nvSpPr>
        <p:spPr>
          <a:xfrm>
            <a:off x="2490788" y="3917950"/>
            <a:ext cx="1081087" cy="457200"/>
          </a:xfrm>
          <a:prstGeom prst="rect">
            <a:avLst/>
          </a:prstGeom>
          <a:noFill/>
          <a:ln w="9525">
            <a:noFill/>
          </a:ln>
        </p:spPr>
        <p:txBody>
          <a:bodyPr wrap="none" anchor="t">
            <a:spAutoFit/>
          </a:bodyPr>
          <a:p>
            <a:pPr algn="l"/>
            <a:r>
              <a:rPr lang="zh-CN" altLang="en-US" sz="2400" dirty="0">
                <a:solidFill>
                  <a:schemeClr val="tx2"/>
                </a:solidFill>
                <a:latin typeface="Arial" panose="020B0604020202020204" pitchFamily="34" charset="0"/>
                <a:ea typeface="黑体" panose="02010609060101010101" pitchFamily="2" charset="-122"/>
              </a:rPr>
              <a:t>密文</a:t>
            </a:r>
            <a:r>
              <a:rPr lang="en-US" altLang="zh-CN" sz="2400" i="1">
                <a:solidFill>
                  <a:schemeClr val="tx2"/>
                </a:solidFill>
                <a:latin typeface="Arial" panose="020B0604020202020204" pitchFamily="34" charset="0"/>
                <a:ea typeface="黑体" panose="02010609060101010101" pitchFamily="2" charset="-122"/>
              </a:rPr>
              <a:t>Y</a:t>
            </a:r>
            <a:r>
              <a:rPr lang="en-US" altLang="zh-CN" sz="2400">
                <a:solidFill>
                  <a:schemeClr val="tx2"/>
                </a:solidFill>
                <a:latin typeface="Arial" panose="020B0604020202020204" pitchFamily="34" charset="0"/>
                <a:ea typeface="黑体" panose="02010609060101010101" pitchFamily="2" charset="-122"/>
              </a:rPr>
              <a:t> </a:t>
            </a:r>
            <a:endParaRPr lang="en-US" altLang="zh-CN" sz="2400">
              <a:solidFill>
                <a:schemeClr val="tx2"/>
              </a:solidFill>
              <a:latin typeface="Arial" panose="020B0604020202020204" pitchFamily="34" charset="0"/>
              <a:ea typeface="黑体" panose="02010609060101010101" pitchFamily="2" charset="-122"/>
            </a:endParaRPr>
          </a:p>
        </p:txBody>
      </p:sp>
      <p:sp>
        <p:nvSpPr>
          <p:cNvPr id="581733" name="直接连接符 581732"/>
          <p:cNvSpPr/>
          <p:nvPr/>
        </p:nvSpPr>
        <p:spPr>
          <a:xfrm flipV="1">
            <a:off x="2074863" y="4414838"/>
            <a:ext cx="1409700" cy="20637"/>
          </a:xfrm>
          <a:prstGeom prst="line">
            <a:avLst/>
          </a:prstGeom>
          <a:ln w="57150" cap="flat" cmpd="sng">
            <a:solidFill>
              <a:schemeClr val="tx2"/>
            </a:solidFill>
            <a:prstDash val="solid"/>
            <a:headEnd type="none" w="sm" len="med"/>
            <a:tailEnd type="triangle" w="med" len="lg"/>
          </a:ln>
        </p:spPr>
      </p:sp>
      <p:sp>
        <p:nvSpPr>
          <p:cNvPr id="581657" name="矩形 581656"/>
          <p:cNvSpPr/>
          <p:nvPr/>
        </p:nvSpPr>
        <p:spPr>
          <a:xfrm>
            <a:off x="1182688" y="3938588"/>
            <a:ext cx="1292225" cy="785812"/>
          </a:xfrm>
          <a:prstGeom prst="rect">
            <a:avLst/>
          </a:prstGeom>
          <a:solidFill>
            <a:srgbClr val="FFCCFF"/>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2400" i="1">
                <a:solidFill>
                  <a:schemeClr val="tx2"/>
                </a:solidFill>
                <a:latin typeface="Arial" panose="020B0604020202020204" pitchFamily="34" charset="0"/>
                <a:ea typeface="黑体" panose="02010609060101010101" pitchFamily="2" charset="-122"/>
              </a:rPr>
              <a:t>E</a:t>
            </a:r>
            <a:r>
              <a:rPr lang="en-US" altLang="zh-CN" sz="2400" dirty="0">
                <a:solidFill>
                  <a:schemeClr val="tx2"/>
                </a:solidFill>
                <a:latin typeface="Arial" panose="020B0604020202020204" pitchFamily="34" charset="0"/>
                <a:ea typeface="黑体" panose="02010609060101010101" pitchFamily="2" charset="-122"/>
              </a:rPr>
              <a:t> </a:t>
            </a:r>
            <a:r>
              <a:rPr lang="zh-CN" altLang="en-US" sz="2400" dirty="0">
                <a:solidFill>
                  <a:schemeClr val="tx2"/>
                </a:solidFill>
                <a:latin typeface="Arial" panose="020B0604020202020204" pitchFamily="34" charset="0"/>
                <a:ea typeface="黑体" panose="02010609060101010101" pitchFamily="2" charset="-122"/>
              </a:rPr>
              <a:t>运算</a:t>
            </a:r>
            <a:endParaRPr lang="zh-CN" altLang="en-US" sz="2400" dirty="0">
              <a:solidFill>
                <a:schemeClr val="tx2"/>
              </a:solidFill>
              <a:latin typeface="Arial" panose="020B0604020202020204" pitchFamily="34" charset="0"/>
              <a:ea typeface="黑体" panose="02010609060101010101" pitchFamily="2" charset="-122"/>
            </a:endParaRPr>
          </a:p>
          <a:p>
            <a:r>
              <a:rPr lang="zh-CN" altLang="en-US" sz="2000" dirty="0">
                <a:solidFill>
                  <a:schemeClr val="tx2"/>
                </a:solidFill>
                <a:latin typeface="Arial" panose="020B0604020202020204" pitchFamily="34" charset="0"/>
                <a:ea typeface="黑体" panose="02010609060101010101" pitchFamily="2" charset="-122"/>
              </a:rPr>
              <a:t>加密算法</a:t>
            </a:r>
            <a:endParaRPr lang="zh-CN" altLang="en-US" sz="2000" dirty="0">
              <a:solidFill>
                <a:schemeClr val="tx2"/>
              </a:solidFill>
              <a:latin typeface="Arial" panose="020B0604020202020204" pitchFamily="34" charset="0"/>
              <a:ea typeface="黑体" panose="02010609060101010101" pitchFamily="2" charset="-122"/>
            </a:endParaRPr>
          </a:p>
        </p:txBody>
      </p:sp>
      <p:sp>
        <p:nvSpPr>
          <p:cNvPr id="581658" name="矩形 581657"/>
          <p:cNvSpPr/>
          <p:nvPr/>
        </p:nvSpPr>
        <p:spPr>
          <a:xfrm>
            <a:off x="6615113" y="3938588"/>
            <a:ext cx="1295400" cy="785812"/>
          </a:xfrm>
          <a:prstGeom prst="rect">
            <a:avLst/>
          </a:prstGeom>
          <a:solidFill>
            <a:srgbClr val="FFFF99"/>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2000" dirty="0">
                <a:solidFill>
                  <a:schemeClr val="tx2"/>
                </a:solidFill>
                <a:latin typeface="Arial" panose="020B0604020202020204" pitchFamily="34" charset="0"/>
                <a:ea typeface="黑体" panose="02010609060101010101" pitchFamily="2" charset="-122"/>
              </a:rPr>
              <a:t>D </a:t>
            </a:r>
            <a:r>
              <a:rPr lang="zh-CN" altLang="en-US" sz="2000" dirty="0">
                <a:solidFill>
                  <a:schemeClr val="tx2"/>
                </a:solidFill>
                <a:latin typeface="Arial" panose="020B0604020202020204" pitchFamily="34" charset="0"/>
                <a:ea typeface="黑体" panose="02010609060101010101" pitchFamily="2" charset="-122"/>
              </a:rPr>
              <a:t>运算</a:t>
            </a:r>
            <a:endParaRPr lang="zh-CN" altLang="en-US" sz="2000" dirty="0">
              <a:solidFill>
                <a:schemeClr val="tx2"/>
              </a:solidFill>
              <a:latin typeface="Arial" panose="020B0604020202020204" pitchFamily="34" charset="0"/>
              <a:ea typeface="黑体" panose="02010609060101010101" pitchFamily="2" charset="-122"/>
            </a:endParaRPr>
          </a:p>
          <a:p>
            <a:r>
              <a:rPr lang="zh-CN" altLang="en-US" sz="2000" dirty="0">
                <a:solidFill>
                  <a:schemeClr val="tx2"/>
                </a:solidFill>
                <a:latin typeface="Arial" panose="020B0604020202020204" pitchFamily="34" charset="0"/>
                <a:ea typeface="黑体" panose="02010609060101010101" pitchFamily="2" charset="-122"/>
              </a:rPr>
              <a:t>解密算法</a:t>
            </a:r>
            <a:endParaRPr lang="zh-CN" altLang="en-US" sz="2000" dirty="0">
              <a:solidFill>
                <a:schemeClr val="tx2"/>
              </a:solidFill>
              <a:latin typeface="Arial" panose="020B0604020202020204" pitchFamily="34" charset="0"/>
              <a:ea typeface="黑体" panose="02010609060101010101" pitchFamily="2" charset="-122"/>
            </a:endParaRPr>
          </a:p>
        </p:txBody>
      </p:sp>
      <p:sp>
        <p:nvSpPr>
          <p:cNvPr id="581659" name="直接连接符 581658"/>
          <p:cNvSpPr/>
          <p:nvPr/>
        </p:nvSpPr>
        <p:spPr>
          <a:xfrm flipV="1">
            <a:off x="5284788" y="4414838"/>
            <a:ext cx="1409700" cy="20637"/>
          </a:xfrm>
          <a:prstGeom prst="line">
            <a:avLst/>
          </a:prstGeom>
          <a:ln w="57150" cap="flat" cmpd="sng">
            <a:solidFill>
              <a:schemeClr val="tx2"/>
            </a:solidFill>
            <a:prstDash val="solid"/>
            <a:headEnd type="none" w="sm" len="med"/>
            <a:tailEnd type="triangle" w="med" len="lg"/>
          </a:ln>
        </p:spPr>
      </p:sp>
      <p:sp>
        <p:nvSpPr>
          <p:cNvPr id="581660" name="文本框 581659"/>
          <p:cNvSpPr txBox="1"/>
          <p:nvPr/>
        </p:nvSpPr>
        <p:spPr>
          <a:xfrm>
            <a:off x="1116013" y="3170238"/>
            <a:ext cx="793750" cy="457200"/>
          </a:xfrm>
          <a:prstGeom prst="rect">
            <a:avLst/>
          </a:prstGeom>
          <a:noFill/>
          <a:ln w="9525">
            <a:noFill/>
          </a:ln>
        </p:spPr>
        <p:txBody>
          <a:bodyPr wrap="none" anchor="t">
            <a:spAutoFit/>
          </a:bodyPr>
          <a:p>
            <a:pPr algn="l"/>
            <a:r>
              <a:rPr lang="zh-CN" altLang="en-US" sz="2400" dirty="0">
                <a:solidFill>
                  <a:schemeClr val="tx2"/>
                </a:solidFill>
                <a:latin typeface="Arial" panose="020B0604020202020204" pitchFamily="34" charset="0"/>
                <a:ea typeface="黑体" panose="02010609060101010101" pitchFamily="2" charset="-122"/>
              </a:rPr>
              <a:t>加密</a:t>
            </a:r>
            <a:endParaRPr lang="zh-CN" altLang="en-US" sz="2400">
              <a:solidFill>
                <a:schemeClr val="tx2"/>
              </a:solidFill>
              <a:latin typeface="Arial" panose="020B0604020202020204" pitchFamily="34" charset="0"/>
              <a:ea typeface="黑体" panose="02010609060101010101" pitchFamily="2" charset="-122"/>
            </a:endParaRPr>
          </a:p>
        </p:txBody>
      </p:sp>
      <p:sp>
        <p:nvSpPr>
          <p:cNvPr id="581661" name="文本框 581660"/>
          <p:cNvSpPr txBox="1"/>
          <p:nvPr/>
        </p:nvSpPr>
        <p:spPr>
          <a:xfrm>
            <a:off x="6519863" y="3170238"/>
            <a:ext cx="793750" cy="457200"/>
          </a:xfrm>
          <a:prstGeom prst="rect">
            <a:avLst/>
          </a:prstGeom>
          <a:noFill/>
          <a:ln w="9525">
            <a:noFill/>
          </a:ln>
        </p:spPr>
        <p:txBody>
          <a:bodyPr wrap="none" anchor="t">
            <a:spAutoFit/>
          </a:bodyPr>
          <a:p>
            <a:pPr algn="l"/>
            <a:r>
              <a:rPr lang="zh-CN" altLang="en-US" sz="2400" dirty="0">
                <a:solidFill>
                  <a:schemeClr val="tx2"/>
                </a:solidFill>
                <a:latin typeface="Arial" panose="020B0604020202020204" pitchFamily="34" charset="0"/>
                <a:ea typeface="黑体" panose="02010609060101010101" pitchFamily="2" charset="-122"/>
              </a:rPr>
              <a:t>解密</a:t>
            </a:r>
            <a:endParaRPr lang="zh-CN" altLang="en-US" sz="2400">
              <a:solidFill>
                <a:schemeClr val="tx2"/>
              </a:solidFill>
              <a:latin typeface="Arial" panose="020B0604020202020204" pitchFamily="34" charset="0"/>
              <a:ea typeface="黑体" panose="02010609060101010101" pitchFamily="2" charset="-122"/>
            </a:endParaRPr>
          </a:p>
        </p:txBody>
      </p:sp>
      <p:sp>
        <p:nvSpPr>
          <p:cNvPr id="581662" name="文本框 581661"/>
          <p:cNvSpPr txBox="1"/>
          <p:nvPr/>
        </p:nvSpPr>
        <p:spPr>
          <a:xfrm>
            <a:off x="107950" y="4340225"/>
            <a:ext cx="1081088" cy="457200"/>
          </a:xfrm>
          <a:prstGeom prst="rect">
            <a:avLst/>
          </a:prstGeom>
          <a:noFill/>
          <a:ln w="9525">
            <a:noFill/>
          </a:ln>
        </p:spPr>
        <p:txBody>
          <a:bodyPr wrap="none" anchor="t">
            <a:spAutoFit/>
          </a:bodyPr>
          <a:p>
            <a:pPr algn="l"/>
            <a:r>
              <a:rPr lang="zh-CN" altLang="en-US" sz="2400" dirty="0">
                <a:solidFill>
                  <a:schemeClr val="tx2"/>
                </a:solidFill>
                <a:latin typeface="Arial" panose="020B0604020202020204" pitchFamily="34" charset="0"/>
                <a:ea typeface="黑体" panose="02010609060101010101" pitchFamily="2" charset="-122"/>
              </a:rPr>
              <a:t>明文 </a:t>
            </a:r>
            <a:r>
              <a:rPr lang="en-US" altLang="zh-CN" sz="2400" i="1">
                <a:solidFill>
                  <a:schemeClr val="tx2"/>
                </a:solidFill>
                <a:latin typeface="Arial" panose="020B0604020202020204" pitchFamily="34" charset="0"/>
                <a:ea typeface="黑体" panose="02010609060101010101" pitchFamily="2" charset="-122"/>
              </a:rPr>
              <a:t>X</a:t>
            </a:r>
            <a:endParaRPr lang="en-US" altLang="zh-CN" sz="2400" i="1">
              <a:solidFill>
                <a:schemeClr val="tx2"/>
              </a:solidFill>
              <a:latin typeface="Arial" panose="020B0604020202020204" pitchFamily="34" charset="0"/>
              <a:ea typeface="黑体" panose="02010609060101010101" pitchFamily="2" charset="-122"/>
            </a:endParaRPr>
          </a:p>
        </p:txBody>
      </p:sp>
      <p:sp>
        <p:nvSpPr>
          <p:cNvPr id="581663" name="文本框 581662"/>
          <p:cNvSpPr txBox="1"/>
          <p:nvPr/>
        </p:nvSpPr>
        <p:spPr>
          <a:xfrm>
            <a:off x="7958138" y="4311650"/>
            <a:ext cx="1165225" cy="457200"/>
          </a:xfrm>
          <a:prstGeom prst="rect">
            <a:avLst/>
          </a:prstGeom>
          <a:noFill/>
          <a:ln w="9525">
            <a:noFill/>
          </a:ln>
        </p:spPr>
        <p:txBody>
          <a:bodyPr wrap="none" anchor="t">
            <a:spAutoFit/>
          </a:bodyPr>
          <a:p>
            <a:pPr algn="l"/>
            <a:r>
              <a:rPr lang="zh-CN" altLang="en-US" sz="2400" dirty="0">
                <a:solidFill>
                  <a:schemeClr val="tx2"/>
                </a:solidFill>
                <a:latin typeface="Arial" panose="020B0604020202020204" pitchFamily="34" charset="0"/>
                <a:ea typeface="黑体" panose="02010609060101010101" pitchFamily="2" charset="-122"/>
              </a:rPr>
              <a:t>明文 </a:t>
            </a:r>
            <a:r>
              <a:rPr lang="en-US" altLang="zh-CN" sz="2400" i="1">
                <a:solidFill>
                  <a:schemeClr val="tx2"/>
                </a:solidFill>
                <a:latin typeface="Arial" panose="020B0604020202020204" pitchFamily="34" charset="0"/>
                <a:ea typeface="黑体" panose="02010609060101010101" pitchFamily="2" charset="-122"/>
              </a:rPr>
              <a:t>X</a:t>
            </a:r>
            <a:r>
              <a:rPr lang="en-US" altLang="zh-CN" sz="2400">
                <a:solidFill>
                  <a:schemeClr val="tx2"/>
                </a:solidFill>
                <a:latin typeface="Arial" panose="020B0604020202020204" pitchFamily="34" charset="0"/>
                <a:ea typeface="黑体" panose="02010609060101010101" pitchFamily="2" charset="-122"/>
              </a:rPr>
              <a:t> </a:t>
            </a:r>
            <a:endParaRPr lang="en-US" altLang="zh-CN" sz="3600">
              <a:solidFill>
                <a:schemeClr val="tx2"/>
              </a:solidFill>
              <a:latin typeface="Arial" panose="020B0604020202020204" pitchFamily="34" charset="0"/>
              <a:ea typeface="黑体" panose="02010609060101010101" pitchFamily="2" charset="-122"/>
            </a:endParaRPr>
          </a:p>
        </p:txBody>
      </p:sp>
      <p:pic>
        <p:nvPicPr>
          <p:cNvPr id="581665" name="图片 581664"/>
          <p:cNvPicPr/>
          <p:nvPr/>
        </p:nvPicPr>
        <p:blipFill>
          <a:blip r:embed="rId1"/>
          <a:stretch>
            <a:fillRect/>
          </a:stretch>
        </p:blipFill>
        <p:spPr>
          <a:xfrm rot="5400000">
            <a:off x="1600200" y="2754313"/>
            <a:ext cx="555625" cy="230187"/>
          </a:xfrm>
          <a:prstGeom prst="rect">
            <a:avLst/>
          </a:prstGeom>
          <a:noFill/>
          <a:ln w="12699">
            <a:noFill/>
          </a:ln>
        </p:spPr>
      </p:pic>
      <p:sp>
        <p:nvSpPr>
          <p:cNvPr id="581666" name="文本框 581665"/>
          <p:cNvSpPr txBox="1"/>
          <p:nvPr/>
        </p:nvSpPr>
        <p:spPr>
          <a:xfrm>
            <a:off x="201613" y="3240088"/>
            <a:ext cx="387350" cy="457200"/>
          </a:xfrm>
          <a:prstGeom prst="rect">
            <a:avLst/>
          </a:prstGeom>
          <a:noFill/>
          <a:ln w="9525">
            <a:noFill/>
          </a:ln>
        </p:spPr>
        <p:txBody>
          <a:bodyPr wrap="none" anchor="t">
            <a:spAutoFit/>
          </a:bodyPr>
          <a:p>
            <a:pPr algn="l"/>
            <a:r>
              <a:rPr lang="en-US" altLang="zh-CN" sz="2400">
                <a:solidFill>
                  <a:schemeClr val="tx2"/>
                </a:solidFill>
                <a:latin typeface="Arial" panose="020B0604020202020204" pitchFamily="34" charset="0"/>
                <a:ea typeface="黑体" panose="02010609060101010101" pitchFamily="2" charset="-122"/>
              </a:rPr>
              <a:t>A</a:t>
            </a:r>
            <a:endParaRPr lang="en-US" altLang="zh-CN" sz="2400">
              <a:solidFill>
                <a:schemeClr val="tx2"/>
              </a:solidFill>
              <a:latin typeface="Arial" panose="020B0604020202020204" pitchFamily="34" charset="0"/>
              <a:ea typeface="黑体" panose="02010609060101010101" pitchFamily="2" charset="-122"/>
            </a:endParaRPr>
          </a:p>
        </p:txBody>
      </p:sp>
      <p:sp>
        <p:nvSpPr>
          <p:cNvPr id="581667" name="文本框 581666"/>
          <p:cNvSpPr txBox="1"/>
          <p:nvPr/>
        </p:nvSpPr>
        <p:spPr>
          <a:xfrm>
            <a:off x="8658225" y="3240088"/>
            <a:ext cx="387350" cy="457200"/>
          </a:xfrm>
          <a:prstGeom prst="rect">
            <a:avLst/>
          </a:prstGeom>
          <a:noFill/>
          <a:ln w="9525">
            <a:noFill/>
          </a:ln>
        </p:spPr>
        <p:txBody>
          <a:bodyPr wrap="none" anchor="t">
            <a:spAutoFit/>
          </a:bodyPr>
          <a:p>
            <a:pPr algn="l"/>
            <a:r>
              <a:rPr lang="en-US" altLang="zh-CN" sz="2400">
                <a:solidFill>
                  <a:schemeClr val="tx2"/>
                </a:solidFill>
                <a:latin typeface="Arial" panose="020B0604020202020204" pitchFamily="34" charset="0"/>
                <a:ea typeface="黑体" panose="02010609060101010101" pitchFamily="2" charset="-122"/>
              </a:rPr>
              <a:t>B</a:t>
            </a:r>
            <a:endParaRPr lang="en-US" altLang="zh-CN" sz="2400">
              <a:solidFill>
                <a:schemeClr val="tx2"/>
              </a:solidFill>
              <a:latin typeface="Arial" panose="020B0604020202020204" pitchFamily="34" charset="0"/>
              <a:ea typeface="黑体" panose="02010609060101010101" pitchFamily="2" charset="-122"/>
            </a:endParaRPr>
          </a:p>
        </p:txBody>
      </p:sp>
      <p:pic>
        <p:nvPicPr>
          <p:cNvPr id="581668" name="图片 581667"/>
          <p:cNvPicPr/>
          <p:nvPr/>
        </p:nvPicPr>
        <p:blipFill>
          <a:blip r:embed="rId1"/>
          <a:stretch>
            <a:fillRect/>
          </a:stretch>
        </p:blipFill>
        <p:spPr>
          <a:xfrm rot="5400000">
            <a:off x="6954838" y="2725738"/>
            <a:ext cx="554037" cy="230187"/>
          </a:xfrm>
          <a:prstGeom prst="rect">
            <a:avLst/>
          </a:prstGeom>
          <a:solidFill>
            <a:srgbClr val="FFCCFF"/>
          </a:solidFill>
          <a:ln w="12699" cap="flat" cmpd="sng">
            <a:solidFill>
              <a:schemeClr val="tx1"/>
            </a:solidFill>
            <a:prstDash val="solid"/>
            <a:miter/>
            <a:headEnd type="none" w="med" len="med"/>
            <a:tailEnd type="none" w="med" len="med"/>
          </a:ln>
        </p:spPr>
      </p:pic>
      <p:sp>
        <p:nvSpPr>
          <p:cNvPr id="581669" name="文本框 581668"/>
          <p:cNvSpPr txBox="1"/>
          <p:nvPr/>
        </p:nvSpPr>
        <p:spPr>
          <a:xfrm>
            <a:off x="6232525" y="2060575"/>
            <a:ext cx="2011363" cy="493713"/>
          </a:xfrm>
          <a:prstGeom prst="rect">
            <a:avLst/>
          </a:prstGeom>
          <a:noFill/>
          <a:ln w="9525">
            <a:noFill/>
          </a:ln>
        </p:spPr>
        <p:txBody>
          <a:bodyPr wrap="none" anchor="t">
            <a:spAutoFit/>
          </a:bodyPr>
          <a:p>
            <a:pPr algn="l">
              <a:lnSpc>
                <a:spcPct val="110000"/>
              </a:lnSpc>
            </a:pPr>
            <a:r>
              <a:rPr lang="en-US" altLang="zh-CN" sz="2400" dirty="0">
                <a:solidFill>
                  <a:schemeClr val="tx2"/>
                </a:solidFill>
                <a:latin typeface="Arial" panose="020B0604020202020204" pitchFamily="34" charset="0"/>
                <a:ea typeface="黑体" panose="02010609060101010101" pitchFamily="2" charset="-122"/>
              </a:rPr>
              <a:t>B </a:t>
            </a:r>
            <a:r>
              <a:rPr lang="zh-CN" altLang="en-US" sz="2400" dirty="0">
                <a:solidFill>
                  <a:schemeClr val="tx2"/>
                </a:solidFill>
                <a:latin typeface="Arial" panose="020B0604020202020204" pitchFamily="34" charset="0"/>
                <a:ea typeface="黑体" panose="02010609060101010101" pitchFamily="2" charset="-122"/>
              </a:rPr>
              <a:t>的私钥 </a:t>
            </a:r>
            <a:r>
              <a:rPr lang="en-US" altLang="zh-CN" sz="2400" i="1">
                <a:solidFill>
                  <a:schemeClr val="tx2"/>
                </a:solidFill>
                <a:latin typeface="Arial" panose="020B0604020202020204" pitchFamily="34" charset="0"/>
                <a:ea typeface="黑体" panose="02010609060101010101" pitchFamily="2" charset="-122"/>
              </a:rPr>
              <a:t>SK</a:t>
            </a:r>
            <a:r>
              <a:rPr lang="en-US" altLang="zh-CN" sz="2400" i="1" baseline="-25000">
                <a:solidFill>
                  <a:schemeClr val="tx2"/>
                </a:solidFill>
                <a:latin typeface="Arial" panose="020B0604020202020204" pitchFamily="34" charset="0"/>
                <a:ea typeface="黑体" panose="02010609060101010101" pitchFamily="2" charset="-122"/>
              </a:rPr>
              <a:t>B</a:t>
            </a:r>
            <a:endParaRPr lang="en-US" altLang="zh-CN" sz="2400" i="1" baseline="-25000">
              <a:solidFill>
                <a:schemeClr val="tx2"/>
              </a:solidFill>
              <a:latin typeface="Arial" panose="020B0604020202020204" pitchFamily="34" charset="0"/>
              <a:ea typeface="黑体" panose="02010609060101010101" pitchFamily="2" charset="-122"/>
            </a:endParaRPr>
          </a:p>
        </p:txBody>
      </p:sp>
      <p:sp>
        <p:nvSpPr>
          <p:cNvPr id="581670" name="任意多边形 581669"/>
          <p:cNvSpPr/>
          <p:nvPr/>
        </p:nvSpPr>
        <p:spPr>
          <a:xfrm>
            <a:off x="1844675" y="3236913"/>
            <a:ext cx="4763" cy="690562"/>
          </a:xfrm>
          <a:custGeom>
            <a:avLst/>
            <a:gdLst/>
            <a:ahLst/>
            <a:cxnLst/>
            <a:pathLst>
              <a:path w="2" h="322">
                <a:moveTo>
                  <a:pt x="2" y="0"/>
                </a:moveTo>
                <a:lnTo>
                  <a:pt x="0" y="322"/>
                </a:lnTo>
              </a:path>
            </a:pathLst>
          </a:custGeom>
          <a:noFill/>
          <a:ln w="57150" cap="flat" cmpd="sng">
            <a:solidFill>
              <a:schemeClr val="hlink"/>
            </a:solidFill>
            <a:prstDash val="solid"/>
            <a:headEnd type="none" w="sm" len="med"/>
            <a:tailEnd type="triangle" w="med" len="lg"/>
          </a:ln>
        </p:spPr>
        <p:txBody>
          <a:bodyPr/>
          <a:p>
            <a:endParaRPr lang="zh-CN" altLang="en-US"/>
          </a:p>
        </p:txBody>
      </p:sp>
      <p:graphicFrame>
        <p:nvGraphicFramePr>
          <p:cNvPr id="581671" name="对象 581670"/>
          <p:cNvGraphicFramePr/>
          <p:nvPr/>
        </p:nvGraphicFramePr>
        <p:xfrm>
          <a:off x="3395663" y="3597275"/>
          <a:ext cx="2406650" cy="1703388"/>
        </p:xfrm>
        <a:graphic>
          <a:graphicData uri="http://schemas.openxmlformats.org/presentationml/2006/ole">
            <mc:AlternateContent xmlns:mc="http://schemas.openxmlformats.org/markup-compatibility/2006">
              <mc:Choice xmlns:v="urn:schemas-microsoft-com:vml" Requires="v">
                <p:oleObj spid="_x0000_s3087" name="" r:id="rId2" imgW="1687195" imgH="964565" progId="Visio.Drawing.6">
                  <p:embed/>
                </p:oleObj>
              </mc:Choice>
              <mc:Fallback>
                <p:oleObj name="" r:id="rId2" imgW="1687195" imgH="964565" progId="Visio.Drawing.6">
                  <p:embed/>
                  <p:pic>
                    <p:nvPicPr>
                      <p:cNvPr id="0" name="图片 3086"/>
                      <p:cNvPicPr/>
                      <p:nvPr/>
                    </p:nvPicPr>
                    <p:blipFill>
                      <a:blip r:embed="rId3"/>
                      <a:stretch>
                        <a:fillRect/>
                      </a:stretch>
                    </p:blipFill>
                    <p:spPr>
                      <a:xfrm>
                        <a:off x="3395663" y="3597275"/>
                        <a:ext cx="2406650" cy="1703388"/>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581672" name="任意多边形 581671"/>
          <p:cNvSpPr/>
          <p:nvPr/>
        </p:nvSpPr>
        <p:spPr>
          <a:xfrm rot="-5400000">
            <a:off x="8047038" y="3887788"/>
            <a:ext cx="306387" cy="581025"/>
          </a:xfrm>
          <a:custGeom>
            <a:avLst/>
            <a:gdLst/>
            <a:ahLst/>
            <a:cxnLst/>
            <a:pathLst>
              <a:path w="194" h="232">
                <a:moveTo>
                  <a:pt x="1" y="0"/>
                </a:moveTo>
                <a:lnTo>
                  <a:pt x="0" y="231"/>
                </a:lnTo>
                <a:lnTo>
                  <a:pt x="194" y="232"/>
                </a:lnTo>
              </a:path>
            </a:pathLst>
          </a:custGeom>
          <a:noFill/>
          <a:ln w="9525" cap="flat" cmpd="sng">
            <a:solidFill>
              <a:schemeClr val="tx1"/>
            </a:solidFill>
            <a:prstDash val="solid"/>
            <a:headEnd type="none" w="sm" len="med"/>
            <a:tailEnd type="triangle" w="sm" len="med"/>
          </a:ln>
        </p:spPr>
        <p:txBody>
          <a:bodyPr/>
          <a:p>
            <a:endParaRPr lang="zh-CN" altLang="en-US"/>
          </a:p>
        </p:txBody>
      </p:sp>
      <p:sp>
        <p:nvSpPr>
          <p:cNvPr id="581673" name="任意多边形 581672"/>
          <p:cNvSpPr/>
          <p:nvPr/>
        </p:nvSpPr>
        <p:spPr>
          <a:xfrm>
            <a:off x="784225" y="3835400"/>
            <a:ext cx="384175" cy="498475"/>
          </a:xfrm>
          <a:custGeom>
            <a:avLst/>
            <a:gdLst/>
            <a:ahLst/>
            <a:cxnLst/>
            <a:pathLst>
              <a:path w="194" h="232">
                <a:moveTo>
                  <a:pt x="1" y="0"/>
                </a:moveTo>
                <a:lnTo>
                  <a:pt x="0" y="231"/>
                </a:lnTo>
                <a:lnTo>
                  <a:pt x="194" y="232"/>
                </a:lnTo>
              </a:path>
            </a:pathLst>
          </a:custGeom>
          <a:noFill/>
          <a:ln w="9525" cap="flat" cmpd="sng">
            <a:solidFill>
              <a:schemeClr val="tx1"/>
            </a:solidFill>
            <a:prstDash val="solid"/>
            <a:headEnd type="none" w="sm" len="med"/>
            <a:tailEnd type="triangle" w="sm" len="med"/>
          </a:ln>
        </p:spPr>
        <p:txBody>
          <a:bodyPr/>
          <a:p>
            <a:endParaRPr lang="zh-CN" altLang="en-US"/>
          </a:p>
        </p:txBody>
      </p:sp>
      <p:grpSp>
        <p:nvGrpSpPr>
          <p:cNvPr id="581674" name="组合 581673"/>
          <p:cNvGrpSpPr/>
          <p:nvPr/>
        </p:nvGrpSpPr>
        <p:grpSpPr>
          <a:xfrm>
            <a:off x="457200" y="3346450"/>
            <a:ext cx="582613" cy="679450"/>
            <a:chOff x="921" y="2412"/>
            <a:chExt cx="284" cy="265"/>
          </a:xfrm>
        </p:grpSpPr>
        <p:grpSp>
          <p:nvGrpSpPr>
            <p:cNvPr id="581675" name="组合 581674"/>
            <p:cNvGrpSpPr/>
            <p:nvPr/>
          </p:nvGrpSpPr>
          <p:grpSpPr>
            <a:xfrm>
              <a:off x="928" y="2417"/>
              <a:ext cx="277" cy="260"/>
              <a:chOff x="928" y="2417"/>
              <a:chExt cx="277" cy="260"/>
            </a:xfrm>
          </p:grpSpPr>
          <p:sp>
            <p:nvSpPr>
              <p:cNvPr id="581676" name="任意多边形 581675"/>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581677" name="任意多边形 581676"/>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581678" name="任意多边形 581677"/>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581679" name="任意多边形 581678"/>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581680" name="矩形 581679"/>
              <p:cNvSpPr/>
              <p:nvPr/>
            </p:nvSpPr>
            <p:spPr>
              <a:xfrm>
                <a:off x="974" y="2434"/>
                <a:ext cx="185" cy="132"/>
              </a:xfrm>
              <a:prstGeom prst="rect">
                <a:avLst/>
              </a:prstGeom>
              <a:solidFill>
                <a:srgbClr val="000000"/>
              </a:solidFill>
              <a:ln w="9525">
                <a:noFill/>
              </a:ln>
            </p:spPr>
            <p:txBody>
              <a:bodyPr/>
              <a:p>
                <a:endParaRPr lang="zh-CN" altLang="en-US"/>
              </a:p>
            </p:txBody>
          </p:sp>
          <p:sp>
            <p:nvSpPr>
              <p:cNvPr id="581681" name="矩形 581680"/>
              <p:cNvSpPr/>
              <p:nvPr/>
            </p:nvSpPr>
            <p:spPr>
              <a:xfrm>
                <a:off x="937" y="2576"/>
                <a:ext cx="260" cy="59"/>
              </a:xfrm>
              <a:prstGeom prst="rect">
                <a:avLst/>
              </a:prstGeom>
              <a:solidFill>
                <a:srgbClr val="000000"/>
              </a:solidFill>
              <a:ln w="9525">
                <a:noFill/>
              </a:ln>
            </p:spPr>
            <p:txBody>
              <a:bodyPr/>
              <a:p>
                <a:endParaRPr lang="zh-CN" altLang="en-US"/>
              </a:p>
            </p:txBody>
          </p:sp>
          <p:sp>
            <p:nvSpPr>
              <p:cNvPr id="581682" name="矩形 581681"/>
              <p:cNvSpPr/>
              <p:nvPr/>
            </p:nvSpPr>
            <p:spPr>
              <a:xfrm>
                <a:off x="992" y="2450"/>
                <a:ext cx="150" cy="102"/>
              </a:xfrm>
              <a:prstGeom prst="rect">
                <a:avLst/>
              </a:prstGeom>
              <a:solidFill>
                <a:srgbClr val="000000"/>
              </a:solidFill>
              <a:ln w="9525">
                <a:noFill/>
              </a:ln>
            </p:spPr>
            <p:txBody>
              <a:bodyPr/>
              <a:p>
                <a:endParaRPr lang="zh-CN" altLang="en-US"/>
              </a:p>
            </p:txBody>
          </p:sp>
          <p:sp>
            <p:nvSpPr>
              <p:cNvPr id="581683" name="直接连接符 581682"/>
              <p:cNvSpPr/>
              <p:nvPr/>
            </p:nvSpPr>
            <p:spPr>
              <a:xfrm flipH="1">
                <a:off x="1115" y="2598"/>
                <a:ext cx="61" cy="1"/>
              </a:xfrm>
              <a:prstGeom prst="line">
                <a:avLst/>
              </a:prstGeom>
              <a:ln w="7938" cap="flat" cmpd="sng">
                <a:solidFill>
                  <a:srgbClr val="000000"/>
                </a:solidFill>
                <a:prstDash val="solid"/>
                <a:headEnd type="none" w="med" len="med"/>
                <a:tailEnd type="none" w="med" len="med"/>
              </a:ln>
            </p:spPr>
          </p:sp>
          <p:grpSp>
            <p:nvGrpSpPr>
              <p:cNvPr id="581684" name="组合 581683"/>
              <p:cNvGrpSpPr/>
              <p:nvPr/>
            </p:nvGrpSpPr>
            <p:grpSpPr>
              <a:xfrm>
                <a:off x="928" y="2639"/>
                <a:ext cx="277" cy="38"/>
                <a:chOff x="928" y="2639"/>
                <a:chExt cx="277" cy="38"/>
              </a:xfrm>
            </p:grpSpPr>
            <p:sp>
              <p:nvSpPr>
                <p:cNvPr id="581685" name="任意多边形 581684"/>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581686" name="任意多边形 581685"/>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581687" name="矩形 581686"/>
                <p:cNvSpPr/>
                <p:nvPr/>
              </p:nvSpPr>
              <p:spPr>
                <a:xfrm>
                  <a:off x="930" y="2666"/>
                  <a:ext cx="274" cy="11"/>
                </a:xfrm>
                <a:prstGeom prst="rect">
                  <a:avLst/>
                </a:prstGeom>
                <a:solidFill>
                  <a:srgbClr val="000000"/>
                </a:solidFill>
                <a:ln w="9525">
                  <a:noFill/>
                </a:ln>
              </p:spPr>
              <p:txBody>
                <a:bodyPr/>
                <a:p>
                  <a:endParaRPr lang="zh-CN" altLang="en-US"/>
                </a:p>
              </p:txBody>
            </p:sp>
          </p:grpSp>
        </p:grpSp>
        <p:grpSp>
          <p:nvGrpSpPr>
            <p:cNvPr id="581688" name="组合 581687"/>
            <p:cNvGrpSpPr/>
            <p:nvPr/>
          </p:nvGrpSpPr>
          <p:grpSpPr>
            <a:xfrm>
              <a:off x="921" y="2412"/>
              <a:ext cx="277" cy="261"/>
              <a:chOff x="921" y="2412"/>
              <a:chExt cx="277" cy="261"/>
            </a:xfrm>
          </p:grpSpPr>
          <p:sp>
            <p:nvSpPr>
              <p:cNvPr id="581689" name="任意多边形 581688"/>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581690" name="任意多边形 581689"/>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581691" name="任意多边形 581690"/>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581692" name="任意多边形 581691"/>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581693" name="矩形 581692"/>
              <p:cNvSpPr/>
              <p:nvPr/>
            </p:nvSpPr>
            <p:spPr>
              <a:xfrm>
                <a:off x="968" y="2429"/>
                <a:ext cx="184" cy="132"/>
              </a:xfrm>
              <a:prstGeom prst="rect">
                <a:avLst/>
              </a:prstGeom>
              <a:solidFill>
                <a:srgbClr val="B7B79D"/>
              </a:solidFill>
              <a:ln w="9525">
                <a:noFill/>
              </a:ln>
            </p:spPr>
            <p:txBody>
              <a:bodyPr/>
              <a:p>
                <a:endParaRPr lang="zh-CN" altLang="en-US"/>
              </a:p>
            </p:txBody>
          </p:sp>
          <p:sp>
            <p:nvSpPr>
              <p:cNvPr id="581694" name="矩形 581693"/>
              <p:cNvSpPr/>
              <p:nvPr/>
            </p:nvSpPr>
            <p:spPr>
              <a:xfrm>
                <a:off x="930" y="2571"/>
                <a:ext cx="260" cy="59"/>
              </a:xfrm>
              <a:prstGeom prst="rect">
                <a:avLst/>
              </a:prstGeom>
              <a:solidFill>
                <a:srgbClr val="B7B79D"/>
              </a:solidFill>
              <a:ln w="9525">
                <a:noFill/>
              </a:ln>
            </p:spPr>
            <p:txBody>
              <a:bodyPr/>
              <a:p>
                <a:endParaRPr lang="zh-CN" altLang="en-US"/>
              </a:p>
            </p:txBody>
          </p:sp>
          <p:sp>
            <p:nvSpPr>
              <p:cNvPr id="581695" name="矩形 581694"/>
              <p:cNvSpPr/>
              <p:nvPr/>
            </p:nvSpPr>
            <p:spPr>
              <a:xfrm>
                <a:off x="985" y="2445"/>
                <a:ext cx="150" cy="102"/>
              </a:xfrm>
              <a:prstGeom prst="rect">
                <a:avLst/>
              </a:prstGeom>
              <a:solidFill>
                <a:srgbClr val="FFFFFF"/>
              </a:solidFill>
              <a:ln w="9525">
                <a:noFill/>
              </a:ln>
            </p:spPr>
            <p:txBody>
              <a:bodyPr/>
              <a:p>
                <a:endParaRPr lang="zh-CN" altLang="en-US"/>
              </a:p>
            </p:txBody>
          </p:sp>
          <p:sp>
            <p:nvSpPr>
              <p:cNvPr id="581696" name="直接连接符 581695"/>
              <p:cNvSpPr/>
              <p:nvPr/>
            </p:nvSpPr>
            <p:spPr>
              <a:xfrm flipH="1">
                <a:off x="1108" y="2593"/>
                <a:ext cx="61" cy="1"/>
              </a:xfrm>
              <a:prstGeom prst="line">
                <a:avLst/>
              </a:prstGeom>
              <a:ln w="7938" cap="flat" cmpd="sng">
                <a:solidFill>
                  <a:srgbClr val="000000"/>
                </a:solidFill>
                <a:prstDash val="solid"/>
                <a:headEnd type="none" w="med" len="med"/>
                <a:tailEnd type="none" w="med" len="med"/>
              </a:ln>
            </p:spPr>
          </p:sp>
          <p:grpSp>
            <p:nvGrpSpPr>
              <p:cNvPr id="581697" name="组合 581696"/>
              <p:cNvGrpSpPr/>
              <p:nvPr/>
            </p:nvGrpSpPr>
            <p:grpSpPr>
              <a:xfrm>
                <a:off x="921" y="2635"/>
                <a:ext cx="277" cy="38"/>
                <a:chOff x="921" y="2635"/>
                <a:chExt cx="277" cy="38"/>
              </a:xfrm>
            </p:grpSpPr>
            <p:sp>
              <p:nvSpPr>
                <p:cNvPr id="581698" name="任意多边形 581697"/>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581699" name="任意多边形 581698"/>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581700" name="矩形 581699"/>
                <p:cNvSpPr/>
                <p:nvPr/>
              </p:nvSpPr>
              <p:spPr>
                <a:xfrm>
                  <a:off x="923" y="2662"/>
                  <a:ext cx="274" cy="11"/>
                </a:xfrm>
                <a:prstGeom prst="rect">
                  <a:avLst/>
                </a:prstGeom>
                <a:solidFill>
                  <a:srgbClr val="BAB79D"/>
                </a:solidFill>
                <a:ln w="9525">
                  <a:noFill/>
                </a:ln>
              </p:spPr>
              <p:txBody>
                <a:bodyPr/>
                <a:p>
                  <a:endParaRPr lang="zh-CN" altLang="en-US"/>
                </a:p>
              </p:txBody>
            </p:sp>
          </p:grpSp>
        </p:grpSp>
      </p:grpSp>
      <p:grpSp>
        <p:nvGrpSpPr>
          <p:cNvPr id="581701" name="组合 581700"/>
          <p:cNvGrpSpPr/>
          <p:nvPr/>
        </p:nvGrpSpPr>
        <p:grpSpPr>
          <a:xfrm>
            <a:off x="8188325" y="3346450"/>
            <a:ext cx="581025" cy="679450"/>
            <a:chOff x="921" y="2412"/>
            <a:chExt cx="284" cy="265"/>
          </a:xfrm>
        </p:grpSpPr>
        <p:grpSp>
          <p:nvGrpSpPr>
            <p:cNvPr id="581702" name="组合 581701"/>
            <p:cNvGrpSpPr/>
            <p:nvPr/>
          </p:nvGrpSpPr>
          <p:grpSpPr>
            <a:xfrm>
              <a:off x="928" y="2417"/>
              <a:ext cx="277" cy="260"/>
              <a:chOff x="928" y="2417"/>
              <a:chExt cx="277" cy="260"/>
            </a:xfrm>
          </p:grpSpPr>
          <p:sp>
            <p:nvSpPr>
              <p:cNvPr id="581703" name="任意多边形 581702"/>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581704" name="任意多边形 581703"/>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581705" name="任意多边形 581704"/>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581706" name="任意多边形 581705"/>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581707" name="矩形 581706"/>
              <p:cNvSpPr/>
              <p:nvPr/>
            </p:nvSpPr>
            <p:spPr>
              <a:xfrm>
                <a:off x="974" y="2434"/>
                <a:ext cx="185" cy="132"/>
              </a:xfrm>
              <a:prstGeom prst="rect">
                <a:avLst/>
              </a:prstGeom>
              <a:solidFill>
                <a:srgbClr val="000000"/>
              </a:solidFill>
              <a:ln w="9525">
                <a:noFill/>
              </a:ln>
            </p:spPr>
            <p:txBody>
              <a:bodyPr/>
              <a:p>
                <a:endParaRPr lang="zh-CN" altLang="en-US"/>
              </a:p>
            </p:txBody>
          </p:sp>
          <p:sp>
            <p:nvSpPr>
              <p:cNvPr id="581708" name="矩形 581707"/>
              <p:cNvSpPr/>
              <p:nvPr/>
            </p:nvSpPr>
            <p:spPr>
              <a:xfrm>
                <a:off x="937" y="2576"/>
                <a:ext cx="260" cy="59"/>
              </a:xfrm>
              <a:prstGeom prst="rect">
                <a:avLst/>
              </a:prstGeom>
              <a:solidFill>
                <a:srgbClr val="000000"/>
              </a:solidFill>
              <a:ln w="9525">
                <a:noFill/>
              </a:ln>
            </p:spPr>
            <p:txBody>
              <a:bodyPr/>
              <a:p>
                <a:endParaRPr lang="zh-CN" altLang="en-US"/>
              </a:p>
            </p:txBody>
          </p:sp>
          <p:sp>
            <p:nvSpPr>
              <p:cNvPr id="581709" name="矩形 581708"/>
              <p:cNvSpPr/>
              <p:nvPr/>
            </p:nvSpPr>
            <p:spPr>
              <a:xfrm>
                <a:off x="992" y="2450"/>
                <a:ext cx="150" cy="102"/>
              </a:xfrm>
              <a:prstGeom prst="rect">
                <a:avLst/>
              </a:prstGeom>
              <a:solidFill>
                <a:srgbClr val="000000"/>
              </a:solidFill>
              <a:ln w="9525">
                <a:noFill/>
              </a:ln>
            </p:spPr>
            <p:txBody>
              <a:bodyPr/>
              <a:p>
                <a:endParaRPr lang="zh-CN" altLang="en-US"/>
              </a:p>
            </p:txBody>
          </p:sp>
          <p:sp>
            <p:nvSpPr>
              <p:cNvPr id="581710" name="直接连接符 581709"/>
              <p:cNvSpPr/>
              <p:nvPr/>
            </p:nvSpPr>
            <p:spPr>
              <a:xfrm flipH="1">
                <a:off x="1115" y="2598"/>
                <a:ext cx="61" cy="1"/>
              </a:xfrm>
              <a:prstGeom prst="line">
                <a:avLst/>
              </a:prstGeom>
              <a:ln w="7938" cap="flat" cmpd="sng">
                <a:solidFill>
                  <a:srgbClr val="000000"/>
                </a:solidFill>
                <a:prstDash val="solid"/>
                <a:headEnd type="none" w="med" len="med"/>
                <a:tailEnd type="none" w="med" len="med"/>
              </a:ln>
            </p:spPr>
          </p:sp>
          <p:grpSp>
            <p:nvGrpSpPr>
              <p:cNvPr id="581711" name="组合 581710"/>
              <p:cNvGrpSpPr/>
              <p:nvPr/>
            </p:nvGrpSpPr>
            <p:grpSpPr>
              <a:xfrm>
                <a:off x="928" y="2639"/>
                <a:ext cx="277" cy="38"/>
                <a:chOff x="928" y="2639"/>
                <a:chExt cx="277" cy="38"/>
              </a:xfrm>
            </p:grpSpPr>
            <p:sp>
              <p:nvSpPr>
                <p:cNvPr id="581712" name="任意多边形 581711"/>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581713" name="任意多边形 581712"/>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581714" name="矩形 581713"/>
                <p:cNvSpPr/>
                <p:nvPr/>
              </p:nvSpPr>
              <p:spPr>
                <a:xfrm>
                  <a:off x="930" y="2666"/>
                  <a:ext cx="274" cy="11"/>
                </a:xfrm>
                <a:prstGeom prst="rect">
                  <a:avLst/>
                </a:prstGeom>
                <a:solidFill>
                  <a:srgbClr val="000000"/>
                </a:solidFill>
                <a:ln w="9525">
                  <a:noFill/>
                </a:ln>
              </p:spPr>
              <p:txBody>
                <a:bodyPr/>
                <a:p>
                  <a:endParaRPr lang="zh-CN" altLang="en-US"/>
                </a:p>
              </p:txBody>
            </p:sp>
          </p:grpSp>
        </p:grpSp>
        <p:grpSp>
          <p:nvGrpSpPr>
            <p:cNvPr id="581715" name="组合 581714"/>
            <p:cNvGrpSpPr/>
            <p:nvPr/>
          </p:nvGrpSpPr>
          <p:grpSpPr>
            <a:xfrm>
              <a:off x="921" y="2412"/>
              <a:ext cx="277" cy="261"/>
              <a:chOff x="921" y="2412"/>
              <a:chExt cx="277" cy="261"/>
            </a:xfrm>
          </p:grpSpPr>
          <p:sp>
            <p:nvSpPr>
              <p:cNvPr id="581716" name="任意多边形 581715"/>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581717" name="任意多边形 581716"/>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581718" name="任意多边形 581717"/>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581719" name="任意多边形 581718"/>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581720" name="矩形 581719"/>
              <p:cNvSpPr/>
              <p:nvPr/>
            </p:nvSpPr>
            <p:spPr>
              <a:xfrm>
                <a:off x="968" y="2429"/>
                <a:ext cx="184" cy="132"/>
              </a:xfrm>
              <a:prstGeom prst="rect">
                <a:avLst/>
              </a:prstGeom>
              <a:solidFill>
                <a:srgbClr val="B7B79D"/>
              </a:solidFill>
              <a:ln w="9525">
                <a:noFill/>
              </a:ln>
            </p:spPr>
            <p:txBody>
              <a:bodyPr/>
              <a:p>
                <a:endParaRPr lang="zh-CN" altLang="en-US"/>
              </a:p>
            </p:txBody>
          </p:sp>
          <p:sp>
            <p:nvSpPr>
              <p:cNvPr id="581721" name="矩形 581720"/>
              <p:cNvSpPr/>
              <p:nvPr/>
            </p:nvSpPr>
            <p:spPr>
              <a:xfrm>
                <a:off x="930" y="2571"/>
                <a:ext cx="260" cy="59"/>
              </a:xfrm>
              <a:prstGeom prst="rect">
                <a:avLst/>
              </a:prstGeom>
              <a:solidFill>
                <a:srgbClr val="B7B79D"/>
              </a:solidFill>
              <a:ln w="9525">
                <a:noFill/>
              </a:ln>
            </p:spPr>
            <p:txBody>
              <a:bodyPr/>
              <a:p>
                <a:endParaRPr lang="zh-CN" altLang="en-US"/>
              </a:p>
            </p:txBody>
          </p:sp>
          <p:sp>
            <p:nvSpPr>
              <p:cNvPr id="581722" name="矩形 581721"/>
              <p:cNvSpPr/>
              <p:nvPr/>
            </p:nvSpPr>
            <p:spPr>
              <a:xfrm>
                <a:off x="985" y="2445"/>
                <a:ext cx="150" cy="102"/>
              </a:xfrm>
              <a:prstGeom prst="rect">
                <a:avLst/>
              </a:prstGeom>
              <a:solidFill>
                <a:srgbClr val="FFFFFF"/>
              </a:solidFill>
              <a:ln w="9525">
                <a:noFill/>
              </a:ln>
            </p:spPr>
            <p:txBody>
              <a:bodyPr/>
              <a:p>
                <a:endParaRPr lang="zh-CN" altLang="en-US"/>
              </a:p>
            </p:txBody>
          </p:sp>
          <p:sp>
            <p:nvSpPr>
              <p:cNvPr id="581723" name="直接连接符 581722"/>
              <p:cNvSpPr/>
              <p:nvPr/>
            </p:nvSpPr>
            <p:spPr>
              <a:xfrm flipH="1">
                <a:off x="1108" y="2593"/>
                <a:ext cx="61" cy="1"/>
              </a:xfrm>
              <a:prstGeom prst="line">
                <a:avLst/>
              </a:prstGeom>
              <a:ln w="7938" cap="flat" cmpd="sng">
                <a:solidFill>
                  <a:srgbClr val="000000"/>
                </a:solidFill>
                <a:prstDash val="solid"/>
                <a:headEnd type="none" w="med" len="med"/>
                <a:tailEnd type="none" w="med" len="med"/>
              </a:ln>
            </p:spPr>
          </p:sp>
          <p:grpSp>
            <p:nvGrpSpPr>
              <p:cNvPr id="581724" name="组合 581723"/>
              <p:cNvGrpSpPr/>
              <p:nvPr/>
            </p:nvGrpSpPr>
            <p:grpSpPr>
              <a:xfrm>
                <a:off x="921" y="2635"/>
                <a:ext cx="277" cy="38"/>
                <a:chOff x="921" y="2635"/>
                <a:chExt cx="277" cy="38"/>
              </a:xfrm>
            </p:grpSpPr>
            <p:sp>
              <p:nvSpPr>
                <p:cNvPr id="581725" name="任意多边形 581724"/>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581726" name="任意多边形 581725"/>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581727" name="矩形 581726"/>
                <p:cNvSpPr/>
                <p:nvPr/>
              </p:nvSpPr>
              <p:spPr>
                <a:xfrm>
                  <a:off x="923" y="2662"/>
                  <a:ext cx="274" cy="11"/>
                </a:xfrm>
                <a:prstGeom prst="rect">
                  <a:avLst/>
                </a:prstGeom>
                <a:solidFill>
                  <a:srgbClr val="BAB79D"/>
                </a:solidFill>
                <a:ln w="9525">
                  <a:noFill/>
                </a:ln>
              </p:spPr>
              <p:txBody>
                <a:bodyPr/>
                <a:p>
                  <a:endParaRPr lang="zh-CN" altLang="en-US"/>
                </a:p>
              </p:txBody>
            </p:sp>
          </p:grpSp>
        </p:grpSp>
      </p:grpSp>
      <p:sp>
        <p:nvSpPr>
          <p:cNvPr id="581728" name="文本框 581727"/>
          <p:cNvSpPr txBox="1"/>
          <p:nvPr/>
        </p:nvSpPr>
        <p:spPr>
          <a:xfrm>
            <a:off x="5657850" y="3917950"/>
            <a:ext cx="1081088" cy="457200"/>
          </a:xfrm>
          <a:prstGeom prst="rect">
            <a:avLst/>
          </a:prstGeom>
          <a:noFill/>
          <a:ln w="9525">
            <a:noFill/>
          </a:ln>
        </p:spPr>
        <p:txBody>
          <a:bodyPr wrap="none" anchor="t">
            <a:spAutoFit/>
          </a:bodyPr>
          <a:p>
            <a:pPr algn="l"/>
            <a:r>
              <a:rPr lang="zh-CN" altLang="en-US" sz="2400" dirty="0">
                <a:solidFill>
                  <a:schemeClr val="tx2"/>
                </a:solidFill>
                <a:latin typeface="Arial" panose="020B0604020202020204" pitchFamily="34" charset="0"/>
                <a:ea typeface="黑体" panose="02010609060101010101" pitchFamily="2" charset="-122"/>
              </a:rPr>
              <a:t>密文</a:t>
            </a:r>
            <a:r>
              <a:rPr lang="en-US" altLang="zh-CN" sz="2400" i="1">
                <a:solidFill>
                  <a:schemeClr val="tx2"/>
                </a:solidFill>
                <a:latin typeface="Arial" panose="020B0604020202020204" pitchFamily="34" charset="0"/>
                <a:ea typeface="黑体" panose="02010609060101010101" pitchFamily="2" charset="-122"/>
              </a:rPr>
              <a:t>Y</a:t>
            </a:r>
            <a:r>
              <a:rPr lang="en-US" altLang="zh-CN" sz="2400">
                <a:solidFill>
                  <a:schemeClr val="tx2"/>
                </a:solidFill>
                <a:latin typeface="Arial" panose="020B0604020202020204" pitchFamily="34" charset="0"/>
                <a:ea typeface="黑体" panose="02010609060101010101" pitchFamily="2" charset="-122"/>
              </a:rPr>
              <a:t> </a:t>
            </a:r>
            <a:endParaRPr lang="en-US" altLang="zh-CN" sz="2400">
              <a:solidFill>
                <a:schemeClr val="tx2"/>
              </a:solidFill>
              <a:latin typeface="Arial" panose="020B0604020202020204" pitchFamily="34" charset="0"/>
              <a:ea typeface="黑体" panose="02010609060101010101" pitchFamily="2" charset="-122"/>
            </a:endParaRPr>
          </a:p>
        </p:txBody>
      </p:sp>
      <p:sp>
        <p:nvSpPr>
          <p:cNvPr id="581729" name="文本框 581728"/>
          <p:cNvSpPr txBox="1"/>
          <p:nvPr/>
        </p:nvSpPr>
        <p:spPr>
          <a:xfrm>
            <a:off x="4067175" y="4124325"/>
            <a:ext cx="1098550" cy="457200"/>
          </a:xfrm>
          <a:prstGeom prst="rect">
            <a:avLst/>
          </a:prstGeom>
          <a:noFill/>
          <a:ln w="9525">
            <a:noFill/>
          </a:ln>
        </p:spPr>
        <p:txBody>
          <a:bodyPr wrap="none" anchor="t">
            <a:spAutoFit/>
          </a:bodyPr>
          <a:p>
            <a:pPr algn="l"/>
            <a:r>
              <a:rPr lang="zh-CN" altLang="en-US" sz="2400" dirty="0">
                <a:solidFill>
                  <a:schemeClr val="tx2"/>
                </a:solidFill>
                <a:latin typeface="Arial" panose="020B0604020202020204" pitchFamily="34" charset="0"/>
                <a:ea typeface="黑体" panose="02010609060101010101" pitchFamily="2" charset="-122"/>
              </a:rPr>
              <a:t>因特网</a:t>
            </a:r>
            <a:endParaRPr lang="zh-CN" altLang="en-US" sz="2400">
              <a:solidFill>
                <a:schemeClr val="tx2"/>
              </a:solidFill>
              <a:latin typeface="Arial" panose="020B0604020202020204" pitchFamily="34" charset="0"/>
              <a:ea typeface="黑体" panose="02010609060101010101" pitchFamily="2" charset="-122"/>
            </a:endParaRPr>
          </a:p>
        </p:txBody>
      </p:sp>
      <p:sp>
        <p:nvSpPr>
          <p:cNvPr id="581730" name="直接连接符 581729"/>
          <p:cNvSpPr/>
          <p:nvPr/>
        </p:nvSpPr>
        <p:spPr>
          <a:xfrm rot="-5400000" flipH="1">
            <a:off x="6869113" y="3548063"/>
            <a:ext cx="758825" cy="0"/>
          </a:xfrm>
          <a:prstGeom prst="line">
            <a:avLst/>
          </a:prstGeom>
          <a:ln w="57150" cap="flat" cmpd="sng">
            <a:solidFill>
              <a:schemeClr val="hlink"/>
            </a:solidFill>
            <a:prstDash val="solid"/>
            <a:headEnd type="none" w="sm" len="med"/>
            <a:tailEnd type="triangle" w="med" len="lg"/>
          </a:ln>
        </p:spPr>
      </p:sp>
      <p:sp>
        <p:nvSpPr>
          <p:cNvPr id="581731" name="文本框 581730"/>
          <p:cNvSpPr txBox="1"/>
          <p:nvPr/>
        </p:nvSpPr>
        <p:spPr>
          <a:xfrm>
            <a:off x="971550" y="2060575"/>
            <a:ext cx="2011363" cy="493713"/>
          </a:xfrm>
          <a:prstGeom prst="rect">
            <a:avLst/>
          </a:prstGeom>
          <a:noFill/>
          <a:ln w="9525">
            <a:noFill/>
          </a:ln>
        </p:spPr>
        <p:txBody>
          <a:bodyPr wrap="none" anchor="t">
            <a:spAutoFit/>
          </a:bodyPr>
          <a:p>
            <a:pPr algn="l">
              <a:lnSpc>
                <a:spcPct val="110000"/>
              </a:lnSpc>
            </a:pPr>
            <a:r>
              <a:rPr lang="en-US" altLang="zh-CN" sz="2400" dirty="0">
                <a:solidFill>
                  <a:schemeClr val="tx2"/>
                </a:solidFill>
                <a:latin typeface="Arial" panose="020B0604020202020204" pitchFamily="34" charset="0"/>
                <a:ea typeface="黑体" panose="02010609060101010101" pitchFamily="2" charset="-122"/>
              </a:rPr>
              <a:t>B </a:t>
            </a:r>
            <a:r>
              <a:rPr lang="zh-CN" altLang="en-US" sz="2400" dirty="0">
                <a:solidFill>
                  <a:schemeClr val="tx2"/>
                </a:solidFill>
                <a:latin typeface="Arial" panose="020B0604020202020204" pitchFamily="34" charset="0"/>
                <a:ea typeface="黑体" panose="02010609060101010101" pitchFamily="2" charset="-122"/>
              </a:rPr>
              <a:t>的公钥 </a:t>
            </a:r>
            <a:r>
              <a:rPr lang="en-US" altLang="zh-CN" sz="2400" i="1">
                <a:solidFill>
                  <a:schemeClr val="tx2"/>
                </a:solidFill>
                <a:latin typeface="Arial" panose="020B0604020202020204" pitchFamily="34" charset="0"/>
                <a:ea typeface="黑体" panose="02010609060101010101" pitchFamily="2" charset="-122"/>
              </a:rPr>
              <a:t>PK</a:t>
            </a:r>
            <a:r>
              <a:rPr lang="en-US" altLang="zh-CN" sz="2400" i="1" baseline="-25000">
                <a:solidFill>
                  <a:schemeClr val="tx2"/>
                </a:solidFill>
                <a:latin typeface="Arial" panose="020B0604020202020204" pitchFamily="34" charset="0"/>
                <a:ea typeface="黑体" panose="02010609060101010101" pitchFamily="2" charset="-122"/>
              </a:rPr>
              <a:t>B</a:t>
            </a:r>
            <a:endParaRPr lang="en-US" altLang="zh-CN" sz="2400" i="1" baseline="-25000">
              <a:solidFill>
                <a:schemeClr val="tx2"/>
              </a:solidFill>
              <a:latin typeface="Arial" panose="020B0604020202020204" pitchFamily="34" charset="0"/>
              <a:ea typeface="黑体" panose="0201060906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594946" name="标题 594945"/>
          <p:cNvSpPr>
            <a:spLocks noGrp="1"/>
          </p:cNvSpPr>
          <p:nvPr>
            <p:ph type="title"/>
          </p:nvPr>
        </p:nvSpPr>
        <p:spPr>
          <a:xfrm>
            <a:off x="1150938" y="214313"/>
            <a:ext cx="7237412" cy="1462087"/>
          </a:xfrm>
          <a:ln/>
        </p:spPr>
        <p:txBody>
          <a:bodyPr anchor="b"/>
          <a:p>
            <a:pPr algn="ctr"/>
            <a:r>
              <a:rPr lang="en-US" altLang="zh-CN" sz="4800" dirty="0"/>
              <a:t>7.3   </a:t>
            </a:r>
            <a:r>
              <a:rPr lang="zh-CN" altLang="en-US" sz="4800" dirty="0"/>
              <a:t>数字签名</a:t>
            </a:r>
            <a:endParaRPr lang="zh-CN" altLang="en-US" sz="4800" dirty="0"/>
          </a:p>
        </p:txBody>
      </p:sp>
      <p:sp>
        <p:nvSpPr>
          <p:cNvPr id="594947" name="文本占位符 594946"/>
          <p:cNvSpPr>
            <a:spLocks noGrp="1"/>
          </p:cNvSpPr>
          <p:nvPr>
            <p:ph type="body" idx="1"/>
          </p:nvPr>
        </p:nvSpPr>
        <p:spPr>
          <a:xfrm>
            <a:off x="1042988" y="1906588"/>
            <a:ext cx="7772400" cy="4691062"/>
          </a:xfrm>
          <a:ln/>
        </p:spPr>
        <p:txBody>
          <a:bodyPr/>
          <a:p>
            <a:pPr>
              <a:lnSpc>
                <a:spcPct val="90000"/>
              </a:lnSpc>
            </a:pPr>
            <a:r>
              <a:rPr lang="zh-CN" altLang="en-US" dirty="0"/>
              <a:t>数字签名必须保证以下三点：</a:t>
            </a:r>
            <a:endParaRPr lang="zh-CN" altLang="en-US" dirty="0"/>
          </a:p>
          <a:p>
            <a:pPr>
              <a:lnSpc>
                <a:spcPct val="90000"/>
              </a:lnSpc>
              <a:buNone/>
            </a:pPr>
            <a:r>
              <a:rPr lang="en-US" altLang="zh-CN"/>
              <a:t>(1) </a:t>
            </a:r>
            <a:r>
              <a:rPr lang="zh-CN" altLang="en-US" dirty="0">
                <a:solidFill>
                  <a:schemeClr val="hlink"/>
                </a:solidFill>
              </a:rPr>
              <a:t>报文鉴别</a:t>
            </a:r>
            <a:r>
              <a:rPr lang="en-US" altLang="zh-CN">
                <a:latin typeface="Arial" panose="020B0604020202020204" pitchFamily="34" charset="0"/>
              </a:rPr>
              <a:t>——</a:t>
            </a:r>
            <a:r>
              <a:rPr lang="zh-CN" altLang="en-US" dirty="0"/>
              <a:t>接收者能够核实发送者对报文的签名；</a:t>
            </a:r>
            <a:endParaRPr lang="zh-CN" altLang="en-US" dirty="0"/>
          </a:p>
          <a:p>
            <a:pPr>
              <a:lnSpc>
                <a:spcPct val="90000"/>
              </a:lnSpc>
              <a:buNone/>
            </a:pPr>
            <a:r>
              <a:rPr lang="en-US" altLang="zh-CN"/>
              <a:t>(2) </a:t>
            </a:r>
            <a:r>
              <a:rPr lang="zh-CN" altLang="en-US" dirty="0">
                <a:solidFill>
                  <a:schemeClr val="hlink"/>
                </a:solidFill>
              </a:rPr>
              <a:t>报文的完整性</a:t>
            </a:r>
            <a:r>
              <a:rPr lang="en-US" altLang="zh-CN">
                <a:latin typeface="Arial" panose="020B0604020202020204" pitchFamily="34" charset="0"/>
              </a:rPr>
              <a:t>——</a:t>
            </a:r>
            <a:r>
              <a:rPr lang="zh-CN" altLang="en-US" dirty="0"/>
              <a:t>发送者事后不能抵赖对报文的签名；</a:t>
            </a:r>
            <a:endParaRPr lang="zh-CN" altLang="en-US" dirty="0"/>
          </a:p>
          <a:p>
            <a:pPr>
              <a:lnSpc>
                <a:spcPct val="90000"/>
              </a:lnSpc>
              <a:buNone/>
            </a:pPr>
            <a:r>
              <a:rPr lang="en-US" altLang="zh-CN"/>
              <a:t>(3) </a:t>
            </a:r>
            <a:r>
              <a:rPr lang="zh-CN" altLang="en-US" dirty="0">
                <a:solidFill>
                  <a:schemeClr val="hlink"/>
                </a:solidFill>
              </a:rPr>
              <a:t>不可否认</a:t>
            </a:r>
            <a:r>
              <a:rPr lang="en-US" altLang="zh-CN">
                <a:latin typeface="Arial" panose="020B0604020202020204" pitchFamily="34" charset="0"/>
              </a:rPr>
              <a:t>——</a:t>
            </a:r>
            <a:r>
              <a:rPr lang="zh-CN" altLang="en-US" dirty="0"/>
              <a:t>接收者不能伪造对报文的签名。</a:t>
            </a:r>
            <a:endParaRPr lang="zh-CN" altLang="en-US" dirty="0"/>
          </a:p>
          <a:p>
            <a:pPr>
              <a:lnSpc>
                <a:spcPct val="90000"/>
              </a:lnSpc>
            </a:pPr>
            <a:r>
              <a:rPr lang="zh-CN" altLang="en-US" dirty="0"/>
              <a:t>现在已有多种实现各种数字签名的方法。但采用公钥算法更容易实现。  </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596081" name="文本框 596080"/>
          <p:cNvSpPr txBox="1"/>
          <p:nvPr/>
        </p:nvSpPr>
        <p:spPr>
          <a:xfrm>
            <a:off x="2339975" y="3835400"/>
            <a:ext cx="877888" cy="457200"/>
          </a:xfrm>
          <a:prstGeom prst="rect">
            <a:avLst/>
          </a:prstGeom>
          <a:noFill/>
          <a:ln w="9525">
            <a:noFill/>
          </a:ln>
        </p:spPr>
        <p:txBody>
          <a:bodyPr wrap="none" anchor="t">
            <a:spAutoFit/>
          </a:bodyPr>
          <a:p>
            <a:pPr algn="l"/>
            <a:r>
              <a:rPr lang="zh-CN" altLang="en-US" sz="2400" dirty="0">
                <a:solidFill>
                  <a:schemeClr val="tx2"/>
                </a:solidFill>
                <a:latin typeface="Arial" panose="020B0604020202020204" pitchFamily="34" charset="0"/>
                <a:ea typeface="黑体" panose="02010609060101010101" pitchFamily="2" charset="-122"/>
              </a:rPr>
              <a:t>密文</a:t>
            </a:r>
            <a:r>
              <a:rPr lang="zh-CN" altLang="en-US" sz="2400">
                <a:solidFill>
                  <a:schemeClr val="tx2"/>
                </a:solidFill>
                <a:latin typeface="Arial" panose="020B0604020202020204" pitchFamily="34" charset="0"/>
                <a:ea typeface="黑体" panose="02010609060101010101" pitchFamily="2" charset="-122"/>
              </a:rPr>
              <a:t> </a:t>
            </a:r>
            <a:endParaRPr lang="zh-CN" altLang="en-US" sz="2400">
              <a:solidFill>
                <a:schemeClr val="tx2"/>
              </a:solidFill>
              <a:latin typeface="Arial" panose="020B0604020202020204" pitchFamily="34" charset="0"/>
              <a:ea typeface="黑体" panose="02010609060101010101" pitchFamily="2" charset="-122"/>
            </a:endParaRPr>
          </a:p>
        </p:txBody>
      </p:sp>
      <p:graphicFrame>
        <p:nvGraphicFramePr>
          <p:cNvPr id="596082" name="对象 596081"/>
          <p:cNvGraphicFramePr/>
          <p:nvPr/>
        </p:nvGraphicFramePr>
        <p:xfrm>
          <a:off x="2268538" y="4365625"/>
          <a:ext cx="1150937" cy="501650"/>
        </p:xfrm>
        <a:graphic>
          <a:graphicData uri="http://schemas.openxmlformats.org/presentationml/2006/ole">
            <mc:AlternateContent xmlns:mc="http://schemas.openxmlformats.org/markup-compatibility/2006">
              <mc:Choice xmlns:v="urn:schemas-microsoft-com:vml" Requires="v">
                <p:oleObj spid="_x0000_s3088" name="" r:id="rId1" imgW="584200" imgH="241300" progId="Equation.3">
                  <p:embed/>
                </p:oleObj>
              </mc:Choice>
              <mc:Fallback>
                <p:oleObj name="" r:id="rId1" imgW="584200" imgH="241300" progId="Equation.3">
                  <p:embed/>
                  <p:pic>
                    <p:nvPicPr>
                      <p:cNvPr id="0" name="图片 3087"/>
                      <p:cNvPicPr/>
                      <p:nvPr/>
                    </p:nvPicPr>
                    <p:blipFill>
                      <a:blip r:embed="rId2"/>
                      <a:stretch>
                        <a:fillRect/>
                      </a:stretch>
                    </p:blipFill>
                    <p:spPr>
                      <a:xfrm>
                        <a:off x="2268538" y="4365625"/>
                        <a:ext cx="1150937" cy="501650"/>
                      </a:xfrm>
                      <a:prstGeom prst="rect">
                        <a:avLst/>
                      </a:prstGeom>
                      <a:noFill/>
                      <a:ln w="38100">
                        <a:noFill/>
                        <a:miter/>
                      </a:ln>
                    </p:spPr>
                  </p:pic>
                </p:oleObj>
              </mc:Fallback>
            </mc:AlternateContent>
          </a:graphicData>
        </a:graphic>
      </p:graphicFrame>
      <p:sp>
        <p:nvSpPr>
          <p:cNvPr id="595970" name="标题 595969"/>
          <p:cNvSpPr>
            <a:spLocks noGrp="1"/>
          </p:cNvSpPr>
          <p:nvPr>
            <p:ph type="title"/>
          </p:nvPr>
        </p:nvSpPr>
        <p:spPr>
          <a:ln/>
        </p:spPr>
        <p:txBody>
          <a:bodyPr anchor="b"/>
          <a:p>
            <a:pPr algn="ctr"/>
            <a:r>
              <a:rPr lang="zh-CN" altLang="en-US" dirty="0"/>
              <a:t>数字签名的实现 </a:t>
            </a:r>
            <a:endParaRPr lang="zh-CN" altLang="en-US" dirty="0"/>
          </a:p>
        </p:txBody>
      </p:sp>
      <p:sp>
        <p:nvSpPr>
          <p:cNvPr id="596007" name="直接连接符 596006"/>
          <p:cNvSpPr/>
          <p:nvPr/>
        </p:nvSpPr>
        <p:spPr>
          <a:xfrm>
            <a:off x="1890713" y="4289425"/>
            <a:ext cx="1716087" cy="0"/>
          </a:xfrm>
          <a:prstGeom prst="line">
            <a:avLst/>
          </a:prstGeom>
          <a:ln w="57150" cap="flat" cmpd="sng">
            <a:solidFill>
              <a:schemeClr val="folHlink"/>
            </a:solidFill>
            <a:prstDash val="solid"/>
            <a:headEnd type="none" w="sm" len="med"/>
            <a:tailEnd type="triangle" w="med" len="lg"/>
          </a:ln>
        </p:spPr>
      </p:sp>
      <p:sp>
        <p:nvSpPr>
          <p:cNvPr id="596008" name="矩形 596007"/>
          <p:cNvSpPr/>
          <p:nvPr/>
        </p:nvSpPr>
        <p:spPr>
          <a:xfrm>
            <a:off x="1189038" y="3886200"/>
            <a:ext cx="717550" cy="665163"/>
          </a:xfrm>
          <a:prstGeom prst="rect">
            <a:avLst/>
          </a:prstGeom>
          <a:solidFill>
            <a:srgbClr val="FFCCFF"/>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nSpc>
                <a:spcPct val="80000"/>
              </a:lnSpc>
            </a:pPr>
            <a:r>
              <a:rPr lang="en-US" altLang="zh-CN" sz="2000" i="1">
                <a:solidFill>
                  <a:schemeClr val="tx2"/>
                </a:solidFill>
                <a:latin typeface="Arial" panose="020B0604020202020204" pitchFamily="34" charset="0"/>
                <a:ea typeface="黑体" panose="02010609060101010101" pitchFamily="2" charset="-122"/>
              </a:rPr>
              <a:t>D</a:t>
            </a:r>
            <a:endParaRPr lang="en-US" altLang="zh-CN" sz="2000" i="1">
              <a:solidFill>
                <a:schemeClr val="tx2"/>
              </a:solidFill>
              <a:latin typeface="Arial" panose="020B0604020202020204" pitchFamily="34" charset="0"/>
              <a:ea typeface="黑体" panose="02010609060101010101" pitchFamily="2" charset="-122"/>
            </a:endParaRPr>
          </a:p>
          <a:p>
            <a:pPr>
              <a:lnSpc>
                <a:spcPct val="80000"/>
              </a:lnSpc>
            </a:pPr>
            <a:r>
              <a:rPr lang="zh-CN" altLang="en-US" sz="2000" dirty="0">
                <a:solidFill>
                  <a:schemeClr val="tx2"/>
                </a:solidFill>
                <a:latin typeface="Arial" panose="020B0604020202020204" pitchFamily="34" charset="0"/>
                <a:ea typeface="黑体" panose="02010609060101010101" pitchFamily="2" charset="-122"/>
              </a:rPr>
              <a:t>运算</a:t>
            </a:r>
            <a:endParaRPr lang="zh-CN" altLang="en-US" sz="2000" dirty="0">
              <a:solidFill>
                <a:schemeClr val="tx2"/>
              </a:solidFill>
              <a:latin typeface="Arial" panose="020B0604020202020204" pitchFamily="34" charset="0"/>
              <a:ea typeface="黑体" panose="02010609060101010101" pitchFamily="2" charset="-122"/>
            </a:endParaRPr>
          </a:p>
        </p:txBody>
      </p:sp>
      <p:sp>
        <p:nvSpPr>
          <p:cNvPr id="596009" name="文本框 596008"/>
          <p:cNvSpPr txBox="1"/>
          <p:nvPr/>
        </p:nvSpPr>
        <p:spPr>
          <a:xfrm>
            <a:off x="34925" y="4267200"/>
            <a:ext cx="1081088" cy="457200"/>
          </a:xfrm>
          <a:prstGeom prst="rect">
            <a:avLst/>
          </a:prstGeom>
          <a:noFill/>
          <a:ln w="9525">
            <a:noFill/>
          </a:ln>
        </p:spPr>
        <p:txBody>
          <a:bodyPr wrap="none" anchor="t">
            <a:spAutoFit/>
          </a:bodyPr>
          <a:p>
            <a:pPr algn="l"/>
            <a:r>
              <a:rPr lang="zh-CN" altLang="en-US" sz="2400" dirty="0">
                <a:solidFill>
                  <a:schemeClr val="tx2"/>
                </a:solidFill>
                <a:latin typeface="Arial" panose="020B0604020202020204" pitchFamily="34" charset="0"/>
                <a:ea typeface="黑体" panose="02010609060101010101" pitchFamily="2" charset="-122"/>
              </a:rPr>
              <a:t>明文 </a:t>
            </a:r>
            <a:r>
              <a:rPr lang="en-US" altLang="zh-CN" sz="2400" i="1">
                <a:solidFill>
                  <a:schemeClr val="tx2"/>
                </a:solidFill>
                <a:latin typeface="Arial" panose="020B0604020202020204" pitchFamily="34" charset="0"/>
                <a:ea typeface="黑体" panose="02010609060101010101" pitchFamily="2" charset="-122"/>
              </a:rPr>
              <a:t>X</a:t>
            </a:r>
            <a:endParaRPr lang="en-US" altLang="zh-CN" sz="2400" i="1">
              <a:solidFill>
                <a:schemeClr val="tx2"/>
              </a:solidFill>
              <a:latin typeface="Arial" panose="020B0604020202020204" pitchFamily="34" charset="0"/>
              <a:ea typeface="黑体" panose="02010609060101010101" pitchFamily="2" charset="-122"/>
            </a:endParaRPr>
          </a:p>
        </p:txBody>
      </p:sp>
      <p:sp>
        <p:nvSpPr>
          <p:cNvPr id="596010" name="文本框 596009"/>
          <p:cNvSpPr txBox="1"/>
          <p:nvPr/>
        </p:nvSpPr>
        <p:spPr>
          <a:xfrm>
            <a:off x="8059738" y="4267200"/>
            <a:ext cx="1165225" cy="457200"/>
          </a:xfrm>
          <a:prstGeom prst="rect">
            <a:avLst/>
          </a:prstGeom>
          <a:noFill/>
          <a:ln w="9525">
            <a:noFill/>
          </a:ln>
        </p:spPr>
        <p:txBody>
          <a:bodyPr wrap="none" anchor="t">
            <a:spAutoFit/>
          </a:bodyPr>
          <a:p>
            <a:pPr algn="l"/>
            <a:r>
              <a:rPr lang="zh-CN" altLang="en-US" sz="2400" dirty="0">
                <a:solidFill>
                  <a:schemeClr val="tx2"/>
                </a:solidFill>
                <a:latin typeface="Arial" panose="020B0604020202020204" pitchFamily="34" charset="0"/>
                <a:ea typeface="黑体" panose="02010609060101010101" pitchFamily="2" charset="-122"/>
              </a:rPr>
              <a:t>明文</a:t>
            </a:r>
            <a:r>
              <a:rPr lang="zh-CN" altLang="en-US" sz="2400" i="1" dirty="0">
                <a:solidFill>
                  <a:schemeClr val="tx2"/>
                </a:solidFill>
                <a:latin typeface="Arial" panose="020B0604020202020204" pitchFamily="34" charset="0"/>
                <a:ea typeface="黑体" panose="02010609060101010101" pitchFamily="2" charset="-122"/>
              </a:rPr>
              <a:t> </a:t>
            </a:r>
            <a:r>
              <a:rPr lang="en-US" altLang="zh-CN" sz="2400" i="1">
                <a:solidFill>
                  <a:schemeClr val="tx2"/>
                </a:solidFill>
                <a:latin typeface="Arial" panose="020B0604020202020204" pitchFamily="34" charset="0"/>
                <a:ea typeface="黑体" panose="02010609060101010101" pitchFamily="2" charset="-122"/>
              </a:rPr>
              <a:t>X</a:t>
            </a:r>
            <a:r>
              <a:rPr lang="en-US" altLang="zh-CN" sz="2400">
                <a:solidFill>
                  <a:schemeClr val="tx2"/>
                </a:solidFill>
                <a:latin typeface="Arial" panose="020B0604020202020204" pitchFamily="34" charset="0"/>
                <a:ea typeface="黑体" panose="02010609060101010101" pitchFamily="2" charset="-122"/>
              </a:rPr>
              <a:t> </a:t>
            </a:r>
            <a:endParaRPr lang="en-US" altLang="zh-CN" sz="3600">
              <a:solidFill>
                <a:schemeClr val="tx2"/>
              </a:solidFill>
              <a:latin typeface="Arial" panose="020B0604020202020204" pitchFamily="34" charset="0"/>
              <a:ea typeface="黑体" panose="02010609060101010101" pitchFamily="2" charset="-122"/>
            </a:endParaRPr>
          </a:p>
        </p:txBody>
      </p:sp>
      <p:pic>
        <p:nvPicPr>
          <p:cNvPr id="596011" name="图片 596010"/>
          <p:cNvPicPr/>
          <p:nvPr/>
        </p:nvPicPr>
        <p:blipFill>
          <a:blip r:embed="rId3"/>
          <a:stretch>
            <a:fillRect/>
          </a:stretch>
        </p:blipFill>
        <p:spPr>
          <a:xfrm rot="5400000">
            <a:off x="7472363" y="2792413"/>
            <a:ext cx="469900" cy="214312"/>
          </a:xfrm>
          <a:prstGeom prst="rect">
            <a:avLst/>
          </a:prstGeom>
          <a:noFill/>
          <a:ln w="12699">
            <a:noFill/>
          </a:ln>
        </p:spPr>
      </p:pic>
      <p:sp>
        <p:nvSpPr>
          <p:cNvPr id="596012" name="文本框 596011"/>
          <p:cNvSpPr txBox="1"/>
          <p:nvPr/>
        </p:nvSpPr>
        <p:spPr>
          <a:xfrm>
            <a:off x="66675" y="3276600"/>
            <a:ext cx="387350" cy="457200"/>
          </a:xfrm>
          <a:prstGeom prst="rect">
            <a:avLst/>
          </a:prstGeom>
          <a:noFill/>
          <a:ln w="9525">
            <a:noFill/>
          </a:ln>
        </p:spPr>
        <p:txBody>
          <a:bodyPr wrap="none" anchor="t">
            <a:spAutoFit/>
          </a:bodyPr>
          <a:p>
            <a:pPr algn="l"/>
            <a:r>
              <a:rPr lang="en-US" altLang="zh-CN" sz="2400">
                <a:solidFill>
                  <a:schemeClr val="tx2"/>
                </a:solidFill>
                <a:latin typeface="Arial" panose="020B0604020202020204" pitchFamily="34" charset="0"/>
                <a:ea typeface="黑体" panose="02010609060101010101" pitchFamily="2" charset="-122"/>
              </a:rPr>
              <a:t>A</a:t>
            </a:r>
            <a:endParaRPr lang="en-US" altLang="zh-CN" sz="2400">
              <a:solidFill>
                <a:schemeClr val="tx2"/>
              </a:solidFill>
              <a:latin typeface="Arial" panose="020B0604020202020204" pitchFamily="34" charset="0"/>
              <a:ea typeface="黑体" panose="02010609060101010101" pitchFamily="2" charset="-122"/>
            </a:endParaRPr>
          </a:p>
        </p:txBody>
      </p:sp>
      <p:sp>
        <p:nvSpPr>
          <p:cNvPr id="596013" name="文本框 596012"/>
          <p:cNvSpPr txBox="1"/>
          <p:nvPr/>
        </p:nvSpPr>
        <p:spPr>
          <a:xfrm>
            <a:off x="8718550" y="3276600"/>
            <a:ext cx="387350" cy="457200"/>
          </a:xfrm>
          <a:prstGeom prst="rect">
            <a:avLst/>
          </a:prstGeom>
          <a:noFill/>
          <a:ln w="9525">
            <a:noFill/>
          </a:ln>
        </p:spPr>
        <p:txBody>
          <a:bodyPr wrap="none" anchor="t">
            <a:spAutoFit/>
          </a:bodyPr>
          <a:p>
            <a:pPr algn="l"/>
            <a:r>
              <a:rPr lang="en-US" altLang="zh-CN" sz="2400">
                <a:solidFill>
                  <a:schemeClr val="tx2"/>
                </a:solidFill>
                <a:latin typeface="Arial" panose="020B0604020202020204" pitchFamily="34" charset="0"/>
                <a:ea typeface="黑体" panose="02010609060101010101" pitchFamily="2" charset="-122"/>
              </a:rPr>
              <a:t>B</a:t>
            </a:r>
            <a:endParaRPr lang="en-US" altLang="zh-CN" sz="2400">
              <a:solidFill>
                <a:schemeClr val="tx2"/>
              </a:solidFill>
              <a:latin typeface="Arial" panose="020B0604020202020204" pitchFamily="34" charset="0"/>
              <a:ea typeface="黑体" panose="02010609060101010101" pitchFamily="2" charset="-122"/>
            </a:endParaRPr>
          </a:p>
        </p:txBody>
      </p:sp>
      <p:pic>
        <p:nvPicPr>
          <p:cNvPr id="596014" name="图片 596013"/>
          <p:cNvPicPr/>
          <p:nvPr/>
        </p:nvPicPr>
        <p:blipFill>
          <a:blip r:embed="rId3"/>
          <a:stretch>
            <a:fillRect/>
          </a:stretch>
        </p:blipFill>
        <p:spPr>
          <a:xfrm rot="5400000">
            <a:off x="1343025" y="2792413"/>
            <a:ext cx="469900" cy="214312"/>
          </a:xfrm>
          <a:prstGeom prst="rect">
            <a:avLst/>
          </a:prstGeom>
          <a:solidFill>
            <a:srgbClr val="FFCCFF"/>
          </a:solidFill>
          <a:ln w="12699" cap="flat" cmpd="sng">
            <a:solidFill>
              <a:schemeClr val="tx1"/>
            </a:solidFill>
            <a:prstDash val="solid"/>
            <a:miter/>
            <a:headEnd type="none" w="med" len="med"/>
            <a:tailEnd type="none" w="med" len="med"/>
          </a:ln>
        </p:spPr>
      </p:pic>
      <p:sp>
        <p:nvSpPr>
          <p:cNvPr id="596015" name="文本框 596014"/>
          <p:cNvSpPr txBox="1"/>
          <p:nvPr/>
        </p:nvSpPr>
        <p:spPr>
          <a:xfrm>
            <a:off x="755650" y="2071688"/>
            <a:ext cx="2011363" cy="493712"/>
          </a:xfrm>
          <a:prstGeom prst="rect">
            <a:avLst/>
          </a:prstGeom>
          <a:noFill/>
          <a:ln w="9525">
            <a:noFill/>
          </a:ln>
        </p:spPr>
        <p:txBody>
          <a:bodyPr wrap="none" anchor="t">
            <a:spAutoFit/>
          </a:bodyPr>
          <a:p>
            <a:pPr algn="l">
              <a:lnSpc>
                <a:spcPct val="110000"/>
              </a:lnSpc>
            </a:pPr>
            <a:r>
              <a:rPr lang="en-US" altLang="zh-CN" sz="2400" dirty="0">
                <a:solidFill>
                  <a:schemeClr val="tx2"/>
                </a:solidFill>
                <a:latin typeface="Arial" panose="020B0604020202020204" pitchFamily="34" charset="0"/>
                <a:ea typeface="黑体" panose="02010609060101010101" pitchFamily="2" charset="-122"/>
              </a:rPr>
              <a:t>A </a:t>
            </a:r>
            <a:r>
              <a:rPr lang="zh-CN" altLang="en-US" sz="2400" dirty="0">
                <a:solidFill>
                  <a:schemeClr val="tx2"/>
                </a:solidFill>
                <a:latin typeface="Arial" panose="020B0604020202020204" pitchFamily="34" charset="0"/>
                <a:ea typeface="黑体" panose="02010609060101010101" pitchFamily="2" charset="-122"/>
              </a:rPr>
              <a:t>的私钥</a:t>
            </a:r>
            <a:r>
              <a:rPr lang="zh-CN" altLang="en-US" sz="2400" i="1" dirty="0">
                <a:solidFill>
                  <a:schemeClr val="tx2"/>
                </a:solidFill>
                <a:latin typeface="Arial" panose="020B0604020202020204" pitchFamily="34" charset="0"/>
                <a:ea typeface="黑体" panose="02010609060101010101" pitchFamily="2" charset="-122"/>
              </a:rPr>
              <a:t> </a:t>
            </a:r>
            <a:r>
              <a:rPr lang="en-US" altLang="zh-CN" sz="2400" i="1">
                <a:solidFill>
                  <a:schemeClr val="tx2"/>
                </a:solidFill>
                <a:latin typeface="Arial" panose="020B0604020202020204" pitchFamily="34" charset="0"/>
                <a:ea typeface="黑体" panose="02010609060101010101" pitchFamily="2" charset="-122"/>
              </a:rPr>
              <a:t>SK</a:t>
            </a:r>
            <a:r>
              <a:rPr lang="en-US" altLang="zh-CN" sz="2400" baseline="-25000">
                <a:solidFill>
                  <a:schemeClr val="tx2"/>
                </a:solidFill>
                <a:latin typeface="Arial" panose="020B0604020202020204" pitchFamily="34" charset="0"/>
                <a:ea typeface="黑体" panose="02010609060101010101" pitchFamily="2" charset="-122"/>
              </a:rPr>
              <a:t>A</a:t>
            </a:r>
            <a:endParaRPr lang="en-US" altLang="zh-CN" sz="2400" baseline="-25000">
              <a:solidFill>
                <a:schemeClr val="tx2"/>
              </a:solidFill>
              <a:latin typeface="Arial" panose="020B0604020202020204" pitchFamily="34" charset="0"/>
              <a:ea typeface="黑体" panose="02010609060101010101" pitchFamily="2" charset="-122"/>
            </a:endParaRPr>
          </a:p>
        </p:txBody>
      </p:sp>
      <p:sp>
        <p:nvSpPr>
          <p:cNvPr id="596016" name="任意多边形 596015"/>
          <p:cNvSpPr/>
          <p:nvPr/>
        </p:nvSpPr>
        <p:spPr>
          <a:xfrm>
            <a:off x="1574800" y="3189288"/>
            <a:ext cx="3175" cy="706437"/>
          </a:xfrm>
          <a:custGeom>
            <a:avLst/>
            <a:gdLst/>
            <a:ahLst/>
            <a:cxnLst/>
            <a:pathLst>
              <a:path w="2" h="389">
                <a:moveTo>
                  <a:pt x="0" y="0"/>
                </a:moveTo>
                <a:lnTo>
                  <a:pt x="2" y="389"/>
                </a:lnTo>
              </a:path>
            </a:pathLst>
          </a:custGeom>
          <a:noFill/>
          <a:ln w="57150" cap="flat" cmpd="sng">
            <a:solidFill>
              <a:schemeClr val="hlink"/>
            </a:solidFill>
            <a:prstDash val="solid"/>
            <a:headEnd type="none" w="sm" len="med"/>
            <a:tailEnd type="triangle" w="med" len="lg"/>
          </a:ln>
        </p:spPr>
        <p:txBody>
          <a:bodyPr/>
          <a:p>
            <a:endParaRPr lang="zh-CN" altLang="en-US"/>
          </a:p>
        </p:txBody>
      </p:sp>
      <p:sp>
        <p:nvSpPr>
          <p:cNvPr id="596017" name="任意多边形 596016"/>
          <p:cNvSpPr/>
          <p:nvPr/>
        </p:nvSpPr>
        <p:spPr>
          <a:xfrm>
            <a:off x="7686675" y="3175000"/>
            <a:ext cx="3175" cy="701675"/>
          </a:xfrm>
          <a:custGeom>
            <a:avLst/>
            <a:gdLst/>
            <a:ahLst/>
            <a:cxnLst/>
            <a:pathLst>
              <a:path w="2" h="386">
                <a:moveTo>
                  <a:pt x="2" y="0"/>
                </a:moveTo>
                <a:lnTo>
                  <a:pt x="0" y="386"/>
                </a:lnTo>
              </a:path>
            </a:pathLst>
          </a:custGeom>
          <a:noFill/>
          <a:ln w="57150" cap="flat" cmpd="sng">
            <a:solidFill>
              <a:schemeClr val="hlink"/>
            </a:solidFill>
            <a:prstDash val="solid"/>
            <a:headEnd type="none" w="sm" len="med"/>
            <a:tailEnd type="triangle" w="med" len="lg"/>
          </a:ln>
        </p:spPr>
        <p:txBody>
          <a:bodyPr/>
          <a:p>
            <a:endParaRPr lang="zh-CN" altLang="en-US"/>
          </a:p>
        </p:txBody>
      </p:sp>
      <p:graphicFrame>
        <p:nvGraphicFramePr>
          <p:cNvPr id="596018" name="对象 596017"/>
          <p:cNvGraphicFramePr/>
          <p:nvPr/>
        </p:nvGraphicFramePr>
        <p:xfrm>
          <a:off x="3527425" y="3575050"/>
          <a:ext cx="2028825" cy="1293813"/>
        </p:xfrm>
        <a:graphic>
          <a:graphicData uri="http://schemas.openxmlformats.org/presentationml/2006/ole">
            <mc:AlternateContent xmlns:mc="http://schemas.openxmlformats.org/markup-compatibility/2006">
              <mc:Choice xmlns:v="urn:schemas-microsoft-com:vml" Requires="v">
                <p:oleObj spid="_x0000_s3076" name="" r:id="rId4" imgW="1687195" imgH="964565" progId="Visio.Drawing.6">
                  <p:embed/>
                </p:oleObj>
              </mc:Choice>
              <mc:Fallback>
                <p:oleObj name="" r:id="rId4" imgW="1687195" imgH="964565" progId="Visio.Drawing.6">
                  <p:embed/>
                  <p:pic>
                    <p:nvPicPr>
                      <p:cNvPr id="0" name="图片 3075"/>
                      <p:cNvPicPr/>
                      <p:nvPr/>
                    </p:nvPicPr>
                    <p:blipFill>
                      <a:blip r:embed="rId5"/>
                      <a:stretch>
                        <a:fillRect/>
                      </a:stretch>
                    </p:blipFill>
                    <p:spPr>
                      <a:xfrm>
                        <a:off x="3527425" y="3575050"/>
                        <a:ext cx="2028825" cy="1293813"/>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596019" name="任意多边形 596018"/>
          <p:cNvSpPr/>
          <p:nvPr/>
        </p:nvSpPr>
        <p:spPr>
          <a:xfrm rot="-5400000">
            <a:off x="8020050" y="3676650"/>
            <a:ext cx="258763" cy="822325"/>
          </a:xfrm>
          <a:custGeom>
            <a:avLst/>
            <a:gdLst/>
            <a:ahLst/>
            <a:cxnLst/>
            <a:pathLst>
              <a:path w="194" h="232">
                <a:moveTo>
                  <a:pt x="1" y="0"/>
                </a:moveTo>
                <a:lnTo>
                  <a:pt x="0" y="231"/>
                </a:lnTo>
                <a:lnTo>
                  <a:pt x="194" y="232"/>
                </a:lnTo>
              </a:path>
            </a:pathLst>
          </a:custGeom>
          <a:noFill/>
          <a:ln w="28575" cap="flat" cmpd="sng">
            <a:solidFill>
              <a:schemeClr val="folHlink"/>
            </a:solidFill>
            <a:prstDash val="solid"/>
            <a:headEnd type="none" w="sm" len="med"/>
            <a:tailEnd type="triangle" w="sm" len="med"/>
          </a:ln>
        </p:spPr>
        <p:txBody>
          <a:bodyPr/>
          <a:p>
            <a:endParaRPr lang="zh-CN" altLang="en-US"/>
          </a:p>
        </p:txBody>
      </p:sp>
      <p:sp>
        <p:nvSpPr>
          <p:cNvPr id="596020" name="任意多边形 596019"/>
          <p:cNvSpPr/>
          <p:nvPr/>
        </p:nvSpPr>
        <p:spPr>
          <a:xfrm>
            <a:off x="722313" y="3798888"/>
            <a:ext cx="469900" cy="420687"/>
          </a:xfrm>
          <a:custGeom>
            <a:avLst/>
            <a:gdLst/>
            <a:ahLst/>
            <a:cxnLst/>
            <a:pathLst>
              <a:path w="194" h="232">
                <a:moveTo>
                  <a:pt x="1" y="0"/>
                </a:moveTo>
                <a:lnTo>
                  <a:pt x="0" y="231"/>
                </a:lnTo>
                <a:lnTo>
                  <a:pt x="194" y="232"/>
                </a:lnTo>
              </a:path>
            </a:pathLst>
          </a:custGeom>
          <a:noFill/>
          <a:ln w="28575" cap="flat" cmpd="sng">
            <a:solidFill>
              <a:schemeClr val="folHlink"/>
            </a:solidFill>
            <a:prstDash val="solid"/>
            <a:headEnd type="none" w="sm" len="med"/>
            <a:tailEnd type="triangle" w="sm" len="med"/>
          </a:ln>
        </p:spPr>
        <p:txBody>
          <a:bodyPr/>
          <a:p>
            <a:endParaRPr lang="zh-CN" altLang="en-US"/>
          </a:p>
        </p:txBody>
      </p:sp>
      <p:grpSp>
        <p:nvGrpSpPr>
          <p:cNvPr id="596021" name="组合 596020"/>
          <p:cNvGrpSpPr/>
          <p:nvPr/>
        </p:nvGrpSpPr>
        <p:grpSpPr>
          <a:xfrm>
            <a:off x="307975" y="3384550"/>
            <a:ext cx="546100" cy="574675"/>
            <a:chOff x="921" y="2412"/>
            <a:chExt cx="284" cy="265"/>
          </a:xfrm>
        </p:grpSpPr>
        <p:grpSp>
          <p:nvGrpSpPr>
            <p:cNvPr id="596022" name="组合 596021"/>
            <p:cNvGrpSpPr/>
            <p:nvPr/>
          </p:nvGrpSpPr>
          <p:grpSpPr>
            <a:xfrm>
              <a:off x="928" y="2417"/>
              <a:ext cx="277" cy="260"/>
              <a:chOff x="928" y="2417"/>
              <a:chExt cx="277" cy="260"/>
            </a:xfrm>
          </p:grpSpPr>
          <p:sp>
            <p:nvSpPr>
              <p:cNvPr id="596023" name="任意多边形 596022"/>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596024" name="任意多边形 596023"/>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596025" name="任意多边形 596024"/>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596026" name="任意多边形 596025"/>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596027" name="矩形 596026"/>
              <p:cNvSpPr/>
              <p:nvPr/>
            </p:nvSpPr>
            <p:spPr>
              <a:xfrm>
                <a:off x="974" y="2434"/>
                <a:ext cx="185" cy="132"/>
              </a:xfrm>
              <a:prstGeom prst="rect">
                <a:avLst/>
              </a:prstGeom>
              <a:solidFill>
                <a:srgbClr val="000000"/>
              </a:solidFill>
              <a:ln w="9525">
                <a:noFill/>
              </a:ln>
            </p:spPr>
            <p:txBody>
              <a:bodyPr/>
              <a:p>
                <a:endParaRPr lang="zh-CN" altLang="en-US"/>
              </a:p>
            </p:txBody>
          </p:sp>
          <p:sp>
            <p:nvSpPr>
              <p:cNvPr id="596028" name="矩形 596027"/>
              <p:cNvSpPr/>
              <p:nvPr/>
            </p:nvSpPr>
            <p:spPr>
              <a:xfrm>
                <a:off x="937" y="2576"/>
                <a:ext cx="260" cy="59"/>
              </a:xfrm>
              <a:prstGeom prst="rect">
                <a:avLst/>
              </a:prstGeom>
              <a:solidFill>
                <a:srgbClr val="000000"/>
              </a:solidFill>
              <a:ln w="9525">
                <a:noFill/>
              </a:ln>
            </p:spPr>
            <p:txBody>
              <a:bodyPr/>
              <a:p>
                <a:endParaRPr lang="zh-CN" altLang="en-US"/>
              </a:p>
            </p:txBody>
          </p:sp>
          <p:sp>
            <p:nvSpPr>
              <p:cNvPr id="596029" name="矩形 596028"/>
              <p:cNvSpPr/>
              <p:nvPr/>
            </p:nvSpPr>
            <p:spPr>
              <a:xfrm>
                <a:off x="992" y="2450"/>
                <a:ext cx="150" cy="102"/>
              </a:xfrm>
              <a:prstGeom prst="rect">
                <a:avLst/>
              </a:prstGeom>
              <a:solidFill>
                <a:srgbClr val="000000"/>
              </a:solidFill>
              <a:ln w="9525">
                <a:noFill/>
              </a:ln>
            </p:spPr>
            <p:txBody>
              <a:bodyPr/>
              <a:p>
                <a:endParaRPr lang="zh-CN" altLang="en-US"/>
              </a:p>
            </p:txBody>
          </p:sp>
          <p:sp>
            <p:nvSpPr>
              <p:cNvPr id="596030" name="直接连接符 596029"/>
              <p:cNvSpPr/>
              <p:nvPr/>
            </p:nvSpPr>
            <p:spPr>
              <a:xfrm flipH="1">
                <a:off x="1115" y="2598"/>
                <a:ext cx="61" cy="1"/>
              </a:xfrm>
              <a:prstGeom prst="line">
                <a:avLst/>
              </a:prstGeom>
              <a:ln w="7938" cap="flat" cmpd="sng">
                <a:solidFill>
                  <a:srgbClr val="000000"/>
                </a:solidFill>
                <a:prstDash val="solid"/>
                <a:headEnd type="none" w="med" len="med"/>
                <a:tailEnd type="none" w="med" len="med"/>
              </a:ln>
            </p:spPr>
          </p:sp>
          <p:grpSp>
            <p:nvGrpSpPr>
              <p:cNvPr id="596031" name="组合 596030"/>
              <p:cNvGrpSpPr/>
              <p:nvPr/>
            </p:nvGrpSpPr>
            <p:grpSpPr>
              <a:xfrm>
                <a:off x="928" y="2639"/>
                <a:ext cx="277" cy="38"/>
                <a:chOff x="928" y="2639"/>
                <a:chExt cx="277" cy="38"/>
              </a:xfrm>
            </p:grpSpPr>
            <p:sp>
              <p:nvSpPr>
                <p:cNvPr id="596032" name="任意多边形 596031"/>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596033" name="任意多边形 596032"/>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596034" name="矩形 596033"/>
                <p:cNvSpPr/>
                <p:nvPr/>
              </p:nvSpPr>
              <p:spPr>
                <a:xfrm>
                  <a:off x="930" y="2666"/>
                  <a:ext cx="274" cy="11"/>
                </a:xfrm>
                <a:prstGeom prst="rect">
                  <a:avLst/>
                </a:prstGeom>
                <a:solidFill>
                  <a:srgbClr val="000000"/>
                </a:solidFill>
                <a:ln w="9525">
                  <a:noFill/>
                </a:ln>
              </p:spPr>
              <p:txBody>
                <a:bodyPr/>
                <a:p>
                  <a:endParaRPr lang="zh-CN" altLang="en-US"/>
                </a:p>
              </p:txBody>
            </p:sp>
          </p:grpSp>
        </p:grpSp>
        <p:grpSp>
          <p:nvGrpSpPr>
            <p:cNvPr id="596035" name="组合 596034"/>
            <p:cNvGrpSpPr/>
            <p:nvPr/>
          </p:nvGrpSpPr>
          <p:grpSpPr>
            <a:xfrm>
              <a:off x="921" y="2412"/>
              <a:ext cx="277" cy="261"/>
              <a:chOff x="921" y="2412"/>
              <a:chExt cx="277" cy="261"/>
            </a:xfrm>
          </p:grpSpPr>
          <p:sp>
            <p:nvSpPr>
              <p:cNvPr id="596036" name="任意多边形 596035"/>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596037" name="任意多边形 596036"/>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596038" name="任意多边形 596037"/>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596039" name="任意多边形 596038"/>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596040" name="矩形 596039"/>
              <p:cNvSpPr/>
              <p:nvPr/>
            </p:nvSpPr>
            <p:spPr>
              <a:xfrm>
                <a:off x="968" y="2429"/>
                <a:ext cx="184" cy="132"/>
              </a:xfrm>
              <a:prstGeom prst="rect">
                <a:avLst/>
              </a:prstGeom>
              <a:solidFill>
                <a:srgbClr val="B7B79D"/>
              </a:solidFill>
              <a:ln w="9525">
                <a:noFill/>
              </a:ln>
            </p:spPr>
            <p:txBody>
              <a:bodyPr/>
              <a:p>
                <a:endParaRPr lang="zh-CN" altLang="en-US"/>
              </a:p>
            </p:txBody>
          </p:sp>
          <p:sp>
            <p:nvSpPr>
              <p:cNvPr id="596041" name="矩形 596040"/>
              <p:cNvSpPr/>
              <p:nvPr/>
            </p:nvSpPr>
            <p:spPr>
              <a:xfrm>
                <a:off x="930" y="2571"/>
                <a:ext cx="260" cy="59"/>
              </a:xfrm>
              <a:prstGeom prst="rect">
                <a:avLst/>
              </a:prstGeom>
              <a:solidFill>
                <a:srgbClr val="B7B79D"/>
              </a:solidFill>
              <a:ln w="9525">
                <a:noFill/>
              </a:ln>
            </p:spPr>
            <p:txBody>
              <a:bodyPr/>
              <a:p>
                <a:endParaRPr lang="zh-CN" altLang="en-US"/>
              </a:p>
            </p:txBody>
          </p:sp>
          <p:sp>
            <p:nvSpPr>
              <p:cNvPr id="596042" name="矩形 596041"/>
              <p:cNvSpPr/>
              <p:nvPr/>
            </p:nvSpPr>
            <p:spPr>
              <a:xfrm>
                <a:off x="985" y="2445"/>
                <a:ext cx="150" cy="102"/>
              </a:xfrm>
              <a:prstGeom prst="rect">
                <a:avLst/>
              </a:prstGeom>
              <a:solidFill>
                <a:srgbClr val="FFFFFF"/>
              </a:solidFill>
              <a:ln w="9525">
                <a:noFill/>
              </a:ln>
            </p:spPr>
            <p:txBody>
              <a:bodyPr/>
              <a:p>
                <a:endParaRPr lang="zh-CN" altLang="en-US"/>
              </a:p>
            </p:txBody>
          </p:sp>
          <p:sp>
            <p:nvSpPr>
              <p:cNvPr id="596043" name="直接连接符 596042"/>
              <p:cNvSpPr/>
              <p:nvPr/>
            </p:nvSpPr>
            <p:spPr>
              <a:xfrm flipH="1">
                <a:off x="1108" y="2593"/>
                <a:ext cx="61" cy="1"/>
              </a:xfrm>
              <a:prstGeom prst="line">
                <a:avLst/>
              </a:prstGeom>
              <a:ln w="7938" cap="flat" cmpd="sng">
                <a:solidFill>
                  <a:srgbClr val="000000"/>
                </a:solidFill>
                <a:prstDash val="solid"/>
                <a:headEnd type="none" w="med" len="med"/>
                <a:tailEnd type="none" w="med" len="med"/>
              </a:ln>
            </p:spPr>
          </p:sp>
          <p:grpSp>
            <p:nvGrpSpPr>
              <p:cNvPr id="596044" name="组合 596043"/>
              <p:cNvGrpSpPr/>
              <p:nvPr/>
            </p:nvGrpSpPr>
            <p:grpSpPr>
              <a:xfrm>
                <a:off x="921" y="2635"/>
                <a:ext cx="277" cy="38"/>
                <a:chOff x="921" y="2635"/>
                <a:chExt cx="277" cy="38"/>
              </a:xfrm>
            </p:grpSpPr>
            <p:sp>
              <p:nvSpPr>
                <p:cNvPr id="596045" name="任意多边形 596044"/>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596046" name="任意多边形 596045"/>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596047" name="矩形 596046"/>
                <p:cNvSpPr/>
                <p:nvPr/>
              </p:nvSpPr>
              <p:spPr>
                <a:xfrm>
                  <a:off x="923" y="2662"/>
                  <a:ext cx="274" cy="11"/>
                </a:xfrm>
                <a:prstGeom prst="rect">
                  <a:avLst/>
                </a:prstGeom>
                <a:solidFill>
                  <a:srgbClr val="BAB79D"/>
                </a:solidFill>
                <a:ln w="9525">
                  <a:noFill/>
                </a:ln>
              </p:spPr>
              <p:txBody>
                <a:bodyPr/>
                <a:p>
                  <a:endParaRPr lang="zh-CN" altLang="en-US"/>
                </a:p>
              </p:txBody>
            </p:sp>
          </p:grpSp>
        </p:grpSp>
      </p:grpSp>
      <p:grpSp>
        <p:nvGrpSpPr>
          <p:cNvPr id="596048" name="组合 596047"/>
          <p:cNvGrpSpPr/>
          <p:nvPr/>
        </p:nvGrpSpPr>
        <p:grpSpPr>
          <a:xfrm>
            <a:off x="8277225" y="3384550"/>
            <a:ext cx="546100" cy="574675"/>
            <a:chOff x="921" y="2412"/>
            <a:chExt cx="284" cy="265"/>
          </a:xfrm>
        </p:grpSpPr>
        <p:grpSp>
          <p:nvGrpSpPr>
            <p:cNvPr id="596049" name="组合 596048"/>
            <p:cNvGrpSpPr/>
            <p:nvPr/>
          </p:nvGrpSpPr>
          <p:grpSpPr>
            <a:xfrm>
              <a:off x="928" y="2417"/>
              <a:ext cx="277" cy="260"/>
              <a:chOff x="928" y="2417"/>
              <a:chExt cx="277" cy="260"/>
            </a:xfrm>
          </p:grpSpPr>
          <p:sp>
            <p:nvSpPr>
              <p:cNvPr id="596050" name="任意多边形 596049"/>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596051" name="任意多边形 596050"/>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596052" name="任意多边形 596051"/>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596053" name="任意多边形 596052"/>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596054" name="矩形 596053"/>
              <p:cNvSpPr/>
              <p:nvPr/>
            </p:nvSpPr>
            <p:spPr>
              <a:xfrm>
                <a:off x="974" y="2434"/>
                <a:ext cx="185" cy="132"/>
              </a:xfrm>
              <a:prstGeom prst="rect">
                <a:avLst/>
              </a:prstGeom>
              <a:solidFill>
                <a:srgbClr val="000000"/>
              </a:solidFill>
              <a:ln w="9525">
                <a:noFill/>
              </a:ln>
            </p:spPr>
            <p:txBody>
              <a:bodyPr/>
              <a:p>
                <a:endParaRPr lang="zh-CN" altLang="en-US"/>
              </a:p>
            </p:txBody>
          </p:sp>
          <p:sp>
            <p:nvSpPr>
              <p:cNvPr id="596055" name="矩形 596054"/>
              <p:cNvSpPr/>
              <p:nvPr/>
            </p:nvSpPr>
            <p:spPr>
              <a:xfrm>
                <a:off x="937" y="2576"/>
                <a:ext cx="260" cy="59"/>
              </a:xfrm>
              <a:prstGeom prst="rect">
                <a:avLst/>
              </a:prstGeom>
              <a:solidFill>
                <a:srgbClr val="000000"/>
              </a:solidFill>
              <a:ln w="9525">
                <a:noFill/>
              </a:ln>
            </p:spPr>
            <p:txBody>
              <a:bodyPr/>
              <a:p>
                <a:endParaRPr lang="zh-CN" altLang="en-US"/>
              </a:p>
            </p:txBody>
          </p:sp>
          <p:sp>
            <p:nvSpPr>
              <p:cNvPr id="596056" name="矩形 596055"/>
              <p:cNvSpPr/>
              <p:nvPr/>
            </p:nvSpPr>
            <p:spPr>
              <a:xfrm>
                <a:off x="992" y="2450"/>
                <a:ext cx="150" cy="102"/>
              </a:xfrm>
              <a:prstGeom prst="rect">
                <a:avLst/>
              </a:prstGeom>
              <a:solidFill>
                <a:srgbClr val="000000"/>
              </a:solidFill>
              <a:ln w="9525">
                <a:noFill/>
              </a:ln>
            </p:spPr>
            <p:txBody>
              <a:bodyPr/>
              <a:p>
                <a:endParaRPr lang="zh-CN" altLang="en-US"/>
              </a:p>
            </p:txBody>
          </p:sp>
          <p:sp>
            <p:nvSpPr>
              <p:cNvPr id="596057" name="直接连接符 596056"/>
              <p:cNvSpPr/>
              <p:nvPr/>
            </p:nvSpPr>
            <p:spPr>
              <a:xfrm flipH="1">
                <a:off x="1115" y="2598"/>
                <a:ext cx="61" cy="1"/>
              </a:xfrm>
              <a:prstGeom prst="line">
                <a:avLst/>
              </a:prstGeom>
              <a:ln w="7938" cap="flat" cmpd="sng">
                <a:solidFill>
                  <a:srgbClr val="000000"/>
                </a:solidFill>
                <a:prstDash val="solid"/>
                <a:headEnd type="none" w="med" len="med"/>
                <a:tailEnd type="none" w="med" len="med"/>
              </a:ln>
            </p:spPr>
          </p:sp>
          <p:grpSp>
            <p:nvGrpSpPr>
              <p:cNvPr id="596058" name="组合 596057"/>
              <p:cNvGrpSpPr/>
              <p:nvPr/>
            </p:nvGrpSpPr>
            <p:grpSpPr>
              <a:xfrm>
                <a:off x="928" y="2639"/>
                <a:ext cx="277" cy="38"/>
                <a:chOff x="928" y="2639"/>
                <a:chExt cx="277" cy="38"/>
              </a:xfrm>
            </p:grpSpPr>
            <p:sp>
              <p:nvSpPr>
                <p:cNvPr id="596059" name="任意多边形 596058"/>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596060" name="任意多边形 596059"/>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596061" name="矩形 596060"/>
                <p:cNvSpPr/>
                <p:nvPr/>
              </p:nvSpPr>
              <p:spPr>
                <a:xfrm>
                  <a:off x="930" y="2666"/>
                  <a:ext cx="274" cy="11"/>
                </a:xfrm>
                <a:prstGeom prst="rect">
                  <a:avLst/>
                </a:prstGeom>
                <a:solidFill>
                  <a:srgbClr val="000000"/>
                </a:solidFill>
                <a:ln w="9525">
                  <a:noFill/>
                </a:ln>
              </p:spPr>
              <p:txBody>
                <a:bodyPr/>
                <a:p>
                  <a:endParaRPr lang="zh-CN" altLang="en-US"/>
                </a:p>
              </p:txBody>
            </p:sp>
          </p:grpSp>
        </p:grpSp>
        <p:grpSp>
          <p:nvGrpSpPr>
            <p:cNvPr id="596062" name="组合 596061"/>
            <p:cNvGrpSpPr/>
            <p:nvPr/>
          </p:nvGrpSpPr>
          <p:grpSpPr>
            <a:xfrm>
              <a:off x="921" y="2412"/>
              <a:ext cx="277" cy="261"/>
              <a:chOff x="921" y="2412"/>
              <a:chExt cx="277" cy="261"/>
            </a:xfrm>
          </p:grpSpPr>
          <p:sp>
            <p:nvSpPr>
              <p:cNvPr id="596063" name="任意多边形 596062"/>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596064" name="任意多边形 596063"/>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596065" name="任意多边形 596064"/>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596066" name="任意多边形 596065"/>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596067" name="矩形 596066"/>
              <p:cNvSpPr/>
              <p:nvPr/>
            </p:nvSpPr>
            <p:spPr>
              <a:xfrm>
                <a:off x="968" y="2429"/>
                <a:ext cx="184" cy="132"/>
              </a:xfrm>
              <a:prstGeom prst="rect">
                <a:avLst/>
              </a:prstGeom>
              <a:solidFill>
                <a:srgbClr val="B7B79D"/>
              </a:solidFill>
              <a:ln w="9525">
                <a:noFill/>
              </a:ln>
            </p:spPr>
            <p:txBody>
              <a:bodyPr/>
              <a:p>
                <a:endParaRPr lang="zh-CN" altLang="en-US"/>
              </a:p>
            </p:txBody>
          </p:sp>
          <p:sp>
            <p:nvSpPr>
              <p:cNvPr id="596068" name="矩形 596067"/>
              <p:cNvSpPr/>
              <p:nvPr/>
            </p:nvSpPr>
            <p:spPr>
              <a:xfrm>
                <a:off x="930" y="2571"/>
                <a:ext cx="260" cy="59"/>
              </a:xfrm>
              <a:prstGeom prst="rect">
                <a:avLst/>
              </a:prstGeom>
              <a:solidFill>
                <a:srgbClr val="B7B79D"/>
              </a:solidFill>
              <a:ln w="9525">
                <a:noFill/>
              </a:ln>
            </p:spPr>
            <p:txBody>
              <a:bodyPr/>
              <a:p>
                <a:endParaRPr lang="zh-CN" altLang="en-US"/>
              </a:p>
            </p:txBody>
          </p:sp>
          <p:sp>
            <p:nvSpPr>
              <p:cNvPr id="596069" name="矩形 596068"/>
              <p:cNvSpPr/>
              <p:nvPr/>
            </p:nvSpPr>
            <p:spPr>
              <a:xfrm>
                <a:off x="985" y="2445"/>
                <a:ext cx="150" cy="102"/>
              </a:xfrm>
              <a:prstGeom prst="rect">
                <a:avLst/>
              </a:prstGeom>
              <a:solidFill>
                <a:srgbClr val="FFFFFF"/>
              </a:solidFill>
              <a:ln w="9525">
                <a:noFill/>
              </a:ln>
            </p:spPr>
            <p:txBody>
              <a:bodyPr/>
              <a:p>
                <a:endParaRPr lang="zh-CN" altLang="en-US"/>
              </a:p>
            </p:txBody>
          </p:sp>
          <p:sp>
            <p:nvSpPr>
              <p:cNvPr id="596070" name="直接连接符 596069"/>
              <p:cNvSpPr/>
              <p:nvPr/>
            </p:nvSpPr>
            <p:spPr>
              <a:xfrm flipH="1">
                <a:off x="1108" y="2593"/>
                <a:ext cx="61" cy="1"/>
              </a:xfrm>
              <a:prstGeom prst="line">
                <a:avLst/>
              </a:prstGeom>
              <a:ln w="7938" cap="flat" cmpd="sng">
                <a:solidFill>
                  <a:srgbClr val="000000"/>
                </a:solidFill>
                <a:prstDash val="solid"/>
                <a:headEnd type="none" w="med" len="med"/>
                <a:tailEnd type="none" w="med" len="med"/>
              </a:ln>
            </p:spPr>
          </p:sp>
          <p:grpSp>
            <p:nvGrpSpPr>
              <p:cNvPr id="596071" name="组合 596070"/>
              <p:cNvGrpSpPr/>
              <p:nvPr/>
            </p:nvGrpSpPr>
            <p:grpSpPr>
              <a:xfrm>
                <a:off x="921" y="2635"/>
                <a:ext cx="277" cy="38"/>
                <a:chOff x="921" y="2635"/>
                <a:chExt cx="277" cy="38"/>
              </a:xfrm>
            </p:grpSpPr>
            <p:sp>
              <p:nvSpPr>
                <p:cNvPr id="596072" name="任意多边形 596071"/>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596073" name="任意多边形 596072"/>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596074" name="矩形 596073"/>
                <p:cNvSpPr/>
                <p:nvPr/>
              </p:nvSpPr>
              <p:spPr>
                <a:xfrm>
                  <a:off x="923" y="2662"/>
                  <a:ext cx="274" cy="11"/>
                </a:xfrm>
                <a:prstGeom prst="rect">
                  <a:avLst/>
                </a:prstGeom>
                <a:solidFill>
                  <a:srgbClr val="BAB79D"/>
                </a:solidFill>
                <a:ln w="9525">
                  <a:noFill/>
                </a:ln>
              </p:spPr>
              <p:txBody>
                <a:bodyPr/>
                <a:p>
                  <a:endParaRPr lang="zh-CN" altLang="en-US"/>
                </a:p>
              </p:txBody>
            </p:sp>
          </p:grpSp>
        </p:grpSp>
      </p:grpSp>
      <p:sp>
        <p:nvSpPr>
          <p:cNvPr id="596075" name="文本框 596074"/>
          <p:cNvSpPr txBox="1"/>
          <p:nvPr/>
        </p:nvSpPr>
        <p:spPr>
          <a:xfrm>
            <a:off x="3995738" y="3979863"/>
            <a:ext cx="1098550" cy="457200"/>
          </a:xfrm>
          <a:prstGeom prst="rect">
            <a:avLst/>
          </a:prstGeom>
          <a:noFill/>
          <a:ln w="9525">
            <a:noFill/>
          </a:ln>
        </p:spPr>
        <p:txBody>
          <a:bodyPr wrap="none" anchor="t">
            <a:spAutoFit/>
          </a:bodyPr>
          <a:p>
            <a:pPr algn="l"/>
            <a:r>
              <a:rPr lang="zh-CN" altLang="en-US" sz="2400" dirty="0">
                <a:solidFill>
                  <a:schemeClr val="tx2"/>
                </a:solidFill>
                <a:latin typeface="Arial" panose="020B0604020202020204" pitchFamily="34" charset="0"/>
                <a:ea typeface="黑体" panose="02010609060101010101" pitchFamily="2" charset="-122"/>
              </a:rPr>
              <a:t>因特网</a:t>
            </a:r>
            <a:endParaRPr lang="zh-CN" altLang="en-US" sz="2400">
              <a:solidFill>
                <a:schemeClr val="tx2"/>
              </a:solidFill>
              <a:latin typeface="Arial" panose="020B0604020202020204" pitchFamily="34" charset="0"/>
              <a:ea typeface="黑体" panose="02010609060101010101" pitchFamily="2" charset="-122"/>
            </a:endParaRPr>
          </a:p>
        </p:txBody>
      </p:sp>
      <p:sp>
        <p:nvSpPr>
          <p:cNvPr id="596076" name="文本框 596075"/>
          <p:cNvSpPr txBox="1"/>
          <p:nvPr/>
        </p:nvSpPr>
        <p:spPr>
          <a:xfrm>
            <a:off x="1585913" y="3179763"/>
            <a:ext cx="877887" cy="457200"/>
          </a:xfrm>
          <a:prstGeom prst="rect">
            <a:avLst/>
          </a:prstGeom>
          <a:noFill/>
          <a:ln w="9525">
            <a:noFill/>
          </a:ln>
        </p:spPr>
        <p:txBody>
          <a:bodyPr wrap="none" anchor="t">
            <a:spAutoFit/>
          </a:bodyPr>
          <a:p>
            <a:pPr algn="l"/>
            <a:r>
              <a:rPr lang="zh-CN" altLang="en-US" sz="2400" dirty="0">
                <a:solidFill>
                  <a:schemeClr val="tx2"/>
                </a:solidFill>
                <a:latin typeface="Arial" panose="020B0604020202020204" pitchFamily="34" charset="0"/>
                <a:ea typeface="黑体" panose="02010609060101010101" pitchFamily="2" charset="-122"/>
              </a:rPr>
              <a:t>签名</a:t>
            </a:r>
            <a:r>
              <a:rPr lang="zh-CN" altLang="en-US" sz="2400">
                <a:solidFill>
                  <a:schemeClr val="tx2"/>
                </a:solidFill>
                <a:latin typeface="Arial" panose="020B0604020202020204" pitchFamily="34" charset="0"/>
                <a:ea typeface="黑体" panose="02010609060101010101" pitchFamily="2" charset="-122"/>
              </a:rPr>
              <a:t> </a:t>
            </a:r>
            <a:endParaRPr lang="zh-CN" altLang="en-US" sz="2400">
              <a:solidFill>
                <a:schemeClr val="tx2"/>
              </a:solidFill>
              <a:latin typeface="Arial" panose="020B0604020202020204" pitchFamily="34" charset="0"/>
              <a:ea typeface="黑体" panose="02010609060101010101" pitchFamily="2" charset="-122"/>
            </a:endParaRPr>
          </a:p>
        </p:txBody>
      </p:sp>
      <p:sp>
        <p:nvSpPr>
          <p:cNvPr id="596077" name="文本框 596076"/>
          <p:cNvSpPr txBox="1"/>
          <p:nvPr/>
        </p:nvSpPr>
        <p:spPr>
          <a:xfrm>
            <a:off x="6300788" y="3173413"/>
            <a:ext cx="1403350" cy="457200"/>
          </a:xfrm>
          <a:prstGeom prst="rect">
            <a:avLst/>
          </a:prstGeom>
          <a:noFill/>
          <a:ln w="9525">
            <a:noFill/>
          </a:ln>
        </p:spPr>
        <p:txBody>
          <a:bodyPr wrap="none" anchor="t">
            <a:spAutoFit/>
          </a:bodyPr>
          <a:p>
            <a:pPr algn="l"/>
            <a:r>
              <a:rPr lang="zh-CN" altLang="en-US" sz="2400" dirty="0">
                <a:solidFill>
                  <a:schemeClr val="tx2"/>
                </a:solidFill>
                <a:latin typeface="Arial" panose="020B0604020202020204" pitchFamily="34" charset="0"/>
                <a:ea typeface="黑体" panose="02010609060101010101" pitchFamily="2" charset="-122"/>
              </a:rPr>
              <a:t>核实签名</a:t>
            </a:r>
            <a:endParaRPr lang="zh-CN" altLang="en-US" sz="2400">
              <a:solidFill>
                <a:schemeClr val="tx2"/>
              </a:solidFill>
              <a:latin typeface="Arial" panose="020B0604020202020204" pitchFamily="34" charset="0"/>
              <a:ea typeface="黑体" panose="02010609060101010101" pitchFamily="2" charset="-122"/>
            </a:endParaRPr>
          </a:p>
        </p:txBody>
      </p:sp>
      <p:sp>
        <p:nvSpPr>
          <p:cNvPr id="596078" name="矩形 596077"/>
          <p:cNvSpPr/>
          <p:nvPr/>
        </p:nvSpPr>
        <p:spPr>
          <a:xfrm>
            <a:off x="7332663" y="3876675"/>
            <a:ext cx="717550" cy="665163"/>
          </a:xfrm>
          <a:prstGeom prst="rect">
            <a:avLst/>
          </a:prstGeom>
          <a:solidFill>
            <a:srgbClr val="FFFF99"/>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nSpc>
                <a:spcPct val="80000"/>
              </a:lnSpc>
            </a:pPr>
            <a:r>
              <a:rPr lang="en-US" altLang="zh-CN" sz="2000">
                <a:solidFill>
                  <a:schemeClr val="tx2"/>
                </a:solidFill>
                <a:latin typeface="Arial" panose="020B0604020202020204" pitchFamily="34" charset="0"/>
                <a:ea typeface="黑体" panose="02010609060101010101" pitchFamily="2" charset="-122"/>
              </a:rPr>
              <a:t>E</a:t>
            </a:r>
            <a:endParaRPr lang="en-US" altLang="zh-CN" sz="2000">
              <a:solidFill>
                <a:schemeClr val="tx2"/>
              </a:solidFill>
              <a:latin typeface="Arial" panose="020B0604020202020204" pitchFamily="34" charset="0"/>
              <a:ea typeface="黑体" panose="02010609060101010101" pitchFamily="2" charset="-122"/>
            </a:endParaRPr>
          </a:p>
          <a:p>
            <a:pPr>
              <a:lnSpc>
                <a:spcPct val="80000"/>
              </a:lnSpc>
            </a:pPr>
            <a:r>
              <a:rPr lang="zh-CN" altLang="en-US" sz="2000" dirty="0">
                <a:solidFill>
                  <a:schemeClr val="tx2"/>
                </a:solidFill>
                <a:latin typeface="Arial" panose="020B0604020202020204" pitchFamily="34" charset="0"/>
                <a:ea typeface="黑体" panose="02010609060101010101" pitchFamily="2" charset="-122"/>
              </a:rPr>
              <a:t>运算</a:t>
            </a:r>
            <a:endParaRPr lang="zh-CN" altLang="en-US" sz="2000" dirty="0">
              <a:solidFill>
                <a:schemeClr val="tx2"/>
              </a:solidFill>
              <a:latin typeface="Arial" panose="020B0604020202020204" pitchFamily="34" charset="0"/>
              <a:ea typeface="黑体" panose="02010609060101010101" pitchFamily="2" charset="-122"/>
            </a:endParaRPr>
          </a:p>
        </p:txBody>
      </p:sp>
      <p:sp>
        <p:nvSpPr>
          <p:cNvPr id="596079" name="直接连接符 596078"/>
          <p:cNvSpPr/>
          <p:nvPr/>
        </p:nvSpPr>
        <p:spPr>
          <a:xfrm flipV="1">
            <a:off x="5476875" y="4289425"/>
            <a:ext cx="1871663" cy="0"/>
          </a:xfrm>
          <a:prstGeom prst="line">
            <a:avLst/>
          </a:prstGeom>
          <a:ln w="57150" cap="flat" cmpd="sng">
            <a:solidFill>
              <a:schemeClr val="folHlink"/>
            </a:solidFill>
            <a:prstDash val="solid"/>
            <a:headEnd type="none" w="sm" len="med"/>
            <a:tailEnd type="triangle" w="med" len="lg"/>
          </a:ln>
        </p:spPr>
      </p:sp>
      <p:sp>
        <p:nvSpPr>
          <p:cNvPr id="596083" name="文本框 596082"/>
          <p:cNvSpPr txBox="1"/>
          <p:nvPr/>
        </p:nvSpPr>
        <p:spPr>
          <a:xfrm>
            <a:off x="5926138" y="3763963"/>
            <a:ext cx="877887" cy="457200"/>
          </a:xfrm>
          <a:prstGeom prst="rect">
            <a:avLst/>
          </a:prstGeom>
          <a:noFill/>
          <a:ln w="9525">
            <a:noFill/>
          </a:ln>
        </p:spPr>
        <p:txBody>
          <a:bodyPr wrap="none" anchor="t">
            <a:spAutoFit/>
          </a:bodyPr>
          <a:p>
            <a:pPr algn="l"/>
            <a:r>
              <a:rPr lang="zh-CN" altLang="en-US" sz="2400" dirty="0">
                <a:solidFill>
                  <a:schemeClr val="tx2"/>
                </a:solidFill>
                <a:latin typeface="Arial" panose="020B0604020202020204" pitchFamily="34" charset="0"/>
                <a:ea typeface="黑体" panose="02010609060101010101" pitchFamily="2" charset="-122"/>
              </a:rPr>
              <a:t>密文</a:t>
            </a:r>
            <a:r>
              <a:rPr lang="zh-CN" altLang="en-US" sz="2400">
                <a:solidFill>
                  <a:schemeClr val="tx2"/>
                </a:solidFill>
                <a:latin typeface="Arial" panose="020B0604020202020204" pitchFamily="34" charset="0"/>
                <a:ea typeface="黑体" panose="02010609060101010101" pitchFamily="2" charset="-122"/>
              </a:rPr>
              <a:t> </a:t>
            </a:r>
            <a:endParaRPr lang="zh-CN" altLang="en-US" sz="2400">
              <a:solidFill>
                <a:schemeClr val="tx2"/>
              </a:solidFill>
              <a:latin typeface="Arial" panose="020B0604020202020204" pitchFamily="34" charset="0"/>
              <a:ea typeface="黑体" panose="02010609060101010101" pitchFamily="2" charset="-122"/>
            </a:endParaRPr>
          </a:p>
        </p:txBody>
      </p:sp>
      <p:graphicFrame>
        <p:nvGraphicFramePr>
          <p:cNvPr id="596084" name="对象 596083"/>
          <p:cNvGraphicFramePr/>
          <p:nvPr/>
        </p:nvGraphicFramePr>
        <p:xfrm>
          <a:off x="5651500" y="4365625"/>
          <a:ext cx="1152525" cy="504825"/>
        </p:xfrm>
        <a:graphic>
          <a:graphicData uri="http://schemas.openxmlformats.org/presentationml/2006/ole">
            <mc:AlternateContent xmlns:mc="http://schemas.openxmlformats.org/markup-compatibility/2006">
              <mc:Choice xmlns:v="urn:schemas-microsoft-com:vml" Requires="v">
                <p:oleObj spid="_x0000_s3077" name="" r:id="rId6" imgW="584200" imgH="241300" progId="Equation.3">
                  <p:embed/>
                </p:oleObj>
              </mc:Choice>
              <mc:Fallback>
                <p:oleObj name="" r:id="rId6" imgW="584200" imgH="241300" progId="Equation.3">
                  <p:embed/>
                  <p:pic>
                    <p:nvPicPr>
                      <p:cNvPr id="0" name="图片 3076"/>
                      <p:cNvPicPr/>
                      <p:nvPr/>
                    </p:nvPicPr>
                    <p:blipFill>
                      <a:blip r:embed="rId7"/>
                      <a:stretch>
                        <a:fillRect/>
                      </a:stretch>
                    </p:blipFill>
                    <p:spPr>
                      <a:xfrm>
                        <a:off x="5651500" y="4365625"/>
                        <a:ext cx="1152525" cy="504825"/>
                      </a:xfrm>
                      <a:prstGeom prst="rect">
                        <a:avLst/>
                      </a:prstGeom>
                      <a:noFill/>
                      <a:ln w="38100">
                        <a:noFill/>
                        <a:miter/>
                      </a:ln>
                    </p:spPr>
                  </p:pic>
                </p:oleObj>
              </mc:Fallback>
            </mc:AlternateContent>
          </a:graphicData>
        </a:graphic>
      </p:graphicFrame>
      <p:sp>
        <p:nvSpPr>
          <p:cNvPr id="596085" name="文本框 596084"/>
          <p:cNvSpPr txBox="1"/>
          <p:nvPr/>
        </p:nvSpPr>
        <p:spPr>
          <a:xfrm>
            <a:off x="6592888" y="2205038"/>
            <a:ext cx="2011362" cy="493712"/>
          </a:xfrm>
          <a:prstGeom prst="rect">
            <a:avLst/>
          </a:prstGeom>
          <a:noFill/>
          <a:ln w="9525">
            <a:noFill/>
          </a:ln>
        </p:spPr>
        <p:txBody>
          <a:bodyPr wrap="none" anchor="t">
            <a:spAutoFit/>
          </a:bodyPr>
          <a:p>
            <a:pPr algn="l">
              <a:lnSpc>
                <a:spcPct val="110000"/>
              </a:lnSpc>
            </a:pPr>
            <a:r>
              <a:rPr lang="en-US" altLang="zh-CN" sz="2400" dirty="0">
                <a:solidFill>
                  <a:schemeClr val="tx2"/>
                </a:solidFill>
                <a:latin typeface="Arial" panose="020B0604020202020204" pitchFamily="34" charset="0"/>
                <a:ea typeface="黑体" panose="02010609060101010101" pitchFamily="2" charset="-122"/>
              </a:rPr>
              <a:t>A </a:t>
            </a:r>
            <a:r>
              <a:rPr lang="zh-CN" altLang="en-US" sz="2400" dirty="0">
                <a:solidFill>
                  <a:schemeClr val="tx2"/>
                </a:solidFill>
                <a:latin typeface="Arial" panose="020B0604020202020204" pitchFamily="34" charset="0"/>
                <a:ea typeface="黑体" panose="02010609060101010101" pitchFamily="2" charset="-122"/>
              </a:rPr>
              <a:t>的公钥 </a:t>
            </a:r>
            <a:r>
              <a:rPr lang="en-US" altLang="zh-CN" sz="2400" i="1">
                <a:solidFill>
                  <a:schemeClr val="tx2"/>
                </a:solidFill>
                <a:latin typeface="Arial" panose="020B0604020202020204" pitchFamily="34" charset="0"/>
                <a:ea typeface="黑体" panose="02010609060101010101" pitchFamily="2" charset="-122"/>
              </a:rPr>
              <a:t>PK</a:t>
            </a:r>
            <a:r>
              <a:rPr lang="en-US" altLang="zh-CN" sz="2400" baseline="-25000">
                <a:solidFill>
                  <a:schemeClr val="tx2"/>
                </a:solidFill>
                <a:latin typeface="Arial" panose="020B0604020202020204" pitchFamily="34" charset="0"/>
                <a:ea typeface="黑体" panose="02010609060101010101" pitchFamily="2" charset="-122"/>
              </a:rPr>
              <a:t>A</a:t>
            </a:r>
            <a:endParaRPr lang="en-US" altLang="zh-CN" sz="2400" baseline="-25000">
              <a:solidFill>
                <a:schemeClr val="tx2"/>
              </a:solidFill>
              <a:latin typeface="Arial" panose="020B0604020202020204" pitchFamily="34" charset="0"/>
              <a:ea typeface="黑体" panose="0201060906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596994" name="标题 596993"/>
          <p:cNvSpPr>
            <a:spLocks noGrp="1"/>
          </p:cNvSpPr>
          <p:nvPr>
            <p:ph type="title"/>
          </p:nvPr>
        </p:nvSpPr>
        <p:spPr>
          <a:xfrm>
            <a:off x="1150938" y="214313"/>
            <a:ext cx="7092950" cy="1462087"/>
          </a:xfrm>
          <a:ln/>
        </p:spPr>
        <p:txBody>
          <a:bodyPr anchor="b"/>
          <a:p>
            <a:pPr algn="ctr"/>
            <a:r>
              <a:rPr lang="zh-CN" altLang="en-US" dirty="0"/>
              <a:t>数字签名的实现</a:t>
            </a:r>
            <a:endParaRPr lang="zh-CN" altLang="en-US" dirty="0"/>
          </a:p>
        </p:txBody>
      </p:sp>
      <p:sp>
        <p:nvSpPr>
          <p:cNvPr id="596995" name="文本占位符 596994"/>
          <p:cNvSpPr>
            <a:spLocks noGrp="1"/>
          </p:cNvSpPr>
          <p:nvPr>
            <p:ph type="body" idx="1"/>
          </p:nvPr>
        </p:nvSpPr>
        <p:spPr>
          <a:xfrm>
            <a:off x="539750" y="1906588"/>
            <a:ext cx="8275638" cy="4475162"/>
          </a:xfrm>
          <a:ln/>
        </p:spPr>
        <p:txBody>
          <a:bodyPr/>
          <a:p>
            <a:pPr>
              <a:lnSpc>
                <a:spcPct val="90000"/>
              </a:lnSpc>
            </a:pPr>
            <a:r>
              <a:rPr lang="zh-CN" altLang="en-US" dirty="0"/>
              <a:t>因为除 </a:t>
            </a:r>
            <a:r>
              <a:rPr lang="en-US" altLang="zh-CN" dirty="0"/>
              <a:t>A </a:t>
            </a:r>
            <a:r>
              <a:rPr lang="zh-CN" altLang="en-US" dirty="0"/>
              <a:t>外没有别人能具有 </a:t>
            </a:r>
            <a:r>
              <a:rPr lang="en-US" altLang="zh-CN" dirty="0"/>
              <a:t>A </a:t>
            </a:r>
            <a:r>
              <a:rPr lang="zh-CN" altLang="en-US" dirty="0"/>
              <a:t>的私钥，所以除 </a:t>
            </a:r>
            <a:r>
              <a:rPr lang="en-US" altLang="zh-CN" dirty="0"/>
              <a:t>A </a:t>
            </a:r>
            <a:r>
              <a:rPr lang="zh-CN" altLang="en-US" dirty="0"/>
              <a:t>外没有别人能产生这个密文。因此 </a:t>
            </a:r>
            <a:r>
              <a:rPr lang="en-US" altLang="zh-CN" dirty="0"/>
              <a:t>B </a:t>
            </a:r>
            <a:r>
              <a:rPr lang="zh-CN" altLang="en-US" dirty="0"/>
              <a:t>相信报文 </a:t>
            </a:r>
            <a:r>
              <a:rPr lang="en-US" altLang="zh-CN" i="1"/>
              <a:t>X</a:t>
            </a:r>
            <a:r>
              <a:rPr lang="en-US" altLang="zh-CN" dirty="0"/>
              <a:t> </a:t>
            </a:r>
            <a:r>
              <a:rPr lang="zh-CN" altLang="en-US" dirty="0"/>
              <a:t>是 </a:t>
            </a:r>
            <a:r>
              <a:rPr lang="en-US" altLang="zh-CN" dirty="0"/>
              <a:t>A </a:t>
            </a:r>
            <a:r>
              <a:rPr lang="zh-CN" altLang="en-US" dirty="0"/>
              <a:t>签名发送的。</a:t>
            </a:r>
            <a:endParaRPr lang="zh-CN" altLang="en-US" dirty="0"/>
          </a:p>
          <a:p>
            <a:pPr>
              <a:lnSpc>
                <a:spcPct val="90000"/>
              </a:lnSpc>
            </a:pPr>
            <a:r>
              <a:rPr lang="zh-CN" altLang="en-US" dirty="0"/>
              <a:t>若 </a:t>
            </a:r>
            <a:r>
              <a:rPr lang="en-US" altLang="zh-CN" dirty="0"/>
              <a:t>A </a:t>
            </a:r>
            <a:r>
              <a:rPr lang="zh-CN" altLang="en-US" dirty="0"/>
              <a:t>要抵赖曾发送报文给 </a:t>
            </a:r>
            <a:r>
              <a:rPr lang="en-US" altLang="zh-CN" dirty="0"/>
              <a:t>B</a:t>
            </a:r>
            <a:r>
              <a:rPr lang="zh-CN" altLang="en-US" dirty="0"/>
              <a:t>，</a:t>
            </a:r>
            <a:r>
              <a:rPr lang="en-US" altLang="zh-CN" dirty="0"/>
              <a:t>B </a:t>
            </a:r>
            <a:r>
              <a:rPr lang="zh-CN" altLang="en-US" dirty="0"/>
              <a:t>可将明文和对应的密文出示给第三者。第三者很容易用 </a:t>
            </a:r>
            <a:r>
              <a:rPr lang="en-US" altLang="zh-CN" dirty="0"/>
              <a:t>A </a:t>
            </a:r>
            <a:r>
              <a:rPr lang="zh-CN" altLang="en-US" dirty="0"/>
              <a:t>的公钥去证实 </a:t>
            </a:r>
            <a:r>
              <a:rPr lang="en-US" altLang="zh-CN" dirty="0"/>
              <a:t>A </a:t>
            </a:r>
            <a:r>
              <a:rPr lang="zh-CN" altLang="en-US" dirty="0"/>
              <a:t>确实发送 </a:t>
            </a:r>
            <a:r>
              <a:rPr lang="en-US" altLang="zh-CN" i="1"/>
              <a:t>X </a:t>
            </a:r>
            <a:r>
              <a:rPr lang="zh-CN" altLang="en-US" dirty="0"/>
              <a:t>给 </a:t>
            </a:r>
            <a:r>
              <a:rPr lang="en-US" altLang="zh-CN" dirty="0"/>
              <a:t>B</a:t>
            </a:r>
            <a:r>
              <a:rPr lang="zh-CN" altLang="en-US" dirty="0"/>
              <a:t>。</a:t>
            </a:r>
            <a:endParaRPr lang="zh-CN" altLang="en-US" dirty="0"/>
          </a:p>
          <a:p>
            <a:pPr>
              <a:lnSpc>
                <a:spcPct val="90000"/>
              </a:lnSpc>
            </a:pPr>
            <a:r>
              <a:rPr lang="zh-CN" altLang="en-US" dirty="0"/>
              <a:t>反之，若 </a:t>
            </a:r>
            <a:r>
              <a:rPr lang="en-US" altLang="zh-CN" dirty="0"/>
              <a:t>B </a:t>
            </a:r>
            <a:r>
              <a:rPr lang="zh-CN" altLang="en-US" dirty="0"/>
              <a:t>将 </a:t>
            </a:r>
            <a:r>
              <a:rPr lang="en-US" altLang="zh-CN" i="1"/>
              <a:t>X</a:t>
            </a:r>
            <a:r>
              <a:rPr lang="en-US" altLang="zh-CN" dirty="0"/>
              <a:t> </a:t>
            </a:r>
            <a:r>
              <a:rPr lang="zh-CN" altLang="en-US" dirty="0"/>
              <a:t>伪造成 </a:t>
            </a:r>
            <a:r>
              <a:rPr lang="en-US" altLang="zh-CN" i="1"/>
              <a:t>X</a:t>
            </a:r>
            <a:r>
              <a:rPr lang="en-US" altLang="zh-CN" dirty="0"/>
              <a:t>‘</a:t>
            </a:r>
            <a:r>
              <a:rPr lang="zh-CN" altLang="en-US" dirty="0"/>
              <a:t>，则 </a:t>
            </a:r>
            <a:r>
              <a:rPr lang="en-US" altLang="zh-CN" dirty="0"/>
              <a:t>B </a:t>
            </a:r>
            <a:r>
              <a:rPr lang="zh-CN" altLang="en-US" dirty="0"/>
              <a:t>不能在第三者前出示对应的密文。这样就证明了 </a:t>
            </a:r>
            <a:r>
              <a:rPr lang="en-US" altLang="zh-CN" dirty="0"/>
              <a:t>B </a:t>
            </a:r>
            <a:r>
              <a:rPr lang="zh-CN" altLang="en-US" dirty="0"/>
              <a:t>伪造了报文。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6995">
                                            <p:txEl>
                                              <p:charRg st="63" end="12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6995">
                                            <p:txEl>
                                              <p:charRg st="129" end="18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00066" name="标题 600065"/>
          <p:cNvSpPr>
            <a:spLocks noGrp="1"/>
          </p:cNvSpPr>
          <p:nvPr>
            <p:ph type="title"/>
          </p:nvPr>
        </p:nvSpPr>
        <p:spPr>
          <a:xfrm>
            <a:off x="1150938" y="214313"/>
            <a:ext cx="7092950" cy="1462087"/>
          </a:xfrm>
          <a:ln/>
        </p:spPr>
        <p:txBody>
          <a:bodyPr anchor="b"/>
          <a:p>
            <a:pPr algn="ctr"/>
            <a:r>
              <a:rPr lang="zh-CN" altLang="en-US" dirty="0"/>
              <a:t>具有保密性的数字签名 </a:t>
            </a:r>
            <a:endParaRPr lang="zh-CN" altLang="en-US" dirty="0"/>
          </a:p>
        </p:txBody>
      </p:sp>
      <p:graphicFrame>
        <p:nvGraphicFramePr>
          <p:cNvPr id="600188" name="对象 600187"/>
          <p:cNvGraphicFramePr/>
          <p:nvPr/>
        </p:nvGraphicFramePr>
        <p:xfrm>
          <a:off x="6700838" y="3635375"/>
          <a:ext cx="912812" cy="366713"/>
        </p:xfrm>
        <a:graphic>
          <a:graphicData uri="http://schemas.openxmlformats.org/presentationml/2006/ole">
            <mc:AlternateContent xmlns:mc="http://schemas.openxmlformats.org/markup-compatibility/2006">
              <mc:Choice xmlns:v="urn:schemas-microsoft-com:vml" Requires="v">
                <p:oleObj spid="_x0000_s3078" name="" r:id="rId1" imgW="584200" imgH="241300" progId="Equation.3">
                  <p:embed/>
                </p:oleObj>
              </mc:Choice>
              <mc:Fallback>
                <p:oleObj name="" r:id="rId1" imgW="584200" imgH="241300" progId="Equation.3">
                  <p:embed/>
                  <p:pic>
                    <p:nvPicPr>
                      <p:cNvPr id="0" name="图片 3077"/>
                      <p:cNvPicPr/>
                      <p:nvPr/>
                    </p:nvPicPr>
                    <p:blipFill>
                      <a:blip r:embed="rId2"/>
                      <a:stretch>
                        <a:fillRect/>
                      </a:stretch>
                    </p:blipFill>
                    <p:spPr>
                      <a:xfrm>
                        <a:off x="6700838" y="3635375"/>
                        <a:ext cx="912812" cy="366713"/>
                      </a:xfrm>
                      <a:prstGeom prst="rect">
                        <a:avLst/>
                      </a:prstGeom>
                      <a:noFill/>
                      <a:ln w="38100">
                        <a:noFill/>
                        <a:miter/>
                      </a:ln>
                    </p:spPr>
                  </p:pic>
                </p:oleObj>
              </mc:Fallback>
            </mc:AlternateContent>
          </a:graphicData>
        </a:graphic>
      </p:graphicFrame>
      <p:graphicFrame>
        <p:nvGraphicFramePr>
          <p:cNvPr id="600187" name="对象 600186"/>
          <p:cNvGraphicFramePr/>
          <p:nvPr/>
        </p:nvGraphicFramePr>
        <p:xfrm>
          <a:off x="1812925" y="3635375"/>
          <a:ext cx="912813" cy="366713"/>
        </p:xfrm>
        <a:graphic>
          <a:graphicData uri="http://schemas.openxmlformats.org/presentationml/2006/ole">
            <mc:AlternateContent xmlns:mc="http://schemas.openxmlformats.org/markup-compatibility/2006">
              <mc:Choice xmlns:v="urn:schemas-microsoft-com:vml" Requires="v">
                <p:oleObj spid="_x0000_s3080" name="" r:id="rId3" imgW="584200" imgH="241300" progId="Equation.3">
                  <p:embed/>
                </p:oleObj>
              </mc:Choice>
              <mc:Fallback>
                <p:oleObj name="" r:id="rId3" imgW="584200" imgH="241300" progId="Equation.3">
                  <p:embed/>
                  <p:pic>
                    <p:nvPicPr>
                      <p:cNvPr id="0" name="图片 3079"/>
                      <p:cNvPicPr/>
                      <p:nvPr/>
                    </p:nvPicPr>
                    <p:blipFill>
                      <a:blip r:embed="rId4"/>
                      <a:stretch>
                        <a:fillRect/>
                      </a:stretch>
                    </p:blipFill>
                    <p:spPr>
                      <a:xfrm>
                        <a:off x="1812925" y="3635375"/>
                        <a:ext cx="912813" cy="366713"/>
                      </a:xfrm>
                      <a:prstGeom prst="rect">
                        <a:avLst/>
                      </a:prstGeom>
                      <a:noFill/>
                      <a:ln w="38100">
                        <a:noFill/>
                        <a:miter/>
                      </a:ln>
                    </p:spPr>
                  </p:pic>
                </p:oleObj>
              </mc:Fallback>
            </mc:AlternateContent>
          </a:graphicData>
        </a:graphic>
      </p:graphicFrame>
      <p:sp>
        <p:nvSpPr>
          <p:cNvPr id="600173" name="文本框 600172"/>
          <p:cNvSpPr txBox="1"/>
          <p:nvPr/>
        </p:nvSpPr>
        <p:spPr>
          <a:xfrm>
            <a:off x="6851650" y="3211513"/>
            <a:ext cx="1098550" cy="366712"/>
          </a:xfrm>
          <a:prstGeom prst="rect">
            <a:avLst/>
          </a:prstGeom>
          <a:noFill/>
          <a:ln w="9525">
            <a:noFill/>
          </a:ln>
        </p:spPr>
        <p:txBody>
          <a:bodyPr wrap="none" anchor="t">
            <a:spAutoFit/>
          </a:bodyPr>
          <a:p>
            <a:pPr algn="l"/>
            <a:r>
              <a:rPr lang="zh-CN" altLang="en-US" sz="1800" dirty="0">
                <a:solidFill>
                  <a:schemeClr val="tx2"/>
                </a:solidFill>
                <a:latin typeface="Arial" panose="020B0604020202020204" pitchFamily="34" charset="0"/>
                <a:ea typeface="黑体" panose="02010609060101010101" pitchFamily="2" charset="-122"/>
              </a:rPr>
              <a:t>核实签名</a:t>
            </a:r>
            <a:endParaRPr lang="zh-CN" altLang="en-US" sz="1800">
              <a:solidFill>
                <a:schemeClr val="tx2"/>
              </a:solidFill>
              <a:latin typeface="Arial" panose="020B0604020202020204" pitchFamily="34" charset="0"/>
              <a:ea typeface="黑体" panose="02010609060101010101" pitchFamily="2" charset="-122"/>
            </a:endParaRPr>
          </a:p>
        </p:txBody>
      </p:sp>
      <p:sp>
        <p:nvSpPr>
          <p:cNvPr id="600193" name="文本框 600192"/>
          <p:cNvSpPr txBox="1"/>
          <p:nvPr/>
        </p:nvSpPr>
        <p:spPr>
          <a:xfrm>
            <a:off x="5592763" y="3213100"/>
            <a:ext cx="704850" cy="366713"/>
          </a:xfrm>
          <a:prstGeom prst="rect">
            <a:avLst/>
          </a:prstGeom>
          <a:noFill/>
          <a:ln w="9525">
            <a:noFill/>
          </a:ln>
        </p:spPr>
        <p:txBody>
          <a:bodyPr wrap="none" anchor="t">
            <a:spAutoFit/>
          </a:bodyPr>
          <a:p>
            <a:pPr algn="l"/>
            <a:r>
              <a:rPr lang="zh-CN" altLang="en-US" sz="1800" dirty="0">
                <a:solidFill>
                  <a:schemeClr val="tx2"/>
                </a:solidFill>
                <a:latin typeface="Arial" panose="020B0604020202020204" pitchFamily="34" charset="0"/>
                <a:ea typeface="黑体" panose="02010609060101010101" pitchFamily="2" charset="-122"/>
              </a:rPr>
              <a:t>解密</a:t>
            </a:r>
            <a:r>
              <a:rPr lang="zh-CN" altLang="en-US" sz="1800">
                <a:solidFill>
                  <a:schemeClr val="tx2"/>
                </a:solidFill>
                <a:latin typeface="Arial" panose="020B0604020202020204" pitchFamily="34" charset="0"/>
                <a:ea typeface="黑体" panose="02010609060101010101" pitchFamily="2" charset="-122"/>
              </a:rPr>
              <a:t> </a:t>
            </a:r>
            <a:endParaRPr lang="zh-CN" altLang="en-US" sz="1800">
              <a:solidFill>
                <a:schemeClr val="tx2"/>
              </a:solidFill>
              <a:latin typeface="Arial" panose="020B0604020202020204" pitchFamily="34" charset="0"/>
              <a:ea typeface="黑体" panose="02010609060101010101" pitchFamily="2" charset="-122"/>
            </a:endParaRPr>
          </a:p>
        </p:txBody>
      </p:sp>
      <p:sp>
        <p:nvSpPr>
          <p:cNvPr id="600192" name="文本框 600191"/>
          <p:cNvSpPr txBox="1"/>
          <p:nvPr/>
        </p:nvSpPr>
        <p:spPr>
          <a:xfrm>
            <a:off x="2335213" y="3213100"/>
            <a:ext cx="704850" cy="366713"/>
          </a:xfrm>
          <a:prstGeom prst="rect">
            <a:avLst/>
          </a:prstGeom>
          <a:noFill/>
          <a:ln w="9525">
            <a:noFill/>
          </a:ln>
        </p:spPr>
        <p:txBody>
          <a:bodyPr wrap="none" anchor="t">
            <a:spAutoFit/>
          </a:bodyPr>
          <a:p>
            <a:pPr algn="l"/>
            <a:r>
              <a:rPr lang="zh-CN" altLang="en-US" sz="1800" dirty="0">
                <a:solidFill>
                  <a:schemeClr val="tx2"/>
                </a:solidFill>
                <a:latin typeface="Arial" panose="020B0604020202020204" pitchFamily="34" charset="0"/>
                <a:ea typeface="黑体" panose="02010609060101010101" pitchFamily="2" charset="-122"/>
              </a:rPr>
              <a:t>加密</a:t>
            </a:r>
            <a:r>
              <a:rPr lang="zh-CN" altLang="en-US" sz="1800">
                <a:solidFill>
                  <a:schemeClr val="tx2"/>
                </a:solidFill>
                <a:latin typeface="Arial" panose="020B0604020202020204" pitchFamily="34" charset="0"/>
                <a:ea typeface="黑体" panose="02010609060101010101" pitchFamily="2" charset="-122"/>
              </a:rPr>
              <a:t> </a:t>
            </a:r>
            <a:endParaRPr lang="zh-CN" altLang="en-US" sz="1800">
              <a:solidFill>
                <a:schemeClr val="tx2"/>
              </a:solidFill>
              <a:latin typeface="Arial" panose="020B0604020202020204" pitchFamily="34" charset="0"/>
              <a:ea typeface="黑体" panose="02010609060101010101" pitchFamily="2" charset="-122"/>
            </a:endParaRPr>
          </a:p>
        </p:txBody>
      </p:sp>
      <p:sp>
        <p:nvSpPr>
          <p:cNvPr id="600172" name="文本框 600171"/>
          <p:cNvSpPr txBox="1"/>
          <p:nvPr/>
        </p:nvSpPr>
        <p:spPr>
          <a:xfrm>
            <a:off x="854075" y="3213100"/>
            <a:ext cx="704850" cy="366713"/>
          </a:xfrm>
          <a:prstGeom prst="rect">
            <a:avLst/>
          </a:prstGeom>
          <a:noFill/>
          <a:ln w="9525">
            <a:noFill/>
          </a:ln>
        </p:spPr>
        <p:txBody>
          <a:bodyPr wrap="none" anchor="t">
            <a:spAutoFit/>
          </a:bodyPr>
          <a:p>
            <a:pPr algn="l"/>
            <a:r>
              <a:rPr lang="zh-CN" altLang="en-US" sz="1800" dirty="0">
                <a:solidFill>
                  <a:schemeClr val="tx2"/>
                </a:solidFill>
                <a:latin typeface="Arial" panose="020B0604020202020204" pitchFamily="34" charset="0"/>
                <a:ea typeface="黑体" panose="02010609060101010101" pitchFamily="2" charset="-122"/>
              </a:rPr>
              <a:t>签名</a:t>
            </a:r>
            <a:r>
              <a:rPr lang="zh-CN" altLang="en-US" sz="1800">
                <a:solidFill>
                  <a:schemeClr val="tx2"/>
                </a:solidFill>
                <a:latin typeface="Arial" panose="020B0604020202020204" pitchFamily="34" charset="0"/>
                <a:ea typeface="黑体" panose="02010609060101010101" pitchFamily="2" charset="-122"/>
              </a:rPr>
              <a:t> </a:t>
            </a:r>
            <a:endParaRPr lang="zh-CN" altLang="en-US" sz="1800">
              <a:solidFill>
                <a:schemeClr val="tx2"/>
              </a:solidFill>
              <a:latin typeface="Arial" panose="020B0604020202020204" pitchFamily="34" charset="0"/>
              <a:ea typeface="黑体" panose="02010609060101010101" pitchFamily="2" charset="-122"/>
            </a:endParaRPr>
          </a:p>
        </p:txBody>
      </p:sp>
      <p:sp>
        <p:nvSpPr>
          <p:cNvPr id="600102" name="矩形 600101"/>
          <p:cNvSpPr/>
          <p:nvPr/>
        </p:nvSpPr>
        <p:spPr>
          <a:xfrm>
            <a:off x="2705100" y="3716338"/>
            <a:ext cx="681038" cy="581025"/>
          </a:xfrm>
          <a:prstGeom prst="rect">
            <a:avLst/>
          </a:prstGeom>
          <a:solidFill>
            <a:srgbClr val="FFCCFF"/>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1800" i="1">
                <a:solidFill>
                  <a:schemeClr val="tx2"/>
                </a:solidFill>
                <a:latin typeface="Arial" panose="020B0604020202020204" pitchFamily="34" charset="0"/>
                <a:ea typeface="黑体" panose="02010609060101010101" pitchFamily="2" charset="-122"/>
              </a:rPr>
              <a:t>E</a:t>
            </a:r>
            <a:r>
              <a:rPr lang="en-US" altLang="zh-CN" sz="1800" dirty="0">
                <a:solidFill>
                  <a:schemeClr val="tx2"/>
                </a:solidFill>
                <a:latin typeface="Arial" panose="020B0604020202020204" pitchFamily="34" charset="0"/>
                <a:ea typeface="黑体" panose="02010609060101010101" pitchFamily="2" charset="-122"/>
              </a:rPr>
              <a:t> </a:t>
            </a:r>
            <a:r>
              <a:rPr lang="zh-CN" altLang="en-US" sz="1800" dirty="0">
                <a:solidFill>
                  <a:schemeClr val="tx2"/>
                </a:solidFill>
                <a:latin typeface="Arial" panose="020B0604020202020204" pitchFamily="34" charset="0"/>
                <a:ea typeface="黑体" panose="02010609060101010101" pitchFamily="2" charset="-122"/>
              </a:rPr>
              <a:t>运算</a:t>
            </a:r>
            <a:endParaRPr lang="zh-CN" altLang="en-US" sz="1800" dirty="0">
              <a:solidFill>
                <a:schemeClr val="tx2"/>
              </a:solidFill>
              <a:latin typeface="Arial" panose="020B0604020202020204" pitchFamily="34" charset="0"/>
              <a:ea typeface="黑体" panose="02010609060101010101" pitchFamily="2" charset="-122"/>
            </a:endParaRPr>
          </a:p>
        </p:txBody>
      </p:sp>
      <p:sp>
        <p:nvSpPr>
          <p:cNvPr id="600103" name="直接连接符 600102"/>
          <p:cNvSpPr/>
          <p:nvPr/>
        </p:nvSpPr>
        <p:spPr>
          <a:xfrm>
            <a:off x="1817688" y="4005263"/>
            <a:ext cx="887412" cy="0"/>
          </a:xfrm>
          <a:prstGeom prst="line">
            <a:avLst/>
          </a:prstGeom>
          <a:ln w="57150" cap="flat" cmpd="sng">
            <a:solidFill>
              <a:schemeClr val="tx1"/>
            </a:solidFill>
            <a:prstDash val="solid"/>
            <a:headEnd type="none" w="sm" len="med"/>
            <a:tailEnd type="triangle" w="med" len="lg"/>
          </a:ln>
        </p:spPr>
      </p:sp>
      <p:sp>
        <p:nvSpPr>
          <p:cNvPr id="600104" name="矩形 600103"/>
          <p:cNvSpPr/>
          <p:nvPr/>
        </p:nvSpPr>
        <p:spPr>
          <a:xfrm>
            <a:off x="1136650" y="3724275"/>
            <a:ext cx="681038" cy="581025"/>
          </a:xfrm>
          <a:prstGeom prst="rect">
            <a:avLst/>
          </a:prstGeom>
          <a:solidFill>
            <a:srgbClr val="FFFF99"/>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1800" dirty="0">
                <a:solidFill>
                  <a:schemeClr val="tx2"/>
                </a:solidFill>
                <a:latin typeface="Arial" panose="020B0604020202020204" pitchFamily="34" charset="0"/>
                <a:ea typeface="黑体" panose="02010609060101010101" pitchFamily="2" charset="-122"/>
              </a:rPr>
              <a:t>D </a:t>
            </a:r>
            <a:r>
              <a:rPr lang="zh-CN" altLang="en-US" sz="1800" dirty="0">
                <a:solidFill>
                  <a:schemeClr val="tx2"/>
                </a:solidFill>
                <a:latin typeface="Arial" panose="020B0604020202020204" pitchFamily="34" charset="0"/>
                <a:ea typeface="黑体" panose="02010609060101010101" pitchFamily="2" charset="-122"/>
              </a:rPr>
              <a:t>运算</a:t>
            </a:r>
            <a:endParaRPr lang="zh-CN" altLang="en-US" sz="1800" dirty="0">
              <a:solidFill>
                <a:schemeClr val="tx2"/>
              </a:solidFill>
              <a:latin typeface="Arial" panose="020B0604020202020204" pitchFamily="34" charset="0"/>
              <a:ea typeface="黑体" panose="02010609060101010101" pitchFamily="2" charset="-122"/>
            </a:endParaRPr>
          </a:p>
        </p:txBody>
      </p:sp>
      <p:sp>
        <p:nvSpPr>
          <p:cNvPr id="600105" name="文本框 600104"/>
          <p:cNvSpPr txBox="1"/>
          <p:nvPr/>
        </p:nvSpPr>
        <p:spPr>
          <a:xfrm>
            <a:off x="112713" y="4005263"/>
            <a:ext cx="857250" cy="366712"/>
          </a:xfrm>
          <a:prstGeom prst="rect">
            <a:avLst/>
          </a:prstGeom>
          <a:noFill/>
          <a:ln w="9525">
            <a:noFill/>
          </a:ln>
        </p:spPr>
        <p:txBody>
          <a:bodyPr wrap="none" anchor="t">
            <a:spAutoFit/>
          </a:bodyPr>
          <a:p>
            <a:pPr algn="l"/>
            <a:r>
              <a:rPr lang="zh-CN" altLang="en-US" sz="1800" dirty="0">
                <a:solidFill>
                  <a:schemeClr val="tx2"/>
                </a:solidFill>
                <a:latin typeface="Arial" panose="020B0604020202020204" pitchFamily="34" charset="0"/>
                <a:ea typeface="黑体" panose="02010609060101010101" pitchFamily="2" charset="-122"/>
              </a:rPr>
              <a:t>明文 </a:t>
            </a:r>
            <a:r>
              <a:rPr lang="en-US" altLang="zh-CN" sz="1800" i="1">
                <a:solidFill>
                  <a:schemeClr val="tx2"/>
                </a:solidFill>
                <a:latin typeface="Arial" panose="020B0604020202020204" pitchFamily="34" charset="0"/>
                <a:ea typeface="黑体" panose="02010609060101010101" pitchFamily="2" charset="-122"/>
              </a:rPr>
              <a:t>X</a:t>
            </a:r>
            <a:endParaRPr lang="en-US" altLang="zh-CN" sz="1800" i="1">
              <a:solidFill>
                <a:schemeClr val="tx2"/>
              </a:solidFill>
              <a:latin typeface="Arial" panose="020B0604020202020204" pitchFamily="34" charset="0"/>
              <a:ea typeface="黑体" panose="02010609060101010101" pitchFamily="2" charset="-122"/>
            </a:endParaRPr>
          </a:p>
        </p:txBody>
      </p:sp>
      <p:sp>
        <p:nvSpPr>
          <p:cNvPr id="600106" name="文本框 600105"/>
          <p:cNvSpPr txBox="1"/>
          <p:nvPr/>
        </p:nvSpPr>
        <p:spPr>
          <a:xfrm>
            <a:off x="8259763" y="4005263"/>
            <a:ext cx="920750" cy="366712"/>
          </a:xfrm>
          <a:prstGeom prst="rect">
            <a:avLst/>
          </a:prstGeom>
          <a:noFill/>
          <a:ln w="9525">
            <a:noFill/>
          </a:ln>
        </p:spPr>
        <p:txBody>
          <a:bodyPr wrap="none" anchor="t">
            <a:spAutoFit/>
          </a:bodyPr>
          <a:p>
            <a:pPr algn="l"/>
            <a:r>
              <a:rPr lang="zh-CN" altLang="en-US" sz="1800" dirty="0">
                <a:solidFill>
                  <a:schemeClr val="tx2"/>
                </a:solidFill>
                <a:latin typeface="Arial" panose="020B0604020202020204" pitchFamily="34" charset="0"/>
                <a:ea typeface="黑体" panose="02010609060101010101" pitchFamily="2" charset="-122"/>
              </a:rPr>
              <a:t>明文 </a:t>
            </a:r>
            <a:r>
              <a:rPr lang="en-US" altLang="zh-CN" sz="1800" i="1">
                <a:solidFill>
                  <a:schemeClr val="tx2"/>
                </a:solidFill>
                <a:latin typeface="Arial" panose="020B0604020202020204" pitchFamily="34" charset="0"/>
                <a:ea typeface="黑体" panose="02010609060101010101" pitchFamily="2" charset="-122"/>
              </a:rPr>
              <a:t>X</a:t>
            </a:r>
            <a:r>
              <a:rPr lang="en-US" altLang="zh-CN" sz="1800">
                <a:solidFill>
                  <a:schemeClr val="tx2"/>
                </a:solidFill>
                <a:latin typeface="Arial" panose="020B0604020202020204" pitchFamily="34" charset="0"/>
                <a:ea typeface="黑体" panose="02010609060101010101" pitchFamily="2" charset="-122"/>
              </a:rPr>
              <a:t> </a:t>
            </a:r>
            <a:endParaRPr lang="en-US" altLang="zh-CN">
              <a:solidFill>
                <a:schemeClr val="tx2"/>
              </a:solidFill>
              <a:latin typeface="Arial" panose="020B0604020202020204" pitchFamily="34" charset="0"/>
              <a:ea typeface="黑体" panose="02010609060101010101" pitchFamily="2" charset="-122"/>
            </a:endParaRPr>
          </a:p>
        </p:txBody>
      </p:sp>
      <p:pic>
        <p:nvPicPr>
          <p:cNvPr id="600107" name="图片 600106"/>
          <p:cNvPicPr/>
          <p:nvPr/>
        </p:nvPicPr>
        <p:blipFill>
          <a:blip r:embed="rId5"/>
          <a:stretch>
            <a:fillRect/>
          </a:stretch>
        </p:blipFill>
        <p:spPr>
          <a:xfrm rot="5400000">
            <a:off x="7694613" y="2790825"/>
            <a:ext cx="409575" cy="203200"/>
          </a:xfrm>
          <a:prstGeom prst="rect">
            <a:avLst/>
          </a:prstGeom>
          <a:noFill/>
          <a:ln w="12699">
            <a:noFill/>
          </a:ln>
        </p:spPr>
      </p:pic>
      <p:sp>
        <p:nvSpPr>
          <p:cNvPr id="600108" name="文本框 600107"/>
          <p:cNvSpPr txBox="1"/>
          <p:nvPr/>
        </p:nvSpPr>
        <p:spPr>
          <a:xfrm>
            <a:off x="336550" y="2917825"/>
            <a:ext cx="336550" cy="366713"/>
          </a:xfrm>
          <a:prstGeom prst="rect">
            <a:avLst/>
          </a:prstGeom>
          <a:noFill/>
          <a:ln w="9525">
            <a:noFill/>
          </a:ln>
        </p:spPr>
        <p:txBody>
          <a:bodyPr wrap="none" anchor="t">
            <a:spAutoFit/>
          </a:bodyPr>
          <a:p>
            <a:pPr algn="l"/>
            <a:r>
              <a:rPr lang="en-US" altLang="zh-CN" sz="1800">
                <a:solidFill>
                  <a:schemeClr val="tx2"/>
                </a:solidFill>
                <a:latin typeface="Arial" panose="020B0604020202020204" pitchFamily="34" charset="0"/>
                <a:ea typeface="黑体" panose="02010609060101010101" pitchFamily="2" charset="-122"/>
              </a:rPr>
              <a:t>A</a:t>
            </a:r>
            <a:endParaRPr lang="en-US" altLang="zh-CN" sz="1800">
              <a:solidFill>
                <a:schemeClr val="tx2"/>
              </a:solidFill>
              <a:latin typeface="Arial" panose="020B0604020202020204" pitchFamily="34" charset="0"/>
              <a:ea typeface="黑体" panose="02010609060101010101" pitchFamily="2" charset="-122"/>
            </a:endParaRPr>
          </a:p>
        </p:txBody>
      </p:sp>
      <p:sp>
        <p:nvSpPr>
          <p:cNvPr id="600109" name="文本框 600108"/>
          <p:cNvSpPr txBox="1"/>
          <p:nvPr/>
        </p:nvSpPr>
        <p:spPr>
          <a:xfrm>
            <a:off x="8482013" y="2924175"/>
            <a:ext cx="336550" cy="366713"/>
          </a:xfrm>
          <a:prstGeom prst="rect">
            <a:avLst/>
          </a:prstGeom>
          <a:noFill/>
          <a:ln w="9525">
            <a:noFill/>
          </a:ln>
        </p:spPr>
        <p:txBody>
          <a:bodyPr wrap="none" anchor="t">
            <a:spAutoFit/>
          </a:bodyPr>
          <a:p>
            <a:pPr algn="l"/>
            <a:r>
              <a:rPr lang="en-US" altLang="zh-CN" sz="1800">
                <a:solidFill>
                  <a:schemeClr val="tx2"/>
                </a:solidFill>
                <a:latin typeface="Arial" panose="020B0604020202020204" pitchFamily="34" charset="0"/>
                <a:ea typeface="黑体" panose="02010609060101010101" pitchFamily="2" charset="-122"/>
              </a:rPr>
              <a:t>B</a:t>
            </a:r>
            <a:endParaRPr lang="en-US" altLang="zh-CN" sz="1800">
              <a:solidFill>
                <a:schemeClr val="tx2"/>
              </a:solidFill>
              <a:latin typeface="Arial" panose="020B0604020202020204" pitchFamily="34" charset="0"/>
              <a:ea typeface="黑体" panose="02010609060101010101" pitchFamily="2" charset="-122"/>
            </a:endParaRPr>
          </a:p>
        </p:txBody>
      </p:sp>
      <p:pic>
        <p:nvPicPr>
          <p:cNvPr id="600110" name="图片 600109"/>
          <p:cNvPicPr/>
          <p:nvPr/>
        </p:nvPicPr>
        <p:blipFill>
          <a:blip r:embed="rId5"/>
          <a:stretch>
            <a:fillRect/>
          </a:stretch>
        </p:blipFill>
        <p:spPr>
          <a:xfrm rot="5400000">
            <a:off x="1268413" y="2792413"/>
            <a:ext cx="409575" cy="203200"/>
          </a:xfrm>
          <a:prstGeom prst="rect">
            <a:avLst/>
          </a:prstGeom>
          <a:solidFill>
            <a:srgbClr val="FFCCFF"/>
          </a:solidFill>
          <a:ln w="12699" cap="flat" cmpd="sng">
            <a:solidFill>
              <a:schemeClr val="tx1"/>
            </a:solidFill>
            <a:prstDash val="solid"/>
            <a:miter/>
            <a:headEnd type="none" w="med" len="med"/>
            <a:tailEnd type="none" w="med" len="med"/>
          </a:ln>
        </p:spPr>
      </p:pic>
      <p:sp>
        <p:nvSpPr>
          <p:cNvPr id="600111" name="文本框 600110"/>
          <p:cNvSpPr txBox="1"/>
          <p:nvPr/>
        </p:nvSpPr>
        <p:spPr>
          <a:xfrm>
            <a:off x="854075" y="2276475"/>
            <a:ext cx="1555750" cy="422275"/>
          </a:xfrm>
          <a:prstGeom prst="rect">
            <a:avLst/>
          </a:prstGeom>
          <a:noFill/>
          <a:ln w="9525">
            <a:noFill/>
          </a:ln>
        </p:spPr>
        <p:txBody>
          <a:bodyPr wrap="none" anchor="t">
            <a:spAutoFit/>
          </a:bodyPr>
          <a:p>
            <a:pPr algn="l">
              <a:lnSpc>
                <a:spcPct val="120000"/>
              </a:lnSpc>
            </a:pPr>
            <a:r>
              <a:rPr lang="en-US" altLang="zh-CN" sz="1800" dirty="0">
                <a:solidFill>
                  <a:schemeClr val="tx2"/>
                </a:solidFill>
                <a:latin typeface="Arial" panose="020B0604020202020204" pitchFamily="34" charset="0"/>
                <a:ea typeface="黑体" panose="02010609060101010101" pitchFamily="2" charset="-122"/>
              </a:rPr>
              <a:t>A </a:t>
            </a:r>
            <a:r>
              <a:rPr lang="zh-CN" altLang="en-US" sz="1800" dirty="0">
                <a:solidFill>
                  <a:schemeClr val="tx2"/>
                </a:solidFill>
                <a:latin typeface="Arial" panose="020B0604020202020204" pitchFamily="34" charset="0"/>
                <a:ea typeface="黑体" panose="02010609060101010101" pitchFamily="2" charset="-122"/>
              </a:rPr>
              <a:t>的私钥 </a:t>
            </a:r>
            <a:r>
              <a:rPr lang="en-US" altLang="zh-CN" sz="1800" i="1">
                <a:solidFill>
                  <a:schemeClr val="tx2"/>
                </a:solidFill>
                <a:latin typeface="Arial" panose="020B0604020202020204" pitchFamily="34" charset="0"/>
                <a:ea typeface="黑体" panose="02010609060101010101" pitchFamily="2" charset="-122"/>
              </a:rPr>
              <a:t>SK</a:t>
            </a:r>
            <a:r>
              <a:rPr lang="en-US" altLang="zh-CN" sz="1800" baseline="-25000">
                <a:solidFill>
                  <a:schemeClr val="tx2"/>
                </a:solidFill>
                <a:latin typeface="Arial" panose="020B0604020202020204" pitchFamily="34" charset="0"/>
                <a:ea typeface="黑体" panose="02010609060101010101" pitchFamily="2" charset="-122"/>
              </a:rPr>
              <a:t>A</a:t>
            </a:r>
            <a:endParaRPr lang="en-US" altLang="zh-CN" sz="1800" baseline="-25000">
              <a:solidFill>
                <a:schemeClr val="tx2"/>
              </a:solidFill>
              <a:latin typeface="Arial" panose="020B0604020202020204" pitchFamily="34" charset="0"/>
              <a:ea typeface="黑体" panose="02010609060101010101" pitchFamily="2" charset="-122"/>
            </a:endParaRPr>
          </a:p>
        </p:txBody>
      </p:sp>
      <p:sp>
        <p:nvSpPr>
          <p:cNvPr id="600112" name="任意多边形 600111"/>
          <p:cNvSpPr/>
          <p:nvPr/>
        </p:nvSpPr>
        <p:spPr>
          <a:xfrm>
            <a:off x="1470025" y="3116263"/>
            <a:ext cx="3175" cy="617537"/>
          </a:xfrm>
          <a:custGeom>
            <a:avLst/>
            <a:gdLst/>
            <a:ahLst/>
            <a:cxnLst/>
            <a:pathLst>
              <a:path w="2" h="389">
                <a:moveTo>
                  <a:pt x="0" y="0"/>
                </a:moveTo>
                <a:lnTo>
                  <a:pt x="2" y="389"/>
                </a:lnTo>
              </a:path>
            </a:pathLst>
          </a:custGeom>
          <a:noFill/>
          <a:ln w="57150" cap="flat" cmpd="sng">
            <a:solidFill>
              <a:schemeClr val="hlink"/>
            </a:solidFill>
            <a:prstDash val="solid"/>
            <a:headEnd type="none" w="sm" len="med"/>
            <a:tailEnd type="triangle" w="med" len="lg"/>
          </a:ln>
        </p:spPr>
        <p:txBody>
          <a:bodyPr/>
          <a:p>
            <a:endParaRPr lang="zh-CN" altLang="en-US"/>
          </a:p>
        </p:txBody>
      </p:sp>
      <p:sp>
        <p:nvSpPr>
          <p:cNvPr id="600113" name="任意多边形 600112"/>
          <p:cNvSpPr/>
          <p:nvPr/>
        </p:nvSpPr>
        <p:spPr>
          <a:xfrm>
            <a:off x="7913688" y="3116263"/>
            <a:ext cx="12700" cy="600075"/>
          </a:xfrm>
          <a:custGeom>
            <a:avLst/>
            <a:gdLst/>
            <a:ahLst/>
            <a:cxnLst/>
            <a:pathLst>
              <a:path w="8" h="378">
                <a:moveTo>
                  <a:pt x="0" y="0"/>
                </a:moveTo>
                <a:lnTo>
                  <a:pt x="8" y="378"/>
                </a:lnTo>
              </a:path>
            </a:pathLst>
          </a:custGeom>
          <a:noFill/>
          <a:ln w="57150" cap="flat" cmpd="sng">
            <a:solidFill>
              <a:schemeClr val="hlink"/>
            </a:solidFill>
            <a:prstDash val="solid"/>
            <a:headEnd type="none" w="sm" len="med"/>
            <a:tailEnd type="triangle" w="med" len="lg"/>
          </a:ln>
        </p:spPr>
        <p:txBody>
          <a:bodyPr/>
          <a:p>
            <a:endParaRPr lang="zh-CN" altLang="en-US"/>
          </a:p>
        </p:txBody>
      </p:sp>
      <p:graphicFrame>
        <p:nvGraphicFramePr>
          <p:cNvPr id="600114" name="对象 600113"/>
          <p:cNvGraphicFramePr/>
          <p:nvPr/>
        </p:nvGraphicFramePr>
        <p:xfrm>
          <a:off x="3444875" y="3190875"/>
          <a:ext cx="2370138" cy="1390650"/>
        </p:xfrm>
        <a:graphic>
          <a:graphicData uri="http://schemas.openxmlformats.org/presentationml/2006/ole">
            <mc:AlternateContent xmlns:mc="http://schemas.openxmlformats.org/markup-compatibility/2006">
              <mc:Choice xmlns:v="urn:schemas-microsoft-com:vml" Requires="v">
                <p:oleObj spid="_x0000_s3079" name="" r:id="rId6" imgW="1687195" imgH="964565" progId="Visio.Drawing.6">
                  <p:embed/>
                </p:oleObj>
              </mc:Choice>
              <mc:Fallback>
                <p:oleObj name="" r:id="rId6" imgW="1687195" imgH="964565" progId="Visio.Drawing.6">
                  <p:embed/>
                  <p:pic>
                    <p:nvPicPr>
                      <p:cNvPr id="0" name="图片 3078"/>
                      <p:cNvPicPr/>
                      <p:nvPr/>
                    </p:nvPicPr>
                    <p:blipFill>
                      <a:blip r:embed="rId7"/>
                      <a:stretch>
                        <a:fillRect/>
                      </a:stretch>
                    </p:blipFill>
                    <p:spPr>
                      <a:xfrm>
                        <a:off x="3444875" y="3190875"/>
                        <a:ext cx="2370138" cy="1390650"/>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600115" name="任意多边形 600114"/>
          <p:cNvSpPr/>
          <p:nvPr/>
        </p:nvSpPr>
        <p:spPr>
          <a:xfrm rot="-5400000">
            <a:off x="8166100" y="3509963"/>
            <a:ext cx="225425" cy="782637"/>
          </a:xfrm>
          <a:custGeom>
            <a:avLst/>
            <a:gdLst/>
            <a:ahLst/>
            <a:cxnLst/>
            <a:pathLst>
              <a:path w="194" h="232">
                <a:moveTo>
                  <a:pt x="1" y="0"/>
                </a:moveTo>
                <a:lnTo>
                  <a:pt x="0" y="231"/>
                </a:lnTo>
                <a:lnTo>
                  <a:pt x="194" y="232"/>
                </a:lnTo>
              </a:path>
            </a:pathLst>
          </a:custGeom>
          <a:noFill/>
          <a:ln w="9525" cap="flat" cmpd="sng">
            <a:solidFill>
              <a:schemeClr val="folHlink"/>
            </a:solidFill>
            <a:prstDash val="solid"/>
            <a:headEnd type="none" w="sm" len="med"/>
            <a:tailEnd type="triangle" w="sm" len="med"/>
          </a:ln>
        </p:spPr>
        <p:txBody>
          <a:bodyPr/>
          <a:p>
            <a:endParaRPr lang="zh-CN" altLang="en-US"/>
          </a:p>
        </p:txBody>
      </p:sp>
      <p:sp>
        <p:nvSpPr>
          <p:cNvPr id="600116" name="任意多边形 600115"/>
          <p:cNvSpPr/>
          <p:nvPr/>
        </p:nvSpPr>
        <p:spPr>
          <a:xfrm>
            <a:off x="558800" y="3648075"/>
            <a:ext cx="577850" cy="368300"/>
          </a:xfrm>
          <a:custGeom>
            <a:avLst/>
            <a:gdLst/>
            <a:ahLst/>
            <a:cxnLst/>
            <a:pathLst>
              <a:path w="194" h="232">
                <a:moveTo>
                  <a:pt x="1" y="0"/>
                </a:moveTo>
                <a:lnTo>
                  <a:pt x="0" y="231"/>
                </a:lnTo>
                <a:lnTo>
                  <a:pt x="194" y="232"/>
                </a:lnTo>
              </a:path>
            </a:pathLst>
          </a:custGeom>
          <a:noFill/>
          <a:ln w="9525" cap="flat" cmpd="sng">
            <a:solidFill>
              <a:schemeClr val="folHlink"/>
            </a:solidFill>
            <a:prstDash val="solid"/>
            <a:headEnd type="none" w="sm" len="med"/>
            <a:tailEnd type="triangle" w="sm" len="med"/>
          </a:ln>
        </p:spPr>
        <p:txBody>
          <a:bodyPr/>
          <a:p>
            <a:endParaRPr lang="zh-CN" altLang="en-US"/>
          </a:p>
        </p:txBody>
      </p:sp>
      <p:grpSp>
        <p:nvGrpSpPr>
          <p:cNvPr id="600117" name="组合 600116"/>
          <p:cNvGrpSpPr/>
          <p:nvPr/>
        </p:nvGrpSpPr>
        <p:grpSpPr>
          <a:xfrm>
            <a:off x="266700" y="3286125"/>
            <a:ext cx="519113" cy="503238"/>
            <a:chOff x="921" y="2412"/>
            <a:chExt cx="284" cy="265"/>
          </a:xfrm>
        </p:grpSpPr>
        <p:grpSp>
          <p:nvGrpSpPr>
            <p:cNvPr id="600118" name="组合 600117"/>
            <p:cNvGrpSpPr/>
            <p:nvPr/>
          </p:nvGrpSpPr>
          <p:grpSpPr>
            <a:xfrm>
              <a:off x="928" y="2417"/>
              <a:ext cx="277" cy="260"/>
              <a:chOff x="928" y="2417"/>
              <a:chExt cx="277" cy="260"/>
            </a:xfrm>
          </p:grpSpPr>
          <p:sp>
            <p:nvSpPr>
              <p:cNvPr id="600119" name="任意多边形 600118"/>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00120" name="任意多边形 600119"/>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00121" name="任意多边形 600120"/>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00122" name="任意多边形 600121"/>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00123" name="矩形 600122"/>
              <p:cNvSpPr/>
              <p:nvPr/>
            </p:nvSpPr>
            <p:spPr>
              <a:xfrm>
                <a:off x="974" y="2434"/>
                <a:ext cx="185" cy="132"/>
              </a:xfrm>
              <a:prstGeom prst="rect">
                <a:avLst/>
              </a:prstGeom>
              <a:solidFill>
                <a:srgbClr val="000000"/>
              </a:solidFill>
              <a:ln w="9525">
                <a:noFill/>
              </a:ln>
            </p:spPr>
            <p:txBody>
              <a:bodyPr/>
              <a:p>
                <a:endParaRPr lang="zh-CN" altLang="en-US"/>
              </a:p>
            </p:txBody>
          </p:sp>
          <p:sp>
            <p:nvSpPr>
              <p:cNvPr id="600124" name="矩形 600123"/>
              <p:cNvSpPr/>
              <p:nvPr/>
            </p:nvSpPr>
            <p:spPr>
              <a:xfrm>
                <a:off x="937" y="2576"/>
                <a:ext cx="260" cy="59"/>
              </a:xfrm>
              <a:prstGeom prst="rect">
                <a:avLst/>
              </a:prstGeom>
              <a:solidFill>
                <a:srgbClr val="000000"/>
              </a:solidFill>
              <a:ln w="9525">
                <a:noFill/>
              </a:ln>
            </p:spPr>
            <p:txBody>
              <a:bodyPr/>
              <a:p>
                <a:endParaRPr lang="zh-CN" altLang="en-US"/>
              </a:p>
            </p:txBody>
          </p:sp>
          <p:sp>
            <p:nvSpPr>
              <p:cNvPr id="600125" name="矩形 600124"/>
              <p:cNvSpPr/>
              <p:nvPr/>
            </p:nvSpPr>
            <p:spPr>
              <a:xfrm>
                <a:off x="992" y="2450"/>
                <a:ext cx="150" cy="102"/>
              </a:xfrm>
              <a:prstGeom prst="rect">
                <a:avLst/>
              </a:prstGeom>
              <a:solidFill>
                <a:srgbClr val="000000"/>
              </a:solidFill>
              <a:ln w="9525">
                <a:noFill/>
              </a:ln>
            </p:spPr>
            <p:txBody>
              <a:bodyPr/>
              <a:p>
                <a:endParaRPr lang="zh-CN" altLang="en-US"/>
              </a:p>
            </p:txBody>
          </p:sp>
          <p:sp>
            <p:nvSpPr>
              <p:cNvPr id="600126" name="直接连接符 600125"/>
              <p:cNvSpPr/>
              <p:nvPr/>
            </p:nvSpPr>
            <p:spPr>
              <a:xfrm flipH="1">
                <a:off x="1115" y="2598"/>
                <a:ext cx="61" cy="1"/>
              </a:xfrm>
              <a:prstGeom prst="line">
                <a:avLst/>
              </a:prstGeom>
              <a:ln w="7938" cap="flat" cmpd="sng">
                <a:solidFill>
                  <a:srgbClr val="000000"/>
                </a:solidFill>
                <a:prstDash val="solid"/>
                <a:headEnd type="none" w="med" len="med"/>
                <a:tailEnd type="none" w="med" len="med"/>
              </a:ln>
            </p:spPr>
          </p:sp>
          <p:grpSp>
            <p:nvGrpSpPr>
              <p:cNvPr id="600127" name="组合 600126"/>
              <p:cNvGrpSpPr/>
              <p:nvPr/>
            </p:nvGrpSpPr>
            <p:grpSpPr>
              <a:xfrm>
                <a:off x="928" y="2639"/>
                <a:ext cx="277" cy="38"/>
                <a:chOff x="928" y="2639"/>
                <a:chExt cx="277" cy="38"/>
              </a:xfrm>
            </p:grpSpPr>
            <p:sp>
              <p:nvSpPr>
                <p:cNvPr id="600128" name="任意多边形 600127"/>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00129" name="任意多边形 600128"/>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00130" name="矩形 600129"/>
                <p:cNvSpPr/>
                <p:nvPr/>
              </p:nvSpPr>
              <p:spPr>
                <a:xfrm>
                  <a:off x="930" y="2666"/>
                  <a:ext cx="274" cy="11"/>
                </a:xfrm>
                <a:prstGeom prst="rect">
                  <a:avLst/>
                </a:prstGeom>
                <a:solidFill>
                  <a:srgbClr val="000000"/>
                </a:solidFill>
                <a:ln w="9525">
                  <a:noFill/>
                </a:ln>
              </p:spPr>
              <p:txBody>
                <a:bodyPr/>
                <a:p>
                  <a:endParaRPr lang="zh-CN" altLang="en-US"/>
                </a:p>
              </p:txBody>
            </p:sp>
          </p:grpSp>
        </p:grpSp>
        <p:grpSp>
          <p:nvGrpSpPr>
            <p:cNvPr id="600131" name="组合 600130"/>
            <p:cNvGrpSpPr/>
            <p:nvPr/>
          </p:nvGrpSpPr>
          <p:grpSpPr>
            <a:xfrm>
              <a:off x="921" y="2412"/>
              <a:ext cx="277" cy="261"/>
              <a:chOff x="921" y="2412"/>
              <a:chExt cx="277" cy="261"/>
            </a:xfrm>
          </p:grpSpPr>
          <p:sp>
            <p:nvSpPr>
              <p:cNvPr id="600132" name="任意多边形 600131"/>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00133" name="任意多边形 600132"/>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00134" name="任意多边形 600133"/>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00135" name="任意多边形 600134"/>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00136" name="矩形 600135"/>
              <p:cNvSpPr/>
              <p:nvPr/>
            </p:nvSpPr>
            <p:spPr>
              <a:xfrm>
                <a:off x="968" y="2429"/>
                <a:ext cx="184" cy="132"/>
              </a:xfrm>
              <a:prstGeom prst="rect">
                <a:avLst/>
              </a:prstGeom>
              <a:solidFill>
                <a:srgbClr val="B7B79D"/>
              </a:solidFill>
              <a:ln w="9525">
                <a:noFill/>
              </a:ln>
            </p:spPr>
            <p:txBody>
              <a:bodyPr/>
              <a:p>
                <a:endParaRPr lang="zh-CN" altLang="en-US"/>
              </a:p>
            </p:txBody>
          </p:sp>
          <p:sp>
            <p:nvSpPr>
              <p:cNvPr id="600137" name="矩形 600136"/>
              <p:cNvSpPr/>
              <p:nvPr/>
            </p:nvSpPr>
            <p:spPr>
              <a:xfrm>
                <a:off x="930" y="2571"/>
                <a:ext cx="260" cy="59"/>
              </a:xfrm>
              <a:prstGeom prst="rect">
                <a:avLst/>
              </a:prstGeom>
              <a:solidFill>
                <a:srgbClr val="B7B79D"/>
              </a:solidFill>
              <a:ln w="9525">
                <a:noFill/>
              </a:ln>
            </p:spPr>
            <p:txBody>
              <a:bodyPr/>
              <a:p>
                <a:endParaRPr lang="zh-CN" altLang="en-US"/>
              </a:p>
            </p:txBody>
          </p:sp>
          <p:sp>
            <p:nvSpPr>
              <p:cNvPr id="600138" name="矩形 600137"/>
              <p:cNvSpPr/>
              <p:nvPr/>
            </p:nvSpPr>
            <p:spPr>
              <a:xfrm>
                <a:off x="985" y="2445"/>
                <a:ext cx="150" cy="102"/>
              </a:xfrm>
              <a:prstGeom prst="rect">
                <a:avLst/>
              </a:prstGeom>
              <a:solidFill>
                <a:srgbClr val="FFFFFF"/>
              </a:solidFill>
              <a:ln w="9525">
                <a:noFill/>
              </a:ln>
            </p:spPr>
            <p:txBody>
              <a:bodyPr/>
              <a:p>
                <a:endParaRPr lang="zh-CN" altLang="en-US"/>
              </a:p>
            </p:txBody>
          </p:sp>
          <p:sp>
            <p:nvSpPr>
              <p:cNvPr id="600139" name="直接连接符 600138"/>
              <p:cNvSpPr/>
              <p:nvPr/>
            </p:nvSpPr>
            <p:spPr>
              <a:xfrm flipH="1">
                <a:off x="1108" y="2593"/>
                <a:ext cx="61" cy="1"/>
              </a:xfrm>
              <a:prstGeom prst="line">
                <a:avLst/>
              </a:prstGeom>
              <a:ln w="7938" cap="flat" cmpd="sng">
                <a:solidFill>
                  <a:srgbClr val="000000"/>
                </a:solidFill>
                <a:prstDash val="solid"/>
                <a:headEnd type="none" w="med" len="med"/>
                <a:tailEnd type="none" w="med" len="med"/>
              </a:ln>
            </p:spPr>
          </p:sp>
          <p:grpSp>
            <p:nvGrpSpPr>
              <p:cNvPr id="600140" name="组合 600139"/>
              <p:cNvGrpSpPr/>
              <p:nvPr/>
            </p:nvGrpSpPr>
            <p:grpSpPr>
              <a:xfrm>
                <a:off x="921" y="2635"/>
                <a:ext cx="277" cy="38"/>
                <a:chOff x="921" y="2635"/>
                <a:chExt cx="277" cy="38"/>
              </a:xfrm>
            </p:grpSpPr>
            <p:sp>
              <p:nvSpPr>
                <p:cNvPr id="600141" name="任意多边形 600140"/>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00142" name="任意多边形 600141"/>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00143" name="矩形 600142"/>
                <p:cNvSpPr/>
                <p:nvPr/>
              </p:nvSpPr>
              <p:spPr>
                <a:xfrm>
                  <a:off x="923" y="2662"/>
                  <a:ext cx="274" cy="11"/>
                </a:xfrm>
                <a:prstGeom prst="rect">
                  <a:avLst/>
                </a:prstGeom>
                <a:solidFill>
                  <a:srgbClr val="BAB79D"/>
                </a:solidFill>
                <a:ln w="9525">
                  <a:noFill/>
                </a:ln>
              </p:spPr>
              <p:txBody>
                <a:bodyPr/>
                <a:p>
                  <a:endParaRPr lang="zh-CN" altLang="en-US"/>
                </a:p>
              </p:txBody>
            </p:sp>
          </p:grpSp>
        </p:grpSp>
      </p:grpSp>
      <p:grpSp>
        <p:nvGrpSpPr>
          <p:cNvPr id="600144" name="组合 600143"/>
          <p:cNvGrpSpPr/>
          <p:nvPr/>
        </p:nvGrpSpPr>
        <p:grpSpPr>
          <a:xfrm>
            <a:off x="8399463" y="3286125"/>
            <a:ext cx="519112" cy="503238"/>
            <a:chOff x="921" y="2412"/>
            <a:chExt cx="284" cy="265"/>
          </a:xfrm>
        </p:grpSpPr>
        <p:grpSp>
          <p:nvGrpSpPr>
            <p:cNvPr id="600145" name="组合 600144"/>
            <p:cNvGrpSpPr/>
            <p:nvPr/>
          </p:nvGrpSpPr>
          <p:grpSpPr>
            <a:xfrm>
              <a:off x="928" y="2417"/>
              <a:ext cx="277" cy="260"/>
              <a:chOff x="928" y="2417"/>
              <a:chExt cx="277" cy="260"/>
            </a:xfrm>
          </p:grpSpPr>
          <p:sp>
            <p:nvSpPr>
              <p:cNvPr id="600146" name="任意多边形 600145"/>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00147" name="任意多边形 600146"/>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00148" name="任意多边形 600147"/>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00149" name="任意多边形 600148"/>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00150" name="矩形 600149"/>
              <p:cNvSpPr/>
              <p:nvPr/>
            </p:nvSpPr>
            <p:spPr>
              <a:xfrm>
                <a:off x="974" y="2434"/>
                <a:ext cx="185" cy="132"/>
              </a:xfrm>
              <a:prstGeom prst="rect">
                <a:avLst/>
              </a:prstGeom>
              <a:solidFill>
                <a:srgbClr val="000000"/>
              </a:solidFill>
              <a:ln w="9525">
                <a:noFill/>
              </a:ln>
            </p:spPr>
            <p:txBody>
              <a:bodyPr/>
              <a:p>
                <a:endParaRPr lang="zh-CN" altLang="en-US"/>
              </a:p>
            </p:txBody>
          </p:sp>
          <p:sp>
            <p:nvSpPr>
              <p:cNvPr id="600151" name="矩形 600150"/>
              <p:cNvSpPr/>
              <p:nvPr/>
            </p:nvSpPr>
            <p:spPr>
              <a:xfrm>
                <a:off x="937" y="2576"/>
                <a:ext cx="260" cy="59"/>
              </a:xfrm>
              <a:prstGeom prst="rect">
                <a:avLst/>
              </a:prstGeom>
              <a:solidFill>
                <a:srgbClr val="000000"/>
              </a:solidFill>
              <a:ln w="9525">
                <a:noFill/>
              </a:ln>
            </p:spPr>
            <p:txBody>
              <a:bodyPr/>
              <a:p>
                <a:endParaRPr lang="zh-CN" altLang="en-US"/>
              </a:p>
            </p:txBody>
          </p:sp>
          <p:sp>
            <p:nvSpPr>
              <p:cNvPr id="600152" name="矩形 600151"/>
              <p:cNvSpPr/>
              <p:nvPr/>
            </p:nvSpPr>
            <p:spPr>
              <a:xfrm>
                <a:off x="992" y="2450"/>
                <a:ext cx="150" cy="102"/>
              </a:xfrm>
              <a:prstGeom prst="rect">
                <a:avLst/>
              </a:prstGeom>
              <a:solidFill>
                <a:srgbClr val="000000"/>
              </a:solidFill>
              <a:ln w="9525">
                <a:noFill/>
              </a:ln>
            </p:spPr>
            <p:txBody>
              <a:bodyPr/>
              <a:p>
                <a:endParaRPr lang="zh-CN" altLang="en-US"/>
              </a:p>
            </p:txBody>
          </p:sp>
          <p:sp>
            <p:nvSpPr>
              <p:cNvPr id="600153" name="直接连接符 600152"/>
              <p:cNvSpPr/>
              <p:nvPr/>
            </p:nvSpPr>
            <p:spPr>
              <a:xfrm flipH="1">
                <a:off x="1115" y="2598"/>
                <a:ext cx="61" cy="1"/>
              </a:xfrm>
              <a:prstGeom prst="line">
                <a:avLst/>
              </a:prstGeom>
              <a:ln w="7938" cap="flat" cmpd="sng">
                <a:solidFill>
                  <a:srgbClr val="000000"/>
                </a:solidFill>
                <a:prstDash val="solid"/>
                <a:headEnd type="none" w="med" len="med"/>
                <a:tailEnd type="none" w="med" len="med"/>
              </a:ln>
            </p:spPr>
          </p:sp>
          <p:grpSp>
            <p:nvGrpSpPr>
              <p:cNvPr id="600154" name="组合 600153"/>
              <p:cNvGrpSpPr/>
              <p:nvPr/>
            </p:nvGrpSpPr>
            <p:grpSpPr>
              <a:xfrm>
                <a:off x="928" y="2639"/>
                <a:ext cx="277" cy="38"/>
                <a:chOff x="928" y="2639"/>
                <a:chExt cx="277" cy="38"/>
              </a:xfrm>
            </p:grpSpPr>
            <p:sp>
              <p:nvSpPr>
                <p:cNvPr id="600155" name="任意多边形 600154"/>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00156" name="任意多边形 600155"/>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00157" name="矩形 600156"/>
                <p:cNvSpPr/>
                <p:nvPr/>
              </p:nvSpPr>
              <p:spPr>
                <a:xfrm>
                  <a:off x="930" y="2666"/>
                  <a:ext cx="274" cy="11"/>
                </a:xfrm>
                <a:prstGeom prst="rect">
                  <a:avLst/>
                </a:prstGeom>
                <a:solidFill>
                  <a:srgbClr val="000000"/>
                </a:solidFill>
                <a:ln w="9525">
                  <a:noFill/>
                </a:ln>
              </p:spPr>
              <p:txBody>
                <a:bodyPr/>
                <a:p>
                  <a:endParaRPr lang="zh-CN" altLang="en-US"/>
                </a:p>
              </p:txBody>
            </p:sp>
          </p:grpSp>
        </p:grpSp>
        <p:grpSp>
          <p:nvGrpSpPr>
            <p:cNvPr id="600158" name="组合 600157"/>
            <p:cNvGrpSpPr/>
            <p:nvPr/>
          </p:nvGrpSpPr>
          <p:grpSpPr>
            <a:xfrm>
              <a:off x="921" y="2412"/>
              <a:ext cx="277" cy="261"/>
              <a:chOff x="921" y="2412"/>
              <a:chExt cx="277" cy="261"/>
            </a:xfrm>
          </p:grpSpPr>
          <p:sp>
            <p:nvSpPr>
              <p:cNvPr id="600159" name="任意多边形 600158"/>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00160" name="任意多边形 600159"/>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00161" name="任意多边形 600160"/>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00162" name="任意多边形 600161"/>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00163" name="矩形 600162"/>
              <p:cNvSpPr/>
              <p:nvPr/>
            </p:nvSpPr>
            <p:spPr>
              <a:xfrm>
                <a:off x="968" y="2429"/>
                <a:ext cx="184" cy="132"/>
              </a:xfrm>
              <a:prstGeom prst="rect">
                <a:avLst/>
              </a:prstGeom>
              <a:solidFill>
                <a:srgbClr val="B7B79D"/>
              </a:solidFill>
              <a:ln w="9525">
                <a:noFill/>
              </a:ln>
            </p:spPr>
            <p:txBody>
              <a:bodyPr/>
              <a:p>
                <a:endParaRPr lang="zh-CN" altLang="en-US"/>
              </a:p>
            </p:txBody>
          </p:sp>
          <p:sp>
            <p:nvSpPr>
              <p:cNvPr id="600164" name="矩形 600163"/>
              <p:cNvSpPr/>
              <p:nvPr/>
            </p:nvSpPr>
            <p:spPr>
              <a:xfrm>
                <a:off x="930" y="2571"/>
                <a:ext cx="260" cy="59"/>
              </a:xfrm>
              <a:prstGeom prst="rect">
                <a:avLst/>
              </a:prstGeom>
              <a:solidFill>
                <a:srgbClr val="B7B79D"/>
              </a:solidFill>
              <a:ln w="9525">
                <a:noFill/>
              </a:ln>
            </p:spPr>
            <p:txBody>
              <a:bodyPr/>
              <a:p>
                <a:endParaRPr lang="zh-CN" altLang="en-US"/>
              </a:p>
            </p:txBody>
          </p:sp>
          <p:sp>
            <p:nvSpPr>
              <p:cNvPr id="600165" name="矩形 600164"/>
              <p:cNvSpPr/>
              <p:nvPr/>
            </p:nvSpPr>
            <p:spPr>
              <a:xfrm>
                <a:off x="985" y="2445"/>
                <a:ext cx="150" cy="102"/>
              </a:xfrm>
              <a:prstGeom prst="rect">
                <a:avLst/>
              </a:prstGeom>
              <a:solidFill>
                <a:srgbClr val="FFFFFF"/>
              </a:solidFill>
              <a:ln w="9525">
                <a:noFill/>
              </a:ln>
            </p:spPr>
            <p:txBody>
              <a:bodyPr/>
              <a:p>
                <a:endParaRPr lang="zh-CN" altLang="en-US"/>
              </a:p>
            </p:txBody>
          </p:sp>
          <p:sp>
            <p:nvSpPr>
              <p:cNvPr id="600166" name="直接连接符 600165"/>
              <p:cNvSpPr/>
              <p:nvPr/>
            </p:nvSpPr>
            <p:spPr>
              <a:xfrm flipH="1">
                <a:off x="1108" y="2593"/>
                <a:ext cx="61" cy="1"/>
              </a:xfrm>
              <a:prstGeom prst="line">
                <a:avLst/>
              </a:prstGeom>
              <a:ln w="7938" cap="flat" cmpd="sng">
                <a:solidFill>
                  <a:srgbClr val="000000"/>
                </a:solidFill>
                <a:prstDash val="solid"/>
                <a:headEnd type="none" w="med" len="med"/>
                <a:tailEnd type="none" w="med" len="med"/>
              </a:ln>
            </p:spPr>
          </p:sp>
          <p:grpSp>
            <p:nvGrpSpPr>
              <p:cNvPr id="600167" name="组合 600166"/>
              <p:cNvGrpSpPr/>
              <p:nvPr/>
            </p:nvGrpSpPr>
            <p:grpSpPr>
              <a:xfrm>
                <a:off x="921" y="2635"/>
                <a:ext cx="277" cy="38"/>
                <a:chOff x="921" y="2635"/>
                <a:chExt cx="277" cy="38"/>
              </a:xfrm>
            </p:grpSpPr>
            <p:sp>
              <p:nvSpPr>
                <p:cNvPr id="600168" name="任意多边形 600167"/>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00169" name="任意多边形 600168"/>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00170" name="矩形 600169"/>
                <p:cNvSpPr/>
                <p:nvPr/>
              </p:nvSpPr>
              <p:spPr>
                <a:xfrm>
                  <a:off x="923" y="2662"/>
                  <a:ext cx="274" cy="11"/>
                </a:xfrm>
                <a:prstGeom prst="rect">
                  <a:avLst/>
                </a:prstGeom>
                <a:solidFill>
                  <a:srgbClr val="BAB79D"/>
                </a:solidFill>
                <a:ln w="9525">
                  <a:noFill/>
                </a:ln>
              </p:spPr>
              <p:txBody>
                <a:bodyPr/>
                <a:p>
                  <a:endParaRPr lang="zh-CN" altLang="en-US"/>
                </a:p>
              </p:txBody>
            </p:sp>
          </p:grpSp>
        </p:grpSp>
      </p:grpSp>
      <p:sp>
        <p:nvSpPr>
          <p:cNvPr id="600171" name="文本框 600170"/>
          <p:cNvSpPr txBox="1"/>
          <p:nvPr/>
        </p:nvSpPr>
        <p:spPr>
          <a:xfrm>
            <a:off x="4113213" y="2771775"/>
            <a:ext cx="1096962" cy="457200"/>
          </a:xfrm>
          <a:prstGeom prst="rect">
            <a:avLst/>
          </a:prstGeom>
          <a:noFill/>
          <a:ln w="9525">
            <a:noFill/>
          </a:ln>
        </p:spPr>
        <p:txBody>
          <a:bodyPr wrap="none" anchor="t">
            <a:spAutoFit/>
          </a:bodyPr>
          <a:p>
            <a:pPr algn="l"/>
            <a:r>
              <a:rPr lang="zh-CN" altLang="en-US" sz="2400" dirty="0">
                <a:solidFill>
                  <a:schemeClr val="tx2"/>
                </a:solidFill>
                <a:latin typeface="Arial" panose="020B0604020202020204" pitchFamily="34" charset="0"/>
                <a:ea typeface="黑体" panose="02010609060101010101" pitchFamily="2" charset="-122"/>
              </a:rPr>
              <a:t>因特网</a:t>
            </a:r>
            <a:endParaRPr lang="zh-CN" altLang="en-US" sz="2400">
              <a:solidFill>
                <a:schemeClr val="tx2"/>
              </a:solidFill>
              <a:latin typeface="Arial" panose="020B0604020202020204" pitchFamily="34" charset="0"/>
              <a:ea typeface="黑体" panose="02010609060101010101" pitchFamily="2" charset="-122"/>
            </a:endParaRPr>
          </a:p>
        </p:txBody>
      </p:sp>
      <p:sp>
        <p:nvSpPr>
          <p:cNvPr id="600174" name="矩形 600173"/>
          <p:cNvSpPr/>
          <p:nvPr/>
        </p:nvSpPr>
        <p:spPr>
          <a:xfrm>
            <a:off x="7578725" y="3716338"/>
            <a:ext cx="681038" cy="581025"/>
          </a:xfrm>
          <a:prstGeom prst="rect">
            <a:avLst/>
          </a:prstGeom>
          <a:solidFill>
            <a:srgbClr val="FFCCFF"/>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1800" i="1">
                <a:solidFill>
                  <a:schemeClr val="tx2"/>
                </a:solidFill>
                <a:latin typeface="Arial" panose="020B0604020202020204" pitchFamily="34" charset="0"/>
                <a:ea typeface="黑体" panose="02010609060101010101" pitchFamily="2" charset="-122"/>
              </a:rPr>
              <a:t>E</a:t>
            </a:r>
            <a:r>
              <a:rPr lang="en-US" altLang="zh-CN" sz="1800" dirty="0">
                <a:solidFill>
                  <a:schemeClr val="tx2"/>
                </a:solidFill>
                <a:latin typeface="Arial" panose="020B0604020202020204" pitchFamily="34" charset="0"/>
                <a:ea typeface="黑体" panose="02010609060101010101" pitchFamily="2" charset="-122"/>
              </a:rPr>
              <a:t> </a:t>
            </a:r>
            <a:r>
              <a:rPr lang="zh-CN" altLang="en-US" sz="1800" dirty="0">
                <a:solidFill>
                  <a:schemeClr val="tx2"/>
                </a:solidFill>
                <a:latin typeface="Arial" panose="020B0604020202020204" pitchFamily="34" charset="0"/>
                <a:ea typeface="黑体" panose="02010609060101010101" pitchFamily="2" charset="-122"/>
              </a:rPr>
              <a:t>运算</a:t>
            </a:r>
            <a:endParaRPr lang="zh-CN" altLang="en-US" sz="1800" dirty="0">
              <a:solidFill>
                <a:schemeClr val="tx2"/>
              </a:solidFill>
              <a:latin typeface="Arial" panose="020B0604020202020204" pitchFamily="34" charset="0"/>
              <a:ea typeface="黑体" panose="02010609060101010101" pitchFamily="2" charset="-122"/>
            </a:endParaRPr>
          </a:p>
        </p:txBody>
      </p:sp>
      <p:pic>
        <p:nvPicPr>
          <p:cNvPr id="600175" name="图片 600174"/>
          <p:cNvPicPr/>
          <p:nvPr/>
        </p:nvPicPr>
        <p:blipFill>
          <a:blip r:embed="rId5"/>
          <a:stretch>
            <a:fillRect/>
          </a:stretch>
        </p:blipFill>
        <p:spPr>
          <a:xfrm rot="5400000">
            <a:off x="2822575" y="2790825"/>
            <a:ext cx="409575" cy="204788"/>
          </a:xfrm>
          <a:prstGeom prst="rect">
            <a:avLst/>
          </a:prstGeom>
          <a:noFill/>
          <a:ln w="12699">
            <a:noFill/>
          </a:ln>
        </p:spPr>
      </p:pic>
      <p:pic>
        <p:nvPicPr>
          <p:cNvPr id="600176" name="图片 600175"/>
          <p:cNvPicPr/>
          <p:nvPr/>
        </p:nvPicPr>
        <p:blipFill>
          <a:blip r:embed="rId5"/>
          <a:stretch>
            <a:fillRect/>
          </a:stretch>
        </p:blipFill>
        <p:spPr>
          <a:xfrm rot="5400000">
            <a:off x="6027738" y="2792413"/>
            <a:ext cx="409575" cy="203200"/>
          </a:xfrm>
          <a:prstGeom prst="rect">
            <a:avLst/>
          </a:prstGeom>
          <a:solidFill>
            <a:srgbClr val="FFCCFF"/>
          </a:solidFill>
          <a:ln w="12699" cap="flat" cmpd="sng">
            <a:solidFill>
              <a:schemeClr val="tx1"/>
            </a:solidFill>
            <a:prstDash val="solid"/>
            <a:miter/>
            <a:headEnd type="none" w="med" len="med"/>
            <a:tailEnd type="none" w="med" len="med"/>
          </a:ln>
        </p:spPr>
      </p:pic>
      <p:sp>
        <p:nvSpPr>
          <p:cNvPr id="600177" name="文本框 600176"/>
          <p:cNvSpPr txBox="1"/>
          <p:nvPr/>
        </p:nvSpPr>
        <p:spPr>
          <a:xfrm>
            <a:off x="5519738" y="2276475"/>
            <a:ext cx="1555750" cy="393700"/>
          </a:xfrm>
          <a:prstGeom prst="rect">
            <a:avLst/>
          </a:prstGeom>
          <a:noFill/>
          <a:ln w="9525">
            <a:noFill/>
          </a:ln>
        </p:spPr>
        <p:txBody>
          <a:bodyPr wrap="none" anchor="t">
            <a:spAutoFit/>
          </a:bodyPr>
          <a:p>
            <a:pPr algn="l">
              <a:lnSpc>
                <a:spcPct val="110000"/>
              </a:lnSpc>
            </a:pPr>
            <a:r>
              <a:rPr lang="en-US" altLang="zh-CN" sz="1800" dirty="0">
                <a:solidFill>
                  <a:schemeClr val="tx2"/>
                </a:solidFill>
                <a:latin typeface="Arial" panose="020B0604020202020204" pitchFamily="34" charset="0"/>
                <a:ea typeface="黑体" panose="02010609060101010101" pitchFamily="2" charset="-122"/>
              </a:rPr>
              <a:t>B </a:t>
            </a:r>
            <a:r>
              <a:rPr lang="zh-CN" altLang="en-US" sz="1800" dirty="0">
                <a:solidFill>
                  <a:schemeClr val="tx2"/>
                </a:solidFill>
                <a:latin typeface="Arial" panose="020B0604020202020204" pitchFamily="34" charset="0"/>
                <a:ea typeface="黑体" panose="02010609060101010101" pitchFamily="2" charset="-122"/>
              </a:rPr>
              <a:t>的私钥 </a:t>
            </a:r>
            <a:r>
              <a:rPr lang="en-US" altLang="zh-CN" sz="1800" i="1">
                <a:solidFill>
                  <a:schemeClr val="tx2"/>
                </a:solidFill>
                <a:latin typeface="Arial" panose="020B0604020202020204" pitchFamily="34" charset="0"/>
                <a:ea typeface="黑体" panose="02010609060101010101" pitchFamily="2" charset="-122"/>
              </a:rPr>
              <a:t>SK</a:t>
            </a:r>
            <a:r>
              <a:rPr lang="en-US" altLang="zh-CN" sz="1800" baseline="-25000">
                <a:solidFill>
                  <a:schemeClr val="tx2"/>
                </a:solidFill>
                <a:latin typeface="Arial" panose="020B0604020202020204" pitchFamily="34" charset="0"/>
                <a:ea typeface="黑体" panose="02010609060101010101" pitchFamily="2" charset="-122"/>
              </a:rPr>
              <a:t>B</a:t>
            </a:r>
            <a:endParaRPr lang="en-US" altLang="zh-CN" sz="1800" baseline="-25000">
              <a:solidFill>
                <a:schemeClr val="tx2"/>
              </a:solidFill>
              <a:latin typeface="Arial" panose="020B0604020202020204" pitchFamily="34" charset="0"/>
              <a:ea typeface="黑体" panose="02010609060101010101" pitchFamily="2" charset="-122"/>
            </a:endParaRPr>
          </a:p>
        </p:txBody>
      </p:sp>
      <p:sp>
        <p:nvSpPr>
          <p:cNvPr id="600178" name="直接连接符 600177"/>
          <p:cNvSpPr/>
          <p:nvPr/>
        </p:nvSpPr>
        <p:spPr>
          <a:xfrm>
            <a:off x="3373438" y="4005263"/>
            <a:ext cx="2590800" cy="0"/>
          </a:xfrm>
          <a:prstGeom prst="line">
            <a:avLst/>
          </a:prstGeom>
          <a:ln w="57150" cap="flat" cmpd="sng">
            <a:solidFill>
              <a:schemeClr val="folHlink"/>
            </a:solidFill>
            <a:prstDash val="solid"/>
            <a:headEnd type="none" w="sm" len="med"/>
            <a:tailEnd type="triangle" w="med" len="lg"/>
          </a:ln>
        </p:spPr>
      </p:sp>
      <p:sp>
        <p:nvSpPr>
          <p:cNvPr id="600179" name="矩形 600178"/>
          <p:cNvSpPr/>
          <p:nvPr/>
        </p:nvSpPr>
        <p:spPr>
          <a:xfrm>
            <a:off x="5949950" y="3716338"/>
            <a:ext cx="681038" cy="581025"/>
          </a:xfrm>
          <a:prstGeom prst="rect">
            <a:avLst/>
          </a:prstGeom>
          <a:solidFill>
            <a:srgbClr val="FFFF99"/>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1800" dirty="0">
                <a:solidFill>
                  <a:schemeClr val="tx2"/>
                </a:solidFill>
                <a:latin typeface="Arial" panose="020B0604020202020204" pitchFamily="34" charset="0"/>
                <a:ea typeface="黑体" panose="02010609060101010101" pitchFamily="2" charset="-122"/>
              </a:rPr>
              <a:t>D </a:t>
            </a:r>
            <a:r>
              <a:rPr lang="zh-CN" altLang="en-US" sz="1800" dirty="0">
                <a:solidFill>
                  <a:schemeClr val="tx2"/>
                </a:solidFill>
                <a:latin typeface="Arial" panose="020B0604020202020204" pitchFamily="34" charset="0"/>
                <a:ea typeface="黑体" panose="02010609060101010101" pitchFamily="2" charset="-122"/>
              </a:rPr>
              <a:t>运算</a:t>
            </a:r>
            <a:endParaRPr lang="zh-CN" altLang="en-US" sz="1800" dirty="0">
              <a:solidFill>
                <a:schemeClr val="tx2"/>
              </a:solidFill>
              <a:latin typeface="Arial" panose="020B0604020202020204" pitchFamily="34" charset="0"/>
              <a:ea typeface="黑体" panose="02010609060101010101" pitchFamily="2" charset="-122"/>
            </a:endParaRPr>
          </a:p>
        </p:txBody>
      </p:sp>
      <p:sp>
        <p:nvSpPr>
          <p:cNvPr id="600180" name="直接连接符 600179"/>
          <p:cNvSpPr/>
          <p:nvPr/>
        </p:nvSpPr>
        <p:spPr>
          <a:xfrm>
            <a:off x="6630988" y="4005263"/>
            <a:ext cx="962025" cy="0"/>
          </a:xfrm>
          <a:prstGeom prst="line">
            <a:avLst/>
          </a:prstGeom>
          <a:ln w="57150" cap="flat" cmpd="sng">
            <a:solidFill>
              <a:schemeClr val="tx1"/>
            </a:solidFill>
            <a:prstDash val="solid"/>
            <a:headEnd type="none" w="sm" len="med"/>
            <a:tailEnd type="triangle" w="med" len="lg"/>
          </a:ln>
        </p:spPr>
      </p:sp>
      <p:sp>
        <p:nvSpPr>
          <p:cNvPr id="600181" name="任意多边形 600180"/>
          <p:cNvSpPr/>
          <p:nvPr/>
        </p:nvSpPr>
        <p:spPr>
          <a:xfrm>
            <a:off x="3016250" y="3167063"/>
            <a:ext cx="9525" cy="584200"/>
          </a:xfrm>
          <a:custGeom>
            <a:avLst/>
            <a:gdLst/>
            <a:ahLst/>
            <a:cxnLst/>
            <a:pathLst>
              <a:path w="6" h="368">
                <a:moveTo>
                  <a:pt x="0" y="0"/>
                </a:moveTo>
                <a:lnTo>
                  <a:pt x="6" y="368"/>
                </a:lnTo>
              </a:path>
            </a:pathLst>
          </a:custGeom>
          <a:noFill/>
          <a:ln w="57150" cap="flat" cmpd="sng">
            <a:solidFill>
              <a:schemeClr val="hlink"/>
            </a:solidFill>
            <a:prstDash val="solid"/>
            <a:headEnd type="none" w="sm" len="med"/>
            <a:tailEnd type="triangle" w="med" len="lg"/>
          </a:ln>
        </p:spPr>
        <p:txBody>
          <a:bodyPr/>
          <a:p>
            <a:endParaRPr lang="zh-CN" altLang="en-US"/>
          </a:p>
        </p:txBody>
      </p:sp>
      <p:sp>
        <p:nvSpPr>
          <p:cNvPr id="600182" name="任意多边形 600181"/>
          <p:cNvSpPr/>
          <p:nvPr/>
        </p:nvSpPr>
        <p:spPr>
          <a:xfrm>
            <a:off x="6256338" y="3116263"/>
            <a:ext cx="3175" cy="617537"/>
          </a:xfrm>
          <a:custGeom>
            <a:avLst/>
            <a:gdLst/>
            <a:ahLst/>
            <a:cxnLst/>
            <a:pathLst>
              <a:path w="2" h="389">
                <a:moveTo>
                  <a:pt x="0" y="0"/>
                </a:moveTo>
                <a:lnTo>
                  <a:pt x="2" y="389"/>
                </a:lnTo>
              </a:path>
            </a:pathLst>
          </a:custGeom>
          <a:noFill/>
          <a:ln w="57150" cap="flat" cmpd="sng">
            <a:solidFill>
              <a:schemeClr val="hlink"/>
            </a:solidFill>
            <a:prstDash val="solid"/>
            <a:headEnd type="none" w="sm" len="med"/>
            <a:tailEnd type="triangle" w="med" len="lg"/>
          </a:ln>
        </p:spPr>
        <p:txBody>
          <a:bodyPr/>
          <a:p>
            <a:endParaRPr lang="zh-CN" altLang="en-US"/>
          </a:p>
        </p:txBody>
      </p:sp>
      <p:sp>
        <p:nvSpPr>
          <p:cNvPr id="600183" name="直接连接符 600182"/>
          <p:cNvSpPr/>
          <p:nvPr/>
        </p:nvSpPr>
        <p:spPr>
          <a:xfrm>
            <a:off x="2705100" y="4868863"/>
            <a:ext cx="3925888" cy="0"/>
          </a:xfrm>
          <a:prstGeom prst="line">
            <a:avLst/>
          </a:prstGeom>
          <a:ln w="28575" cap="flat" cmpd="sng">
            <a:solidFill>
              <a:schemeClr val="folHlink"/>
            </a:solidFill>
            <a:prstDash val="solid"/>
            <a:headEnd type="triangle" w="sm" len="med"/>
            <a:tailEnd type="triangle" w="sm" len="med"/>
          </a:ln>
        </p:spPr>
      </p:sp>
      <p:sp>
        <p:nvSpPr>
          <p:cNvPr id="600184" name="文本框 600183"/>
          <p:cNvSpPr txBox="1"/>
          <p:nvPr/>
        </p:nvSpPr>
        <p:spPr>
          <a:xfrm>
            <a:off x="3890963" y="4627563"/>
            <a:ext cx="1709737" cy="457200"/>
          </a:xfrm>
          <a:prstGeom prst="rect">
            <a:avLst/>
          </a:prstGeom>
          <a:solidFill>
            <a:schemeClr val="bg1"/>
          </a:solidFill>
          <a:ln w="9525">
            <a:noFill/>
          </a:ln>
        </p:spPr>
        <p:txBody>
          <a:bodyPr wrap="none" anchor="t">
            <a:spAutoFit/>
          </a:bodyPr>
          <a:p>
            <a:pPr algn="l"/>
            <a:r>
              <a:rPr lang="zh-CN" altLang="en-US" sz="2400" dirty="0">
                <a:solidFill>
                  <a:schemeClr val="tx2"/>
                </a:solidFill>
                <a:latin typeface="Arial" panose="020B0604020202020204" pitchFamily="34" charset="0"/>
                <a:ea typeface="黑体" panose="02010609060101010101" pitchFamily="2" charset="-122"/>
              </a:rPr>
              <a:t>加密与解密</a:t>
            </a:r>
            <a:endParaRPr lang="zh-CN" altLang="en-US" sz="2400">
              <a:solidFill>
                <a:schemeClr val="tx2"/>
              </a:solidFill>
              <a:latin typeface="Arial" panose="020B0604020202020204" pitchFamily="34" charset="0"/>
              <a:ea typeface="黑体" panose="02010609060101010101" pitchFamily="2" charset="-122"/>
            </a:endParaRPr>
          </a:p>
        </p:txBody>
      </p:sp>
      <p:sp>
        <p:nvSpPr>
          <p:cNvPr id="600185" name="直接连接符 600184"/>
          <p:cNvSpPr/>
          <p:nvPr/>
        </p:nvSpPr>
        <p:spPr>
          <a:xfrm>
            <a:off x="1173163" y="5275263"/>
            <a:ext cx="7072312" cy="25400"/>
          </a:xfrm>
          <a:prstGeom prst="line">
            <a:avLst/>
          </a:prstGeom>
          <a:ln w="28575" cap="flat" cmpd="sng">
            <a:solidFill>
              <a:schemeClr val="folHlink"/>
            </a:solidFill>
            <a:prstDash val="solid"/>
            <a:headEnd type="triangle" w="sm" len="med"/>
            <a:tailEnd type="triangle" w="sm" len="med"/>
          </a:ln>
        </p:spPr>
      </p:sp>
      <p:sp>
        <p:nvSpPr>
          <p:cNvPr id="600186" name="文本框 600185"/>
          <p:cNvSpPr txBox="1"/>
          <p:nvPr/>
        </p:nvSpPr>
        <p:spPr>
          <a:xfrm>
            <a:off x="3519488" y="5059363"/>
            <a:ext cx="2319337" cy="457200"/>
          </a:xfrm>
          <a:prstGeom prst="rect">
            <a:avLst/>
          </a:prstGeom>
          <a:solidFill>
            <a:schemeClr val="bg1"/>
          </a:solidFill>
          <a:ln w="9525">
            <a:noFill/>
          </a:ln>
        </p:spPr>
        <p:txBody>
          <a:bodyPr wrap="none" anchor="t">
            <a:spAutoFit/>
          </a:bodyPr>
          <a:p>
            <a:pPr algn="l"/>
            <a:r>
              <a:rPr lang="zh-CN" altLang="en-US" sz="2400" dirty="0">
                <a:solidFill>
                  <a:schemeClr val="tx2"/>
                </a:solidFill>
                <a:latin typeface="Arial" panose="020B0604020202020204" pitchFamily="34" charset="0"/>
                <a:ea typeface="黑体" panose="02010609060101010101" pitchFamily="2" charset="-122"/>
              </a:rPr>
              <a:t>签名与核实签名</a:t>
            </a:r>
            <a:endParaRPr lang="zh-CN" altLang="en-US" sz="2400">
              <a:solidFill>
                <a:schemeClr val="tx2"/>
              </a:solidFill>
              <a:latin typeface="Arial" panose="020B0604020202020204" pitchFamily="34" charset="0"/>
              <a:ea typeface="黑体" panose="02010609060101010101" pitchFamily="2" charset="-122"/>
            </a:endParaRPr>
          </a:p>
        </p:txBody>
      </p:sp>
      <p:graphicFrame>
        <p:nvGraphicFramePr>
          <p:cNvPr id="600189" name="对象 600188"/>
          <p:cNvGraphicFramePr/>
          <p:nvPr/>
        </p:nvGraphicFramePr>
        <p:xfrm>
          <a:off x="3881438" y="3652838"/>
          <a:ext cx="1509712" cy="361950"/>
        </p:xfrm>
        <a:graphic>
          <a:graphicData uri="http://schemas.openxmlformats.org/presentationml/2006/ole">
            <mc:AlternateContent xmlns:mc="http://schemas.openxmlformats.org/markup-compatibility/2006">
              <mc:Choice xmlns:v="urn:schemas-microsoft-com:vml" Requires="v">
                <p:oleObj spid="_x0000_s3081" name="" r:id="rId8" imgW="977265" imgH="241300" progId="Equation.3">
                  <p:embed/>
                </p:oleObj>
              </mc:Choice>
              <mc:Fallback>
                <p:oleObj name="" r:id="rId8" imgW="977265" imgH="241300" progId="Equation.3">
                  <p:embed/>
                  <p:pic>
                    <p:nvPicPr>
                      <p:cNvPr id="0" name="图片 3080"/>
                      <p:cNvPicPr/>
                      <p:nvPr/>
                    </p:nvPicPr>
                    <p:blipFill>
                      <a:blip r:embed="rId9"/>
                      <a:stretch>
                        <a:fillRect/>
                      </a:stretch>
                    </p:blipFill>
                    <p:spPr>
                      <a:xfrm>
                        <a:off x="3881438" y="3652838"/>
                        <a:ext cx="1509712" cy="361950"/>
                      </a:xfrm>
                      <a:prstGeom prst="rect">
                        <a:avLst/>
                      </a:prstGeom>
                      <a:noFill/>
                      <a:ln w="38100">
                        <a:noFill/>
                        <a:miter/>
                      </a:ln>
                    </p:spPr>
                  </p:pic>
                </p:oleObj>
              </mc:Fallback>
            </mc:AlternateContent>
          </a:graphicData>
        </a:graphic>
      </p:graphicFrame>
      <p:sp>
        <p:nvSpPr>
          <p:cNvPr id="600190" name="文本框 600189"/>
          <p:cNvSpPr txBox="1"/>
          <p:nvPr/>
        </p:nvSpPr>
        <p:spPr>
          <a:xfrm>
            <a:off x="2409825" y="2276475"/>
            <a:ext cx="1555750" cy="393700"/>
          </a:xfrm>
          <a:prstGeom prst="rect">
            <a:avLst/>
          </a:prstGeom>
          <a:noFill/>
          <a:ln w="9525">
            <a:noFill/>
          </a:ln>
        </p:spPr>
        <p:txBody>
          <a:bodyPr wrap="none" anchor="t">
            <a:spAutoFit/>
          </a:bodyPr>
          <a:p>
            <a:pPr algn="l">
              <a:lnSpc>
                <a:spcPct val="110000"/>
              </a:lnSpc>
            </a:pPr>
            <a:r>
              <a:rPr lang="en-US" altLang="zh-CN" sz="1800" dirty="0">
                <a:solidFill>
                  <a:schemeClr val="tx2"/>
                </a:solidFill>
                <a:latin typeface="Arial" panose="020B0604020202020204" pitchFamily="34" charset="0"/>
                <a:ea typeface="黑体" panose="02010609060101010101" pitchFamily="2" charset="-122"/>
              </a:rPr>
              <a:t>B </a:t>
            </a:r>
            <a:r>
              <a:rPr lang="zh-CN" altLang="en-US" sz="1800" dirty="0">
                <a:solidFill>
                  <a:schemeClr val="tx2"/>
                </a:solidFill>
                <a:latin typeface="Arial" panose="020B0604020202020204" pitchFamily="34" charset="0"/>
                <a:ea typeface="黑体" panose="02010609060101010101" pitchFamily="2" charset="-122"/>
              </a:rPr>
              <a:t>的公钥 </a:t>
            </a:r>
            <a:r>
              <a:rPr lang="en-US" altLang="zh-CN" sz="1800" i="1">
                <a:solidFill>
                  <a:schemeClr val="tx2"/>
                </a:solidFill>
                <a:latin typeface="Arial" panose="020B0604020202020204" pitchFamily="34" charset="0"/>
                <a:ea typeface="黑体" panose="02010609060101010101" pitchFamily="2" charset="-122"/>
              </a:rPr>
              <a:t>PK</a:t>
            </a:r>
            <a:r>
              <a:rPr lang="en-US" altLang="zh-CN" sz="1800" baseline="-25000">
                <a:solidFill>
                  <a:schemeClr val="tx2"/>
                </a:solidFill>
                <a:latin typeface="Arial" panose="020B0604020202020204" pitchFamily="34" charset="0"/>
                <a:ea typeface="黑体" panose="02010609060101010101" pitchFamily="2" charset="-122"/>
              </a:rPr>
              <a:t>B</a:t>
            </a:r>
            <a:endParaRPr lang="en-US" altLang="zh-CN" sz="1800" baseline="-25000">
              <a:solidFill>
                <a:schemeClr val="tx2"/>
              </a:solidFill>
              <a:latin typeface="Arial" panose="020B0604020202020204" pitchFamily="34" charset="0"/>
              <a:ea typeface="黑体" panose="02010609060101010101" pitchFamily="2" charset="-122"/>
            </a:endParaRPr>
          </a:p>
        </p:txBody>
      </p:sp>
      <p:sp>
        <p:nvSpPr>
          <p:cNvPr id="600191" name="文本框 600190"/>
          <p:cNvSpPr txBox="1"/>
          <p:nvPr/>
        </p:nvSpPr>
        <p:spPr>
          <a:xfrm>
            <a:off x="7223125" y="2205038"/>
            <a:ext cx="1555750" cy="422275"/>
          </a:xfrm>
          <a:prstGeom prst="rect">
            <a:avLst/>
          </a:prstGeom>
          <a:noFill/>
          <a:ln w="9525">
            <a:noFill/>
          </a:ln>
        </p:spPr>
        <p:txBody>
          <a:bodyPr wrap="none" anchor="t">
            <a:spAutoFit/>
          </a:bodyPr>
          <a:p>
            <a:pPr algn="l">
              <a:lnSpc>
                <a:spcPct val="120000"/>
              </a:lnSpc>
            </a:pPr>
            <a:r>
              <a:rPr lang="en-US" altLang="zh-CN" sz="1800" dirty="0">
                <a:solidFill>
                  <a:schemeClr val="tx2"/>
                </a:solidFill>
                <a:latin typeface="Arial" panose="020B0604020202020204" pitchFamily="34" charset="0"/>
                <a:ea typeface="黑体" panose="02010609060101010101" pitchFamily="2" charset="-122"/>
              </a:rPr>
              <a:t>A </a:t>
            </a:r>
            <a:r>
              <a:rPr lang="zh-CN" altLang="en-US" sz="1800" dirty="0">
                <a:solidFill>
                  <a:schemeClr val="tx2"/>
                </a:solidFill>
                <a:latin typeface="Arial" panose="020B0604020202020204" pitchFamily="34" charset="0"/>
                <a:ea typeface="黑体" panose="02010609060101010101" pitchFamily="2" charset="-122"/>
              </a:rPr>
              <a:t>的公钥 </a:t>
            </a:r>
            <a:r>
              <a:rPr lang="en-US" altLang="zh-CN" sz="1800" i="1">
                <a:solidFill>
                  <a:schemeClr val="tx2"/>
                </a:solidFill>
                <a:latin typeface="Arial" panose="020B0604020202020204" pitchFamily="34" charset="0"/>
                <a:ea typeface="黑体" panose="02010609060101010101" pitchFamily="2" charset="-122"/>
              </a:rPr>
              <a:t>PK</a:t>
            </a:r>
            <a:r>
              <a:rPr lang="en-US" altLang="zh-CN" sz="1800" baseline="-25000">
                <a:solidFill>
                  <a:schemeClr val="tx2"/>
                </a:solidFill>
                <a:latin typeface="Arial" panose="020B0604020202020204" pitchFamily="34" charset="0"/>
                <a:ea typeface="黑体" panose="02010609060101010101" pitchFamily="2" charset="-122"/>
              </a:rPr>
              <a:t>A</a:t>
            </a:r>
            <a:endParaRPr lang="en-US" altLang="zh-CN" sz="1800" baseline="-25000">
              <a:solidFill>
                <a:schemeClr val="tx2"/>
              </a:solidFill>
              <a:latin typeface="Arial" panose="020B0604020202020204" pitchFamily="34" charset="0"/>
              <a:ea typeface="黑体" panose="02010609060101010101" pitchFamily="2" charset="-122"/>
            </a:endParaRPr>
          </a:p>
        </p:txBody>
      </p:sp>
      <p:sp>
        <p:nvSpPr>
          <p:cNvPr id="600194" name="文本框 600193"/>
          <p:cNvSpPr txBox="1"/>
          <p:nvPr/>
        </p:nvSpPr>
        <p:spPr>
          <a:xfrm>
            <a:off x="4408488" y="3352800"/>
            <a:ext cx="641350" cy="366713"/>
          </a:xfrm>
          <a:prstGeom prst="rect">
            <a:avLst/>
          </a:prstGeom>
          <a:noFill/>
          <a:ln w="9525">
            <a:noFill/>
          </a:ln>
        </p:spPr>
        <p:txBody>
          <a:bodyPr wrap="none" anchor="t">
            <a:spAutoFit/>
          </a:bodyPr>
          <a:p>
            <a:pPr algn="l"/>
            <a:r>
              <a:rPr lang="zh-CN" altLang="en-US" sz="1800" dirty="0">
                <a:solidFill>
                  <a:schemeClr val="tx2"/>
                </a:solidFill>
                <a:latin typeface="Arial" panose="020B0604020202020204" pitchFamily="34" charset="0"/>
                <a:ea typeface="黑体" panose="02010609060101010101" pitchFamily="2" charset="-122"/>
              </a:rPr>
              <a:t>密文</a:t>
            </a:r>
            <a:endParaRPr lang="zh-CN" altLang="en-US" sz="1800" i="1">
              <a:solidFill>
                <a:schemeClr val="tx2"/>
              </a:solidFill>
              <a:latin typeface="Arial" panose="020B0604020202020204" pitchFamily="34" charset="0"/>
              <a:ea typeface="黑体" panose="0201060906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01090" name="标题 601089"/>
          <p:cNvSpPr>
            <a:spLocks noGrp="1"/>
          </p:cNvSpPr>
          <p:nvPr>
            <p:ph type="title"/>
          </p:nvPr>
        </p:nvSpPr>
        <p:spPr>
          <a:xfrm>
            <a:off x="1150938" y="214313"/>
            <a:ext cx="7237412" cy="1462087"/>
          </a:xfrm>
          <a:ln/>
        </p:spPr>
        <p:txBody>
          <a:bodyPr anchor="b"/>
          <a:p>
            <a:pPr algn="ctr"/>
            <a:r>
              <a:rPr lang="en-US" altLang="zh-CN" sz="4800" dirty="0"/>
              <a:t>7.4  </a:t>
            </a:r>
            <a:r>
              <a:rPr lang="zh-CN" altLang="en-US" sz="4800" dirty="0"/>
              <a:t>鉴别</a:t>
            </a:r>
            <a:endParaRPr lang="zh-CN" altLang="en-US" sz="4800"/>
          </a:p>
        </p:txBody>
      </p:sp>
      <p:sp>
        <p:nvSpPr>
          <p:cNvPr id="601091" name="文本占位符 601090"/>
          <p:cNvSpPr>
            <a:spLocks noGrp="1"/>
          </p:cNvSpPr>
          <p:nvPr>
            <p:ph type="body" idx="1"/>
          </p:nvPr>
        </p:nvSpPr>
        <p:spPr>
          <a:xfrm>
            <a:off x="1042988" y="1906588"/>
            <a:ext cx="7772400" cy="4691062"/>
          </a:xfrm>
          <a:ln/>
        </p:spPr>
        <p:txBody>
          <a:bodyPr/>
          <a:p>
            <a:r>
              <a:rPr lang="zh-CN" altLang="en-US" sz="2800" dirty="0"/>
              <a:t>在信息的安全领域中，对付被动攻击的重要措施是加密，而对付主动攻击中的篡改和伪造则要用</a:t>
            </a:r>
            <a:r>
              <a:rPr lang="zh-CN" altLang="en-US" sz="2800" dirty="0">
                <a:solidFill>
                  <a:schemeClr val="hlink"/>
                </a:solidFill>
              </a:rPr>
              <a:t>鉴别</a:t>
            </a:r>
            <a:r>
              <a:rPr lang="en-US" altLang="zh-CN" sz="2800"/>
              <a:t>(authentication)</a:t>
            </a:r>
            <a:r>
              <a:rPr lang="en-US" altLang="zh-CN"/>
              <a:t> </a:t>
            </a:r>
            <a:r>
              <a:rPr lang="zh-CN" altLang="en-US" sz="2800" dirty="0"/>
              <a:t>。</a:t>
            </a:r>
            <a:endParaRPr lang="zh-CN" altLang="en-US" sz="2800" dirty="0"/>
          </a:p>
          <a:p>
            <a:r>
              <a:rPr lang="zh-CN" altLang="en-US" sz="2800" dirty="0"/>
              <a:t>报文鉴别使得通信的接收方能够验证所收到的报文（发送者和报文内容、发送时间、序列等）的真伪。</a:t>
            </a:r>
            <a:endParaRPr lang="zh-CN" altLang="en-US" sz="2800" dirty="0"/>
          </a:p>
          <a:p>
            <a:r>
              <a:rPr lang="zh-CN" altLang="en-US" sz="2800" dirty="0"/>
              <a:t>使用加密就可达到报文鉴别的目的。但在网络的应用中，许多报文并不需要加密。应当使接收者能用很简单的方法鉴别报文的真伪。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1091">
                                            <p:txEl>
                                              <p:charRg st="63" end="10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1091">
                                            <p:txEl>
                                              <p:charRg st="109" end="17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80962" name="标题 680961"/>
          <p:cNvSpPr>
            <a:spLocks noGrp="1"/>
          </p:cNvSpPr>
          <p:nvPr>
            <p:ph type="title"/>
          </p:nvPr>
        </p:nvSpPr>
        <p:spPr>
          <a:xfrm>
            <a:off x="1150938" y="214313"/>
            <a:ext cx="7453312" cy="1462087"/>
          </a:xfrm>
          <a:ln/>
        </p:spPr>
        <p:txBody>
          <a:bodyPr anchor="b"/>
          <a:p>
            <a:pPr algn="ctr"/>
            <a:r>
              <a:rPr lang="zh-CN" altLang="en-US" dirty="0"/>
              <a:t>鉴别与授权不同</a:t>
            </a:r>
            <a:endParaRPr lang="zh-CN" altLang="en-US" dirty="0"/>
          </a:p>
        </p:txBody>
      </p:sp>
      <p:sp>
        <p:nvSpPr>
          <p:cNvPr id="680963" name="文本占位符 680962"/>
          <p:cNvSpPr>
            <a:spLocks noGrp="1"/>
          </p:cNvSpPr>
          <p:nvPr>
            <p:ph type="body" idx="1"/>
          </p:nvPr>
        </p:nvSpPr>
        <p:spPr>
          <a:ln/>
        </p:spPr>
        <p:txBody>
          <a:bodyPr/>
          <a:p>
            <a:r>
              <a:rPr lang="zh-CN" altLang="en-US" dirty="0"/>
              <a:t>鉴别与</a:t>
            </a:r>
            <a:r>
              <a:rPr lang="zh-CN" altLang="en-US" dirty="0">
                <a:solidFill>
                  <a:schemeClr val="hlink"/>
                </a:solidFill>
              </a:rPr>
              <a:t>授权</a:t>
            </a:r>
            <a:r>
              <a:rPr lang="en-US" altLang="zh-CN" dirty="0"/>
              <a:t>(authorization)</a:t>
            </a:r>
            <a:r>
              <a:rPr lang="zh-CN" altLang="en-US" dirty="0"/>
              <a:t>是不同的概念。</a:t>
            </a:r>
            <a:endParaRPr lang="zh-CN" altLang="en-US" dirty="0"/>
          </a:p>
          <a:p>
            <a:r>
              <a:rPr lang="zh-CN" altLang="en-US" dirty="0"/>
              <a:t>授权涉及到的问题是：所进行的过程是否被允许（如是否可以对某文件进行读或写）。 </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81986" name="标题 681985"/>
          <p:cNvSpPr>
            <a:spLocks noGrp="1"/>
          </p:cNvSpPr>
          <p:nvPr>
            <p:ph type="title"/>
          </p:nvPr>
        </p:nvSpPr>
        <p:spPr>
          <a:xfrm>
            <a:off x="1150938" y="214313"/>
            <a:ext cx="7381875" cy="1462087"/>
          </a:xfrm>
          <a:ln/>
        </p:spPr>
        <p:txBody>
          <a:bodyPr anchor="b"/>
          <a:p>
            <a:pPr algn="ctr"/>
            <a:r>
              <a:rPr lang="en-US" altLang="zh-CN" dirty="0"/>
              <a:t>7.4.1  </a:t>
            </a:r>
            <a:r>
              <a:rPr lang="zh-CN" altLang="en-US" dirty="0"/>
              <a:t>报文鉴别 </a:t>
            </a:r>
            <a:endParaRPr lang="zh-CN" altLang="en-US" dirty="0"/>
          </a:p>
        </p:txBody>
      </p:sp>
      <p:sp>
        <p:nvSpPr>
          <p:cNvPr id="681987" name="文本占位符 681986"/>
          <p:cNvSpPr>
            <a:spLocks noGrp="1"/>
          </p:cNvSpPr>
          <p:nvPr>
            <p:ph type="body" idx="1"/>
          </p:nvPr>
        </p:nvSpPr>
        <p:spPr>
          <a:xfrm>
            <a:off x="1042988" y="1773238"/>
            <a:ext cx="7772400" cy="4824412"/>
          </a:xfrm>
          <a:ln/>
        </p:spPr>
        <p:txBody>
          <a:bodyPr/>
          <a:p>
            <a:r>
              <a:rPr lang="zh-CN" altLang="en-US" dirty="0"/>
              <a:t>许多报文并不需要加密但却需要数字签名，以便让报文的接收者能够</a:t>
            </a:r>
            <a:r>
              <a:rPr lang="zh-CN" altLang="en-US" dirty="0">
                <a:solidFill>
                  <a:schemeClr val="hlink"/>
                </a:solidFill>
              </a:rPr>
              <a:t>鉴别报文的真伪</a:t>
            </a:r>
            <a:r>
              <a:rPr lang="zh-CN" altLang="en-US" dirty="0"/>
              <a:t>。</a:t>
            </a:r>
            <a:endParaRPr lang="zh-CN" altLang="en-US" dirty="0"/>
          </a:p>
          <a:p>
            <a:r>
              <a:rPr lang="zh-CN" altLang="en-US" dirty="0"/>
              <a:t>然而对很长的报文进行数字签名会使计算机增加很大的负担（需要进行很长时间的运算。</a:t>
            </a:r>
            <a:endParaRPr lang="zh-CN" altLang="en-US" dirty="0"/>
          </a:p>
          <a:p>
            <a:r>
              <a:rPr lang="zh-CN" altLang="en-US" dirty="0"/>
              <a:t>当我们传送不需要加密的报文时，应当使接收者能用很简单的方法鉴别报文的真伪。</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02114" name="标题 602113"/>
          <p:cNvSpPr>
            <a:spLocks noGrp="1"/>
          </p:cNvSpPr>
          <p:nvPr>
            <p:ph type="title"/>
          </p:nvPr>
        </p:nvSpPr>
        <p:spPr>
          <a:xfrm>
            <a:off x="539750" y="214313"/>
            <a:ext cx="8135938" cy="1462087"/>
          </a:xfrm>
          <a:ln/>
        </p:spPr>
        <p:txBody>
          <a:bodyPr anchor="b"/>
          <a:p>
            <a:pPr algn="ctr"/>
            <a:r>
              <a:rPr lang="zh-CN" altLang="en-US" dirty="0"/>
              <a:t>报文摘要 </a:t>
            </a:r>
            <a:r>
              <a:rPr lang="en-US" altLang="zh-CN"/>
              <a:t>MD </a:t>
            </a:r>
            <a:br>
              <a:rPr lang="en-US" altLang="zh-CN"/>
            </a:br>
            <a:r>
              <a:rPr lang="en-US" altLang="zh-CN" sz="4000"/>
              <a:t>(Message Digest)</a:t>
            </a:r>
            <a:endParaRPr lang="en-US" altLang="zh-CN" sz="4000"/>
          </a:p>
        </p:txBody>
      </p:sp>
      <p:sp>
        <p:nvSpPr>
          <p:cNvPr id="602115" name="文本占位符 602114"/>
          <p:cNvSpPr>
            <a:spLocks noGrp="1"/>
          </p:cNvSpPr>
          <p:nvPr>
            <p:ph type="body" idx="1"/>
          </p:nvPr>
        </p:nvSpPr>
        <p:spPr>
          <a:xfrm>
            <a:off x="755650" y="1978025"/>
            <a:ext cx="8059738" cy="4879975"/>
          </a:xfrm>
          <a:ln/>
        </p:spPr>
        <p:txBody>
          <a:bodyPr/>
          <a:p>
            <a:r>
              <a:rPr lang="en-US" altLang="zh-CN" sz="2800" dirty="0"/>
              <a:t>A </a:t>
            </a:r>
            <a:r>
              <a:rPr lang="zh-CN" altLang="en-US" sz="2800" dirty="0"/>
              <a:t>将报文 </a:t>
            </a:r>
            <a:r>
              <a:rPr lang="en-US" altLang="zh-CN" sz="2800" i="1"/>
              <a:t>X</a:t>
            </a:r>
            <a:r>
              <a:rPr lang="en-US" altLang="zh-CN" sz="2800" dirty="0"/>
              <a:t> </a:t>
            </a:r>
            <a:r>
              <a:rPr lang="zh-CN" altLang="en-US" sz="2800" dirty="0"/>
              <a:t>经过报文摘要算法运算后得出很短的报文摘要 </a:t>
            </a:r>
            <a:r>
              <a:rPr lang="en-US" altLang="zh-CN" sz="2800" i="1"/>
              <a:t>H</a:t>
            </a:r>
            <a:r>
              <a:rPr lang="zh-CN" altLang="en-US" sz="2800" dirty="0"/>
              <a:t>。然后然后用自己的私钥对 </a:t>
            </a:r>
            <a:r>
              <a:rPr lang="en-US" altLang="zh-CN" sz="2800" i="1"/>
              <a:t>H </a:t>
            </a:r>
            <a:r>
              <a:rPr lang="zh-CN" altLang="en-US" sz="2800" dirty="0"/>
              <a:t>进行 </a:t>
            </a:r>
            <a:r>
              <a:rPr lang="en-US" altLang="zh-CN" sz="2800" i="1"/>
              <a:t>D </a:t>
            </a:r>
            <a:r>
              <a:rPr lang="zh-CN" altLang="en-US" sz="2800" dirty="0"/>
              <a:t>运算，即进行数字签名。得出已签名的报文摘要 </a:t>
            </a:r>
            <a:r>
              <a:rPr lang="en-US" altLang="zh-CN" sz="2800" i="1"/>
              <a:t>D</a:t>
            </a:r>
            <a:r>
              <a:rPr lang="en-US" altLang="zh-CN" sz="2800"/>
              <a:t>(</a:t>
            </a:r>
            <a:r>
              <a:rPr lang="en-US" altLang="zh-CN" sz="2800" i="1"/>
              <a:t>H</a:t>
            </a:r>
            <a:r>
              <a:rPr lang="en-US" altLang="zh-CN" sz="2800" dirty="0"/>
              <a:t>)</a:t>
            </a:r>
            <a:r>
              <a:rPr lang="zh-CN" altLang="en-US" sz="2800" dirty="0"/>
              <a:t>后，并将其追加在报文 </a:t>
            </a:r>
            <a:r>
              <a:rPr lang="en-US" altLang="zh-CN" sz="2800" i="1"/>
              <a:t>X </a:t>
            </a:r>
            <a:r>
              <a:rPr lang="zh-CN" altLang="en-US" sz="2800" dirty="0"/>
              <a:t>后面发送给 </a:t>
            </a:r>
            <a:r>
              <a:rPr lang="en-US" altLang="zh-CN" sz="2800" dirty="0"/>
              <a:t>B</a:t>
            </a:r>
            <a:r>
              <a:rPr lang="zh-CN" altLang="en-US" sz="2800" dirty="0"/>
              <a:t>。</a:t>
            </a:r>
            <a:r>
              <a:rPr lang="zh-CN" altLang="en-US" sz="3600" dirty="0"/>
              <a:t> </a:t>
            </a:r>
            <a:endParaRPr lang="zh-CN" altLang="en-US" sz="2800" dirty="0"/>
          </a:p>
          <a:p>
            <a:r>
              <a:rPr lang="en-US" altLang="zh-CN" sz="2800" dirty="0"/>
              <a:t>B </a:t>
            </a:r>
            <a:r>
              <a:rPr lang="zh-CN" altLang="en-US" sz="2800" dirty="0"/>
              <a:t>收到报文后首先把已签名的 </a:t>
            </a:r>
            <a:r>
              <a:rPr lang="en-US" altLang="zh-CN" sz="2800" i="1"/>
              <a:t>D</a:t>
            </a:r>
            <a:r>
              <a:rPr lang="en-US" altLang="zh-CN" sz="2800"/>
              <a:t>(</a:t>
            </a:r>
            <a:r>
              <a:rPr lang="en-US" altLang="zh-CN" sz="2800" i="1"/>
              <a:t>H</a:t>
            </a:r>
            <a:r>
              <a:rPr lang="en-US" altLang="zh-CN" sz="2800" dirty="0"/>
              <a:t>) </a:t>
            </a:r>
            <a:r>
              <a:rPr lang="zh-CN" altLang="en-US" sz="2800" dirty="0"/>
              <a:t>和报文 </a:t>
            </a:r>
            <a:r>
              <a:rPr lang="en-US" altLang="zh-CN" sz="2800" i="1"/>
              <a:t>X </a:t>
            </a:r>
            <a:r>
              <a:rPr lang="zh-CN" altLang="en-US" sz="2800" dirty="0"/>
              <a:t>分离。然后再做两件事。</a:t>
            </a:r>
            <a:endParaRPr lang="zh-CN" altLang="en-US" sz="2800" dirty="0"/>
          </a:p>
          <a:p>
            <a:pPr lvl="1"/>
            <a:r>
              <a:rPr lang="zh-CN" altLang="en-US" sz="2400" dirty="0">
                <a:solidFill>
                  <a:schemeClr val="tx2"/>
                </a:solidFill>
              </a:rPr>
              <a:t>用</a:t>
            </a:r>
            <a:r>
              <a:rPr lang="en-US" altLang="zh-CN" sz="2400" dirty="0">
                <a:solidFill>
                  <a:schemeClr val="tx2"/>
                </a:solidFill>
              </a:rPr>
              <a:t>A</a:t>
            </a:r>
            <a:r>
              <a:rPr lang="zh-CN" altLang="en-US" sz="2400" dirty="0">
                <a:solidFill>
                  <a:schemeClr val="tx2"/>
                </a:solidFill>
              </a:rPr>
              <a:t>的公钥对 </a:t>
            </a:r>
            <a:r>
              <a:rPr lang="en-US" altLang="zh-CN" sz="2400" i="1">
                <a:solidFill>
                  <a:schemeClr val="tx2"/>
                </a:solidFill>
              </a:rPr>
              <a:t>D</a:t>
            </a:r>
            <a:r>
              <a:rPr lang="en-US" altLang="zh-CN" sz="2400">
                <a:solidFill>
                  <a:schemeClr val="tx2"/>
                </a:solidFill>
              </a:rPr>
              <a:t>(</a:t>
            </a:r>
            <a:r>
              <a:rPr lang="en-US" altLang="zh-CN" sz="2400" i="1">
                <a:solidFill>
                  <a:schemeClr val="tx2"/>
                </a:solidFill>
              </a:rPr>
              <a:t>H</a:t>
            </a:r>
            <a:r>
              <a:rPr lang="en-US" altLang="zh-CN" sz="2400" dirty="0">
                <a:solidFill>
                  <a:schemeClr val="tx2"/>
                </a:solidFill>
              </a:rPr>
              <a:t>) </a:t>
            </a:r>
            <a:r>
              <a:rPr lang="zh-CN" altLang="en-US" sz="2400" dirty="0">
                <a:solidFill>
                  <a:schemeClr val="tx2"/>
                </a:solidFill>
              </a:rPr>
              <a:t>进行</a:t>
            </a:r>
            <a:r>
              <a:rPr lang="en-US" altLang="zh-CN" sz="2400" i="1">
                <a:solidFill>
                  <a:schemeClr val="tx2"/>
                </a:solidFill>
              </a:rPr>
              <a:t>E</a:t>
            </a:r>
            <a:r>
              <a:rPr lang="zh-CN" altLang="en-US" sz="2400" dirty="0">
                <a:solidFill>
                  <a:schemeClr val="tx2"/>
                </a:solidFill>
              </a:rPr>
              <a:t>运算，得出报文摘要 </a:t>
            </a:r>
            <a:r>
              <a:rPr lang="en-US" altLang="zh-CN" sz="2400" i="1">
                <a:solidFill>
                  <a:schemeClr val="tx2"/>
                </a:solidFill>
              </a:rPr>
              <a:t>H </a:t>
            </a:r>
            <a:r>
              <a:rPr lang="zh-CN" altLang="en-US" sz="2400" dirty="0">
                <a:solidFill>
                  <a:schemeClr val="tx2"/>
                </a:solidFill>
              </a:rPr>
              <a:t>。</a:t>
            </a:r>
            <a:endParaRPr lang="zh-CN" altLang="en-US" sz="2400" dirty="0">
              <a:solidFill>
                <a:schemeClr val="tx2"/>
              </a:solidFill>
            </a:endParaRPr>
          </a:p>
          <a:p>
            <a:pPr lvl="1"/>
            <a:r>
              <a:rPr lang="zh-CN" altLang="en-US" sz="2400" dirty="0">
                <a:solidFill>
                  <a:schemeClr val="tx2"/>
                </a:solidFill>
              </a:rPr>
              <a:t>对报文 </a:t>
            </a:r>
            <a:r>
              <a:rPr lang="en-US" altLang="zh-CN" sz="2400" i="1">
                <a:solidFill>
                  <a:schemeClr val="tx2"/>
                </a:solidFill>
              </a:rPr>
              <a:t>X </a:t>
            </a:r>
            <a:r>
              <a:rPr lang="zh-CN" altLang="en-US" sz="2400" dirty="0">
                <a:solidFill>
                  <a:schemeClr val="tx2"/>
                </a:solidFill>
              </a:rPr>
              <a:t>进行报文摘要运算，看是否能够得出同样的报文摘要 </a:t>
            </a:r>
            <a:r>
              <a:rPr lang="en-US" altLang="zh-CN" sz="2400" i="1">
                <a:solidFill>
                  <a:schemeClr val="tx2"/>
                </a:solidFill>
              </a:rPr>
              <a:t>H</a:t>
            </a:r>
            <a:r>
              <a:rPr lang="zh-CN" altLang="en-US" sz="2400" dirty="0">
                <a:solidFill>
                  <a:schemeClr val="tx2"/>
                </a:solidFill>
              </a:rPr>
              <a:t>。如一样，就能以极高的概率断定收到的报文是 </a:t>
            </a:r>
            <a:r>
              <a:rPr lang="en-US" altLang="zh-CN" sz="2400" dirty="0">
                <a:solidFill>
                  <a:schemeClr val="tx2"/>
                </a:solidFill>
              </a:rPr>
              <a:t>A </a:t>
            </a:r>
            <a:r>
              <a:rPr lang="zh-CN" altLang="en-US" sz="2400" dirty="0">
                <a:solidFill>
                  <a:schemeClr val="tx2"/>
                </a:solidFill>
              </a:rPr>
              <a:t>产生的。否则就不是。</a:t>
            </a:r>
            <a:r>
              <a:rPr lang="zh-CN" altLang="en-US" sz="2400" dirty="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2115">
                                            <p:txEl>
                                              <p:charRg st="99" end="13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2115">
                                            <p:txEl>
                                              <p:charRg st="137" end="16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2115">
                                            <p:txEl>
                                              <p:charRg st="166" end="2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4930" name="标题 124929"/>
          <p:cNvSpPr>
            <a:spLocks noGrp="1"/>
          </p:cNvSpPr>
          <p:nvPr>
            <p:ph type="title"/>
          </p:nvPr>
        </p:nvSpPr>
        <p:spPr>
          <a:xfrm>
            <a:off x="971550" y="931863"/>
            <a:ext cx="7958138" cy="768350"/>
          </a:xfrm>
          <a:ln/>
        </p:spPr>
        <p:txBody>
          <a:bodyPr anchor="b"/>
          <a:p>
            <a:pPr algn="ctr"/>
            <a:r>
              <a:rPr lang="zh-CN" altLang="en-US" sz="4000" dirty="0">
                <a:ea typeface="Arial Unicode MS" pitchFamily="34" charset="-122"/>
              </a:rPr>
              <a:t>第 </a:t>
            </a:r>
            <a:r>
              <a:rPr lang="en-US" altLang="zh-CN" sz="4000" dirty="0">
                <a:ea typeface="Arial Unicode MS" pitchFamily="34" charset="-122"/>
              </a:rPr>
              <a:t>7 </a:t>
            </a:r>
            <a:r>
              <a:rPr lang="zh-CN" altLang="en-US" sz="4000" dirty="0">
                <a:ea typeface="Arial Unicode MS" pitchFamily="34" charset="-122"/>
              </a:rPr>
              <a:t>章  </a:t>
            </a:r>
            <a:r>
              <a:rPr lang="zh-CN" altLang="en-US" sz="4000" dirty="0"/>
              <a:t>网络安全（续）</a:t>
            </a:r>
            <a:endParaRPr lang="zh-CN" altLang="en-US" sz="4000" dirty="0"/>
          </a:p>
        </p:txBody>
      </p:sp>
      <p:sp>
        <p:nvSpPr>
          <p:cNvPr id="124931" name="文本占位符 124930"/>
          <p:cNvSpPr>
            <a:spLocks noGrp="1"/>
          </p:cNvSpPr>
          <p:nvPr>
            <p:ph type="body" idx="1"/>
          </p:nvPr>
        </p:nvSpPr>
        <p:spPr>
          <a:xfrm>
            <a:off x="755650" y="2017713"/>
            <a:ext cx="8204200" cy="4506912"/>
          </a:xfrm>
          <a:ln/>
        </p:spPr>
        <p:txBody>
          <a:bodyPr/>
          <a:p>
            <a:pPr>
              <a:buNone/>
            </a:pPr>
            <a:r>
              <a:rPr lang="en-US" altLang="zh-CN" dirty="0"/>
              <a:t>7.3  </a:t>
            </a:r>
            <a:r>
              <a:rPr lang="zh-CN" altLang="en-US" dirty="0"/>
              <a:t>数字签名</a:t>
            </a:r>
            <a:endParaRPr lang="zh-CN" altLang="en-US" dirty="0"/>
          </a:p>
          <a:p>
            <a:pPr>
              <a:buNone/>
            </a:pPr>
            <a:r>
              <a:rPr lang="en-US" altLang="zh-CN" dirty="0"/>
              <a:t>7.4  </a:t>
            </a:r>
            <a:r>
              <a:rPr lang="zh-CN" altLang="en-US" dirty="0"/>
              <a:t>鉴别</a:t>
            </a:r>
            <a:endParaRPr lang="zh-CN" altLang="en-US" dirty="0"/>
          </a:p>
          <a:p>
            <a:pPr>
              <a:buNone/>
            </a:pPr>
            <a:r>
              <a:rPr lang="zh-CN" altLang="en-US" dirty="0"/>
              <a:t>      </a:t>
            </a:r>
            <a:r>
              <a:rPr lang="en-US" altLang="zh-CN" dirty="0"/>
              <a:t>7.4.1  </a:t>
            </a:r>
            <a:r>
              <a:rPr lang="zh-CN" altLang="en-US" dirty="0"/>
              <a:t>报文鉴别</a:t>
            </a:r>
            <a:endParaRPr lang="zh-CN" altLang="en-US" dirty="0"/>
          </a:p>
          <a:p>
            <a:pPr>
              <a:buNone/>
            </a:pPr>
            <a:r>
              <a:rPr lang="zh-CN" altLang="en-US" dirty="0"/>
              <a:t>      </a:t>
            </a:r>
            <a:r>
              <a:rPr lang="en-US" altLang="zh-CN" dirty="0"/>
              <a:t>7.4.2  </a:t>
            </a:r>
            <a:r>
              <a:rPr lang="zh-CN" altLang="en-US" dirty="0"/>
              <a:t>实体鉴别</a:t>
            </a:r>
            <a:endParaRPr lang="zh-CN" altLang="en-US" dirty="0"/>
          </a:p>
          <a:p>
            <a:pPr>
              <a:buNone/>
            </a:pPr>
            <a:r>
              <a:rPr lang="en-US" altLang="zh-CN" dirty="0"/>
              <a:t>7.5  </a:t>
            </a:r>
            <a:r>
              <a:rPr lang="zh-CN" altLang="en-US" dirty="0"/>
              <a:t>密钥分配</a:t>
            </a:r>
            <a:endParaRPr lang="zh-CN" altLang="en-US" dirty="0"/>
          </a:p>
          <a:p>
            <a:pPr>
              <a:buNone/>
            </a:pPr>
            <a:r>
              <a:rPr lang="zh-CN" altLang="en-US" dirty="0"/>
              <a:t>      </a:t>
            </a:r>
            <a:r>
              <a:rPr lang="en-US" altLang="zh-CN" dirty="0"/>
              <a:t>7.5.1  </a:t>
            </a:r>
            <a:r>
              <a:rPr lang="zh-CN" altLang="en-US" dirty="0"/>
              <a:t>对称密钥的分配</a:t>
            </a:r>
            <a:endParaRPr lang="zh-CN" altLang="en-US" dirty="0"/>
          </a:p>
          <a:p>
            <a:pPr>
              <a:buNone/>
            </a:pPr>
            <a:r>
              <a:rPr lang="zh-CN" altLang="en-US" dirty="0"/>
              <a:t>      </a:t>
            </a:r>
            <a:r>
              <a:rPr lang="en-US" altLang="zh-CN" dirty="0"/>
              <a:t>7.5,2  </a:t>
            </a:r>
            <a:r>
              <a:rPr lang="zh-CN" altLang="en-US" dirty="0"/>
              <a:t>公钥的分配</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83010" name="标题 683009"/>
          <p:cNvSpPr>
            <a:spLocks noGrp="1"/>
          </p:cNvSpPr>
          <p:nvPr>
            <p:ph type="title"/>
          </p:nvPr>
        </p:nvSpPr>
        <p:spPr>
          <a:ln/>
        </p:spPr>
        <p:txBody>
          <a:bodyPr anchor="b"/>
          <a:p>
            <a:pPr algn="ctr"/>
            <a:r>
              <a:rPr lang="zh-CN" altLang="en-US" dirty="0"/>
              <a:t>报文摘要的优点</a:t>
            </a:r>
            <a:endParaRPr lang="zh-CN" altLang="en-US" dirty="0"/>
          </a:p>
        </p:txBody>
      </p:sp>
      <p:sp>
        <p:nvSpPr>
          <p:cNvPr id="683011" name="文本占位符 683010"/>
          <p:cNvSpPr>
            <a:spLocks noGrp="1"/>
          </p:cNvSpPr>
          <p:nvPr>
            <p:ph type="body" idx="1"/>
          </p:nvPr>
        </p:nvSpPr>
        <p:spPr>
          <a:ln/>
        </p:spPr>
        <p:txBody>
          <a:bodyPr/>
          <a:p>
            <a:r>
              <a:rPr lang="zh-CN" altLang="en-US" dirty="0"/>
              <a:t>仅对短得多的定长报文摘要 </a:t>
            </a:r>
            <a:r>
              <a:rPr lang="en-US" altLang="zh-CN" i="1"/>
              <a:t>H </a:t>
            </a:r>
            <a:r>
              <a:rPr lang="zh-CN" altLang="en-US" dirty="0"/>
              <a:t>进行数字签名要比对整个长报文进行数字签名要简单得多，所耗费的计算资源也小得多。</a:t>
            </a:r>
            <a:endParaRPr lang="zh-CN" altLang="en-US" dirty="0"/>
          </a:p>
          <a:p>
            <a:r>
              <a:rPr lang="zh-CN" altLang="en-US" dirty="0"/>
              <a:t>但对鉴别报文 </a:t>
            </a:r>
            <a:r>
              <a:rPr lang="en-US" altLang="zh-CN" i="1"/>
              <a:t>X </a:t>
            </a:r>
            <a:r>
              <a:rPr lang="zh-CN" altLang="en-US" dirty="0"/>
              <a:t>来说，效果是一样的。也就是说，报文 </a:t>
            </a:r>
            <a:r>
              <a:rPr lang="en-US" altLang="zh-CN" i="1"/>
              <a:t>X </a:t>
            </a:r>
            <a:r>
              <a:rPr lang="zh-CN" altLang="en-US" dirty="0"/>
              <a:t>和已签名的报文摘要 </a:t>
            </a:r>
            <a:r>
              <a:rPr lang="en-US" altLang="zh-CN" i="1"/>
              <a:t>D</a:t>
            </a:r>
            <a:r>
              <a:rPr lang="en-US" altLang="zh-CN"/>
              <a:t>(</a:t>
            </a:r>
            <a:r>
              <a:rPr lang="en-US" altLang="zh-CN" i="1"/>
              <a:t>H</a:t>
            </a:r>
            <a:r>
              <a:rPr lang="en-US" altLang="zh-CN" dirty="0"/>
              <a:t>) </a:t>
            </a:r>
            <a:r>
              <a:rPr lang="zh-CN" altLang="en-US" dirty="0"/>
              <a:t>合在一起是</a:t>
            </a:r>
            <a:r>
              <a:rPr lang="zh-CN" altLang="en-US" dirty="0">
                <a:solidFill>
                  <a:schemeClr val="hlink"/>
                </a:solidFill>
              </a:rPr>
              <a:t>不可伪造的</a:t>
            </a:r>
            <a:r>
              <a:rPr lang="zh-CN" altLang="en-US" dirty="0"/>
              <a:t>，是</a:t>
            </a:r>
            <a:r>
              <a:rPr lang="zh-CN" altLang="en-US" dirty="0">
                <a:solidFill>
                  <a:schemeClr val="hlink"/>
                </a:solidFill>
              </a:rPr>
              <a:t>可检验的</a:t>
            </a:r>
            <a:r>
              <a:rPr lang="zh-CN" altLang="en-US" dirty="0"/>
              <a:t>和</a:t>
            </a:r>
            <a:r>
              <a:rPr lang="zh-CN" altLang="en-US" dirty="0">
                <a:solidFill>
                  <a:schemeClr val="hlink"/>
                </a:solidFill>
              </a:rPr>
              <a:t>不可否认的</a:t>
            </a:r>
            <a:r>
              <a:rPr lang="zh-CN" altLang="en-US" dirty="0"/>
              <a:t>。 </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03138" name="标题 603137"/>
          <p:cNvSpPr>
            <a:spLocks noGrp="1"/>
          </p:cNvSpPr>
          <p:nvPr>
            <p:ph type="title"/>
          </p:nvPr>
        </p:nvSpPr>
        <p:spPr>
          <a:xfrm>
            <a:off x="1150938" y="214313"/>
            <a:ext cx="7092950" cy="1462087"/>
          </a:xfrm>
          <a:ln/>
        </p:spPr>
        <p:txBody>
          <a:bodyPr anchor="b"/>
          <a:p>
            <a:pPr algn="ctr"/>
            <a:r>
              <a:rPr lang="zh-CN" altLang="en-US" dirty="0"/>
              <a:t>报文摘要算法</a:t>
            </a:r>
            <a:endParaRPr lang="zh-CN" altLang="en-US" dirty="0"/>
          </a:p>
        </p:txBody>
      </p:sp>
      <p:sp>
        <p:nvSpPr>
          <p:cNvPr id="603139" name="文本占位符 603138"/>
          <p:cNvSpPr>
            <a:spLocks noGrp="1"/>
          </p:cNvSpPr>
          <p:nvPr>
            <p:ph type="body" idx="1"/>
          </p:nvPr>
        </p:nvSpPr>
        <p:spPr>
          <a:xfrm>
            <a:off x="827088" y="1906588"/>
            <a:ext cx="7988300" cy="4951412"/>
          </a:xfrm>
          <a:ln/>
        </p:spPr>
        <p:txBody>
          <a:bodyPr/>
          <a:p>
            <a:pPr marL="609600" indent="-609600"/>
            <a:r>
              <a:rPr lang="zh-CN" altLang="en-US" sz="2800" dirty="0"/>
              <a:t>报文摘要算法就是一种</a:t>
            </a:r>
            <a:r>
              <a:rPr lang="zh-CN" altLang="en-US" sz="2800" dirty="0">
                <a:solidFill>
                  <a:schemeClr val="hlink"/>
                </a:solidFill>
              </a:rPr>
              <a:t>散列函数</a:t>
            </a:r>
            <a:r>
              <a:rPr lang="zh-CN" altLang="en-US" sz="2800" dirty="0"/>
              <a:t>。这种散列函数也叫做密码编码的检验和。报文摘要算法是防止报文被人恶意篡改。 </a:t>
            </a:r>
            <a:endParaRPr lang="zh-CN" altLang="en-US" sz="2800" dirty="0"/>
          </a:p>
          <a:p>
            <a:pPr marL="609600" indent="-609600"/>
            <a:r>
              <a:rPr lang="zh-CN" altLang="en-US" sz="2800" dirty="0"/>
              <a:t>报文摘要算法是精心选择的一种</a:t>
            </a:r>
            <a:r>
              <a:rPr lang="zh-CN" altLang="en-US" sz="2800" dirty="0">
                <a:solidFill>
                  <a:schemeClr val="hlink"/>
                </a:solidFill>
              </a:rPr>
              <a:t>单向函数</a:t>
            </a:r>
            <a:r>
              <a:rPr lang="zh-CN" altLang="en-US" sz="2800" dirty="0"/>
              <a:t>。</a:t>
            </a:r>
            <a:endParaRPr lang="zh-CN" altLang="en-US" sz="2800" dirty="0"/>
          </a:p>
          <a:p>
            <a:pPr marL="609600" indent="-609600"/>
            <a:r>
              <a:rPr lang="zh-CN" altLang="en-US" sz="2800" dirty="0"/>
              <a:t>可以很容易地计算出一个长报文 </a:t>
            </a:r>
            <a:r>
              <a:rPr lang="en-US" altLang="zh-CN" sz="2800" i="1"/>
              <a:t>X </a:t>
            </a:r>
            <a:r>
              <a:rPr lang="zh-CN" altLang="en-US" sz="2800" dirty="0"/>
              <a:t>的报文摘要  </a:t>
            </a:r>
            <a:r>
              <a:rPr lang="en-US" altLang="zh-CN" sz="2800" i="1"/>
              <a:t>H</a:t>
            </a:r>
            <a:r>
              <a:rPr lang="zh-CN" altLang="en-US" sz="2800" dirty="0"/>
              <a:t>，但要想从报文摘要 </a:t>
            </a:r>
            <a:r>
              <a:rPr lang="en-US" altLang="zh-CN" sz="2800" i="1"/>
              <a:t>H </a:t>
            </a:r>
            <a:r>
              <a:rPr lang="zh-CN" altLang="en-US" sz="2800" dirty="0"/>
              <a:t>反过来找到原始的报文 </a:t>
            </a:r>
            <a:r>
              <a:rPr lang="en-US" altLang="zh-CN" sz="2800" i="1"/>
              <a:t>X</a:t>
            </a:r>
            <a:r>
              <a:rPr lang="zh-CN" altLang="en-US" sz="2800" dirty="0"/>
              <a:t>，则实际上是不可能的。</a:t>
            </a:r>
            <a:endParaRPr lang="zh-CN" altLang="en-US" sz="2800" dirty="0"/>
          </a:p>
          <a:p>
            <a:pPr marL="609600" indent="-609600"/>
            <a:r>
              <a:rPr lang="zh-CN" altLang="en-US" sz="2800" dirty="0"/>
              <a:t>若想找到任意两个报文，使得它们具有相同的报文摘要，那么实际上也是不可能的。  </a:t>
            </a:r>
            <a:endParaRPr lang="zh-CN"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04162" name="标题 604161"/>
          <p:cNvSpPr>
            <a:spLocks noGrp="1"/>
          </p:cNvSpPr>
          <p:nvPr>
            <p:ph type="title"/>
          </p:nvPr>
        </p:nvSpPr>
        <p:spPr>
          <a:ln/>
        </p:spPr>
        <p:txBody>
          <a:bodyPr anchor="b"/>
          <a:p>
            <a:pPr algn="ctr"/>
            <a:r>
              <a:rPr lang="zh-CN" altLang="en-US" dirty="0"/>
              <a:t>报文摘要的实现 </a:t>
            </a:r>
            <a:endParaRPr lang="zh-CN" altLang="en-US" dirty="0"/>
          </a:p>
        </p:txBody>
      </p:sp>
      <p:graphicFrame>
        <p:nvGraphicFramePr>
          <p:cNvPr id="604335" name="对象 604334"/>
          <p:cNvGraphicFramePr/>
          <p:nvPr/>
        </p:nvGraphicFramePr>
        <p:xfrm>
          <a:off x="5076825" y="2613025"/>
          <a:ext cx="1511300" cy="911225"/>
        </p:xfrm>
        <a:graphic>
          <a:graphicData uri="http://schemas.openxmlformats.org/presentationml/2006/ole">
            <mc:AlternateContent xmlns:mc="http://schemas.openxmlformats.org/markup-compatibility/2006">
              <mc:Choice xmlns:v="urn:schemas-microsoft-com:vml" Requires="v">
                <p:oleObj spid="_x0000_s3082" name="" r:id="rId1" imgW="1687195" imgH="964565" progId="Visio.Drawing.6">
                  <p:embed/>
                </p:oleObj>
              </mc:Choice>
              <mc:Fallback>
                <p:oleObj name="" r:id="rId1" imgW="1687195" imgH="964565" progId="Visio.Drawing.6">
                  <p:embed/>
                  <p:pic>
                    <p:nvPicPr>
                      <p:cNvPr id="0" name="图片 3081"/>
                      <p:cNvPicPr/>
                      <p:nvPr/>
                    </p:nvPicPr>
                    <p:blipFill>
                      <a:blip r:embed="rId2"/>
                      <a:stretch>
                        <a:fillRect/>
                      </a:stretch>
                    </p:blipFill>
                    <p:spPr>
                      <a:xfrm>
                        <a:off x="5076825" y="2613025"/>
                        <a:ext cx="1511300" cy="911225"/>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604336" name="直接连接符 604335"/>
          <p:cNvSpPr/>
          <p:nvPr/>
        </p:nvSpPr>
        <p:spPr>
          <a:xfrm rot="5400000">
            <a:off x="450850" y="3813175"/>
            <a:ext cx="1169988" cy="14288"/>
          </a:xfrm>
          <a:prstGeom prst="line">
            <a:avLst/>
          </a:prstGeom>
          <a:ln w="38100" cap="flat" cmpd="sng">
            <a:solidFill>
              <a:srgbClr val="808000"/>
            </a:solidFill>
            <a:prstDash val="solid"/>
            <a:headEnd type="none" w="sm" len="med"/>
            <a:tailEnd type="triangle" w="med" len="lg"/>
          </a:ln>
        </p:spPr>
      </p:sp>
      <p:sp>
        <p:nvSpPr>
          <p:cNvPr id="604337" name="直接连接符 604336"/>
          <p:cNvSpPr/>
          <p:nvPr/>
        </p:nvSpPr>
        <p:spPr>
          <a:xfrm>
            <a:off x="1619250" y="3125788"/>
            <a:ext cx="1368425" cy="0"/>
          </a:xfrm>
          <a:prstGeom prst="line">
            <a:avLst/>
          </a:prstGeom>
          <a:ln w="38100" cap="flat" cmpd="sng">
            <a:solidFill>
              <a:schemeClr val="tx2"/>
            </a:solidFill>
            <a:prstDash val="solid"/>
            <a:headEnd type="none" w="sm" len="med"/>
            <a:tailEnd type="triangle" w="med" len="lg"/>
          </a:ln>
        </p:spPr>
      </p:sp>
      <p:pic>
        <p:nvPicPr>
          <p:cNvPr id="604338" name="图片 604337"/>
          <p:cNvPicPr/>
          <p:nvPr/>
        </p:nvPicPr>
        <p:blipFill>
          <a:blip r:embed="rId3"/>
          <a:stretch>
            <a:fillRect/>
          </a:stretch>
        </p:blipFill>
        <p:spPr>
          <a:xfrm rot="5400000">
            <a:off x="5562600" y="3684588"/>
            <a:ext cx="409575" cy="198437"/>
          </a:xfrm>
          <a:prstGeom prst="rect">
            <a:avLst/>
          </a:prstGeom>
          <a:noFill/>
          <a:ln w="12699">
            <a:noFill/>
          </a:ln>
        </p:spPr>
      </p:pic>
      <p:sp>
        <p:nvSpPr>
          <p:cNvPr id="604339" name="文本框 604338"/>
          <p:cNvSpPr txBox="1"/>
          <p:nvPr/>
        </p:nvSpPr>
        <p:spPr>
          <a:xfrm>
            <a:off x="582613" y="2346325"/>
            <a:ext cx="336550" cy="366713"/>
          </a:xfrm>
          <a:prstGeom prst="rect">
            <a:avLst/>
          </a:prstGeom>
          <a:noFill/>
          <a:ln w="9525">
            <a:noFill/>
          </a:ln>
        </p:spPr>
        <p:txBody>
          <a:bodyPr wrap="none" anchor="t">
            <a:spAutoFit/>
          </a:bodyPr>
          <a:p>
            <a:pPr algn="l"/>
            <a:r>
              <a:rPr lang="en-US" altLang="zh-CN" sz="1800">
                <a:solidFill>
                  <a:schemeClr val="folHlink"/>
                </a:solidFill>
                <a:latin typeface="Arial" panose="020B0604020202020204" pitchFamily="34" charset="0"/>
                <a:ea typeface="黑体" panose="02010609060101010101" pitchFamily="2" charset="-122"/>
              </a:rPr>
              <a:t>A</a:t>
            </a:r>
            <a:endParaRPr lang="en-US" altLang="zh-CN" sz="1800">
              <a:solidFill>
                <a:schemeClr val="folHlink"/>
              </a:solidFill>
              <a:latin typeface="Arial" panose="020B0604020202020204" pitchFamily="34" charset="0"/>
              <a:ea typeface="黑体" panose="02010609060101010101" pitchFamily="2" charset="-122"/>
            </a:endParaRPr>
          </a:p>
        </p:txBody>
      </p:sp>
      <p:pic>
        <p:nvPicPr>
          <p:cNvPr id="604340" name="图片 604339"/>
          <p:cNvPicPr/>
          <p:nvPr/>
        </p:nvPicPr>
        <p:blipFill>
          <a:blip r:embed="rId3"/>
          <a:stretch>
            <a:fillRect/>
          </a:stretch>
        </p:blipFill>
        <p:spPr>
          <a:xfrm rot="16200000" flipH="1" flipV="1">
            <a:off x="2305050" y="3605213"/>
            <a:ext cx="409575" cy="198437"/>
          </a:xfrm>
          <a:prstGeom prst="rect">
            <a:avLst/>
          </a:prstGeom>
          <a:solidFill>
            <a:srgbClr val="FFCCFF"/>
          </a:solidFill>
          <a:ln w="12699" cap="flat" cmpd="sng">
            <a:solidFill>
              <a:schemeClr val="tx1"/>
            </a:solidFill>
            <a:prstDash val="solid"/>
            <a:miter/>
            <a:headEnd type="none" w="med" len="med"/>
            <a:tailEnd type="none" w="med" len="med"/>
          </a:ln>
        </p:spPr>
      </p:pic>
      <p:sp>
        <p:nvSpPr>
          <p:cNvPr id="604341" name="文本框 604340"/>
          <p:cNvSpPr txBox="1"/>
          <p:nvPr/>
        </p:nvSpPr>
        <p:spPr>
          <a:xfrm>
            <a:off x="7451725" y="4141788"/>
            <a:ext cx="641350" cy="393700"/>
          </a:xfrm>
          <a:prstGeom prst="rect">
            <a:avLst/>
          </a:prstGeom>
          <a:noFill/>
          <a:ln w="9525">
            <a:noFill/>
          </a:ln>
        </p:spPr>
        <p:txBody>
          <a:bodyPr wrap="none" anchor="t">
            <a:spAutoFit/>
          </a:bodyPr>
          <a:p>
            <a:pPr algn="l">
              <a:lnSpc>
                <a:spcPct val="110000"/>
              </a:lnSpc>
            </a:pPr>
            <a:r>
              <a:rPr lang="zh-CN" altLang="en-US" sz="1800" dirty="0">
                <a:solidFill>
                  <a:schemeClr val="folHlink"/>
                </a:solidFill>
                <a:latin typeface="Arial" panose="020B0604020202020204" pitchFamily="34" charset="0"/>
                <a:ea typeface="黑体" panose="02010609060101010101" pitchFamily="2" charset="-122"/>
              </a:rPr>
              <a:t>比较</a:t>
            </a:r>
            <a:endParaRPr lang="zh-CN" altLang="en-US" sz="1800" dirty="0">
              <a:solidFill>
                <a:schemeClr val="folHlink"/>
              </a:solidFill>
              <a:latin typeface="Arial" panose="020B0604020202020204" pitchFamily="34" charset="0"/>
              <a:ea typeface="黑体" panose="02010609060101010101" pitchFamily="2" charset="-122"/>
            </a:endParaRPr>
          </a:p>
        </p:txBody>
      </p:sp>
      <p:grpSp>
        <p:nvGrpSpPr>
          <p:cNvPr id="604342" name="组合 604341"/>
          <p:cNvGrpSpPr/>
          <p:nvPr/>
        </p:nvGrpSpPr>
        <p:grpSpPr>
          <a:xfrm>
            <a:off x="804863" y="2373313"/>
            <a:ext cx="504825" cy="503237"/>
            <a:chOff x="921" y="2412"/>
            <a:chExt cx="284" cy="265"/>
          </a:xfrm>
        </p:grpSpPr>
        <p:grpSp>
          <p:nvGrpSpPr>
            <p:cNvPr id="604343" name="组合 604342"/>
            <p:cNvGrpSpPr/>
            <p:nvPr/>
          </p:nvGrpSpPr>
          <p:grpSpPr>
            <a:xfrm>
              <a:off x="928" y="2417"/>
              <a:ext cx="277" cy="260"/>
              <a:chOff x="928" y="2417"/>
              <a:chExt cx="277" cy="260"/>
            </a:xfrm>
          </p:grpSpPr>
          <p:sp>
            <p:nvSpPr>
              <p:cNvPr id="604344" name="任意多边形 604343"/>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04345" name="任意多边形 604344"/>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04346" name="任意多边形 604345"/>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04347" name="任意多边形 604346"/>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04348" name="矩形 604347"/>
              <p:cNvSpPr/>
              <p:nvPr/>
            </p:nvSpPr>
            <p:spPr>
              <a:xfrm>
                <a:off x="974" y="2434"/>
                <a:ext cx="185" cy="132"/>
              </a:xfrm>
              <a:prstGeom prst="rect">
                <a:avLst/>
              </a:prstGeom>
              <a:solidFill>
                <a:srgbClr val="000000"/>
              </a:solidFill>
              <a:ln w="9525">
                <a:noFill/>
              </a:ln>
            </p:spPr>
            <p:txBody>
              <a:bodyPr/>
              <a:p>
                <a:endParaRPr lang="zh-CN" altLang="en-US"/>
              </a:p>
            </p:txBody>
          </p:sp>
          <p:sp>
            <p:nvSpPr>
              <p:cNvPr id="604349" name="矩形 604348"/>
              <p:cNvSpPr/>
              <p:nvPr/>
            </p:nvSpPr>
            <p:spPr>
              <a:xfrm>
                <a:off x="937" y="2576"/>
                <a:ext cx="260" cy="59"/>
              </a:xfrm>
              <a:prstGeom prst="rect">
                <a:avLst/>
              </a:prstGeom>
              <a:solidFill>
                <a:srgbClr val="000000"/>
              </a:solidFill>
              <a:ln w="9525">
                <a:noFill/>
              </a:ln>
            </p:spPr>
            <p:txBody>
              <a:bodyPr/>
              <a:p>
                <a:endParaRPr lang="zh-CN" altLang="en-US"/>
              </a:p>
            </p:txBody>
          </p:sp>
          <p:sp>
            <p:nvSpPr>
              <p:cNvPr id="604350" name="矩形 604349"/>
              <p:cNvSpPr/>
              <p:nvPr/>
            </p:nvSpPr>
            <p:spPr>
              <a:xfrm>
                <a:off x="992" y="2450"/>
                <a:ext cx="150" cy="102"/>
              </a:xfrm>
              <a:prstGeom prst="rect">
                <a:avLst/>
              </a:prstGeom>
              <a:solidFill>
                <a:srgbClr val="000000"/>
              </a:solidFill>
              <a:ln w="9525">
                <a:noFill/>
              </a:ln>
            </p:spPr>
            <p:txBody>
              <a:bodyPr/>
              <a:p>
                <a:endParaRPr lang="zh-CN" altLang="en-US"/>
              </a:p>
            </p:txBody>
          </p:sp>
          <p:sp>
            <p:nvSpPr>
              <p:cNvPr id="604351" name="直接连接符 604350"/>
              <p:cNvSpPr/>
              <p:nvPr/>
            </p:nvSpPr>
            <p:spPr>
              <a:xfrm flipH="1">
                <a:off x="1115" y="2598"/>
                <a:ext cx="61" cy="1"/>
              </a:xfrm>
              <a:prstGeom prst="line">
                <a:avLst/>
              </a:prstGeom>
              <a:ln w="7938" cap="flat" cmpd="sng">
                <a:solidFill>
                  <a:srgbClr val="000000"/>
                </a:solidFill>
                <a:prstDash val="solid"/>
                <a:headEnd type="none" w="med" len="med"/>
                <a:tailEnd type="none" w="med" len="med"/>
              </a:ln>
            </p:spPr>
          </p:sp>
          <p:grpSp>
            <p:nvGrpSpPr>
              <p:cNvPr id="604352" name="组合 604351"/>
              <p:cNvGrpSpPr/>
              <p:nvPr/>
            </p:nvGrpSpPr>
            <p:grpSpPr>
              <a:xfrm>
                <a:off x="928" y="2639"/>
                <a:ext cx="277" cy="38"/>
                <a:chOff x="928" y="2639"/>
                <a:chExt cx="277" cy="38"/>
              </a:xfrm>
            </p:grpSpPr>
            <p:sp>
              <p:nvSpPr>
                <p:cNvPr id="604353" name="任意多边形 604352"/>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04354" name="任意多边形 604353"/>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04355" name="矩形 604354"/>
                <p:cNvSpPr/>
                <p:nvPr/>
              </p:nvSpPr>
              <p:spPr>
                <a:xfrm>
                  <a:off x="930" y="2666"/>
                  <a:ext cx="274" cy="11"/>
                </a:xfrm>
                <a:prstGeom prst="rect">
                  <a:avLst/>
                </a:prstGeom>
                <a:solidFill>
                  <a:srgbClr val="000000"/>
                </a:solidFill>
                <a:ln w="9525">
                  <a:noFill/>
                </a:ln>
              </p:spPr>
              <p:txBody>
                <a:bodyPr/>
                <a:p>
                  <a:endParaRPr lang="zh-CN" altLang="en-US"/>
                </a:p>
              </p:txBody>
            </p:sp>
          </p:grpSp>
        </p:grpSp>
        <p:grpSp>
          <p:nvGrpSpPr>
            <p:cNvPr id="604356" name="组合 604355"/>
            <p:cNvGrpSpPr/>
            <p:nvPr/>
          </p:nvGrpSpPr>
          <p:grpSpPr>
            <a:xfrm>
              <a:off x="921" y="2412"/>
              <a:ext cx="277" cy="261"/>
              <a:chOff x="921" y="2412"/>
              <a:chExt cx="277" cy="261"/>
            </a:xfrm>
          </p:grpSpPr>
          <p:sp>
            <p:nvSpPr>
              <p:cNvPr id="604357" name="任意多边形 604356"/>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04358" name="任意多边形 604357"/>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04359" name="任意多边形 604358"/>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04360" name="任意多边形 604359"/>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04361" name="矩形 604360"/>
              <p:cNvSpPr/>
              <p:nvPr/>
            </p:nvSpPr>
            <p:spPr>
              <a:xfrm>
                <a:off x="968" y="2429"/>
                <a:ext cx="184" cy="132"/>
              </a:xfrm>
              <a:prstGeom prst="rect">
                <a:avLst/>
              </a:prstGeom>
              <a:solidFill>
                <a:srgbClr val="B7B79D"/>
              </a:solidFill>
              <a:ln w="9525">
                <a:noFill/>
              </a:ln>
            </p:spPr>
            <p:txBody>
              <a:bodyPr/>
              <a:p>
                <a:endParaRPr lang="zh-CN" altLang="en-US"/>
              </a:p>
            </p:txBody>
          </p:sp>
          <p:sp>
            <p:nvSpPr>
              <p:cNvPr id="604362" name="矩形 604361"/>
              <p:cNvSpPr/>
              <p:nvPr/>
            </p:nvSpPr>
            <p:spPr>
              <a:xfrm>
                <a:off x="930" y="2571"/>
                <a:ext cx="260" cy="59"/>
              </a:xfrm>
              <a:prstGeom prst="rect">
                <a:avLst/>
              </a:prstGeom>
              <a:solidFill>
                <a:srgbClr val="B7B79D"/>
              </a:solidFill>
              <a:ln w="9525">
                <a:noFill/>
              </a:ln>
            </p:spPr>
            <p:txBody>
              <a:bodyPr/>
              <a:p>
                <a:endParaRPr lang="zh-CN" altLang="en-US"/>
              </a:p>
            </p:txBody>
          </p:sp>
          <p:sp>
            <p:nvSpPr>
              <p:cNvPr id="604363" name="矩形 604362"/>
              <p:cNvSpPr/>
              <p:nvPr/>
            </p:nvSpPr>
            <p:spPr>
              <a:xfrm>
                <a:off x="985" y="2445"/>
                <a:ext cx="150" cy="102"/>
              </a:xfrm>
              <a:prstGeom prst="rect">
                <a:avLst/>
              </a:prstGeom>
              <a:solidFill>
                <a:srgbClr val="FFFFFF"/>
              </a:solidFill>
              <a:ln w="9525">
                <a:noFill/>
              </a:ln>
            </p:spPr>
            <p:txBody>
              <a:bodyPr/>
              <a:p>
                <a:endParaRPr lang="zh-CN" altLang="en-US"/>
              </a:p>
            </p:txBody>
          </p:sp>
          <p:sp>
            <p:nvSpPr>
              <p:cNvPr id="604364" name="直接连接符 604363"/>
              <p:cNvSpPr/>
              <p:nvPr/>
            </p:nvSpPr>
            <p:spPr>
              <a:xfrm flipH="1">
                <a:off x="1108" y="2593"/>
                <a:ext cx="61" cy="1"/>
              </a:xfrm>
              <a:prstGeom prst="line">
                <a:avLst/>
              </a:prstGeom>
              <a:ln w="7938" cap="flat" cmpd="sng">
                <a:solidFill>
                  <a:srgbClr val="000000"/>
                </a:solidFill>
                <a:prstDash val="solid"/>
                <a:headEnd type="none" w="med" len="med"/>
                <a:tailEnd type="none" w="med" len="med"/>
              </a:ln>
            </p:spPr>
          </p:sp>
          <p:grpSp>
            <p:nvGrpSpPr>
              <p:cNvPr id="604365" name="组合 604364"/>
              <p:cNvGrpSpPr/>
              <p:nvPr/>
            </p:nvGrpSpPr>
            <p:grpSpPr>
              <a:xfrm>
                <a:off x="921" y="2635"/>
                <a:ext cx="277" cy="38"/>
                <a:chOff x="921" y="2635"/>
                <a:chExt cx="277" cy="38"/>
              </a:xfrm>
            </p:grpSpPr>
            <p:sp>
              <p:nvSpPr>
                <p:cNvPr id="604366" name="任意多边形 604365"/>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04367" name="任意多边形 604366"/>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04368" name="矩形 604367"/>
                <p:cNvSpPr/>
                <p:nvPr/>
              </p:nvSpPr>
              <p:spPr>
                <a:xfrm>
                  <a:off x="923" y="2662"/>
                  <a:ext cx="274" cy="11"/>
                </a:xfrm>
                <a:prstGeom prst="rect">
                  <a:avLst/>
                </a:prstGeom>
                <a:solidFill>
                  <a:srgbClr val="BAB79D"/>
                </a:solidFill>
                <a:ln w="9525">
                  <a:noFill/>
                </a:ln>
              </p:spPr>
              <p:txBody>
                <a:bodyPr/>
                <a:p>
                  <a:endParaRPr lang="zh-CN" altLang="en-US"/>
                </a:p>
              </p:txBody>
            </p:sp>
          </p:grpSp>
        </p:grpSp>
      </p:grpSp>
      <p:sp>
        <p:nvSpPr>
          <p:cNvPr id="604369" name="文本框 604368"/>
          <p:cNvSpPr txBox="1"/>
          <p:nvPr/>
        </p:nvSpPr>
        <p:spPr>
          <a:xfrm>
            <a:off x="2022475" y="3924300"/>
            <a:ext cx="704850" cy="366713"/>
          </a:xfrm>
          <a:prstGeom prst="rect">
            <a:avLst/>
          </a:prstGeom>
          <a:noFill/>
          <a:ln w="9525">
            <a:noFill/>
          </a:ln>
        </p:spPr>
        <p:txBody>
          <a:bodyPr wrap="none" anchor="t">
            <a:spAutoFit/>
          </a:bodyPr>
          <a:p>
            <a:pPr algn="l"/>
            <a:r>
              <a:rPr lang="zh-CN" altLang="en-US" sz="1800" dirty="0">
                <a:solidFill>
                  <a:schemeClr val="folHlink"/>
                </a:solidFill>
                <a:latin typeface="Arial" panose="020B0604020202020204" pitchFamily="34" charset="0"/>
                <a:ea typeface="黑体" panose="02010609060101010101" pitchFamily="2" charset="-122"/>
              </a:rPr>
              <a:t>签名</a:t>
            </a:r>
            <a:r>
              <a:rPr lang="zh-CN" altLang="en-US" sz="1800">
                <a:solidFill>
                  <a:schemeClr val="folHlink"/>
                </a:solidFill>
                <a:latin typeface="Arial" panose="020B0604020202020204" pitchFamily="34" charset="0"/>
                <a:ea typeface="黑体" panose="02010609060101010101" pitchFamily="2" charset="-122"/>
              </a:rPr>
              <a:t> </a:t>
            </a:r>
            <a:endParaRPr lang="zh-CN" altLang="en-US" sz="1800">
              <a:solidFill>
                <a:schemeClr val="folHlink"/>
              </a:solidFill>
              <a:latin typeface="Arial" panose="020B0604020202020204" pitchFamily="34" charset="0"/>
              <a:ea typeface="黑体" panose="02010609060101010101" pitchFamily="2" charset="-122"/>
            </a:endParaRPr>
          </a:p>
        </p:txBody>
      </p:sp>
      <p:sp>
        <p:nvSpPr>
          <p:cNvPr id="604370" name="文本框 604369"/>
          <p:cNvSpPr txBox="1"/>
          <p:nvPr/>
        </p:nvSpPr>
        <p:spPr>
          <a:xfrm>
            <a:off x="5795963" y="3998913"/>
            <a:ext cx="1098550" cy="366712"/>
          </a:xfrm>
          <a:prstGeom prst="rect">
            <a:avLst/>
          </a:prstGeom>
          <a:noFill/>
          <a:ln w="9525">
            <a:noFill/>
          </a:ln>
        </p:spPr>
        <p:txBody>
          <a:bodyPr wrap="none" anchor="t">
            <a:spAutoFit/>
          </a:bodyPr>
          <a:p>
            <a:pPr algn="l"/>
            <a:r>
              <a:rPr lang="zh-CN" altLang="en-US" sz="1800" dirty="0">
                <a:solidFill>
                  <a:schemeClr val="folHlink"/>
                </a:solidFill>
                <a:latin typeface="Arial" panose="020B0604020202020204" pitchFamily="34" charset="0"/>
                <a:ea typeface="黑体" panose="02010609060101010101" pitchFamily="2" charset="-122"/>
              </a:rPr>
              <a:t>核实签名</a:t>
            </a:r>
            <a:endParaRPr lang="zh-CN" altLang="en-US" sz="1800">
              <a:solidFill>
                <a:schemeClr val="folHlink"/>
              </a:solidFill>
              <a:latin typeface="Arial" panose="020B0604020202020204" pitchFamily="34" charset="0"/>
              <a:ea typeface="黑体" panose="02010609060101010101" pitchFamily="2" charset="-122"/>
            </a:endParaRPr>
          </a:p>
        </p:txBody>
      </p:sp>
      <p:sp>
        <p:nvSpPr>
          <p:cNvPr id="604371" name="任意多边形 604370"/>
          <p:cNvSpPr/>
          <p:nvPr/>
        </p:nvSpPr>
        <p:spPr>
          <a:xfrm>
            <a:off x="7667625" y="3308350"/>
            <a:ext cx="963613" cy="1089025"/>
          </a:xfrm>
          <a:custGeom>
            <a:avLst/>
            <a:gdLst/>
            <a:ahLst/>
            <a:cxnLst/>
            <a:pathLst>
              <a:path w="663" h="686">
                <a:moveTo>
                  <a:pt x="0" y="0"/>
                </a:moveTo>
                <a:lnTo>
                  <a:pt x="0" y="116"/>
                </a:lnTo>
                <a:lnTo>
                  <a:pt x="663" y="122"/>
                </a:lnTo>
                <a:lnTo>
                  <a:pt x="657" y="686"/>
                </a:lnTo>
              </a:path>
            </a:pathLst>
          </a:custGeom>
          <a:noFill/>
          <a:ln w="38100" cap="flat" cmpd="sng">
            <a:solidFill>
              <a:srgbClr val="808000"/>
            </a:solidFill>
            <a:prstDash val="solid"/>
            <a:headEnd type="none" w="sm" len="med"/>
            <a:tailEnd type="triangle" w="med" len="lg"/>
          </a:ln>
        </p:spPr>
        <p:txBody>
          <a:bodyPr/>
          <a:p>
            <a:endParaRPr lang="zh-CN" altLang="en-US"/>
          </a:p>
        </p:txBody>
      </p:sp>
      <p:sp>
        <p:nvSpPr>
          <p:cNvPr id="604372" name="矩形 604371"/>
          <p:cNvSpPr/>
          <p:nvPr/>
        </p:nvSpPr>
        <p:spPr>
          <a:xfrm>
            <a:off x="466725" y="2986088"/>
            <a:ext cx="1152525" cy="288925"/>
          </a:xfrm>
          <a:prstGeom prst="rect">
            <a:avLst/>
          </a:prstGeom>
          <a:solidFill>
            <a:srgbClr val="66FF99"/>
          </a:solidFill>
          <a:ln w="9525" cap="flat" cmpd="sng">
            <a:solidFill>
              <a:schemeClr val="tx1"/>
            </a:solidFill>
            <a:prstDash val="solid"/>
            <a:miter/>
            <a:headEnd type="none" w="med" len="med"/>
            <a:tailEnd type="none" w="med" len="med"/>
          </a:ln>
        </p:spPr>
        <p:txBody>
          <a:bodyPr wrap="none" anchor="ctr"/>
          <a:p>
            <a:r>
              <a:rPr lang="zh-CN" altLang="en-US" sz="1800" dirty="0">
                <a:solidFill>
                  <a:schemeClr val="folHlink"/>
                </a:solidFill>
                <a:latin typeface="Arial" panose="020B0604020202020204" pitchFamily="34" charset="0"/>
                <a:ea typeface="黑体" panose="02010609060101010101" pitchFamily="2" charset="-122"/>
              </a:rPr>
              <a:t>报文 </a:t>
            </a:r>
            <a:r>
              <a:rPr lang="en-US" altLang="zh-CN" sz="1800" i="1">
                <a:solidFill>
                  <a:schemeClr val="folHlink"/>
                </a:solidFill>
                <a:latin typeface="Arial" panose="020B0604020202020204" pitchFamily="34" charset="0"/>
                <a:ea typeface="黑体" panose="02010609060101010101" pitchFamily="2" charset="-122"/>
              </a:rPr>
              <a:t>X</a:t>
            </a:r>
            <a:endParaRPr lang="en-US" altLang="zh-CN" sz="1800" i="1">
              <a:solidFill>
                <a:schemeClr val="folHlink"/>
              </a:solidFill>
              <a:latin typeface="Arial" panose="020B0604020202020204" pitchFamily="34" charset="0"/>
              <a:ea typeface="黑体" panose="02010609060101010101" pitchFamily="2" charset="-122"/>
            </a:endParaRPr>
          </a:p>
        </p:txBody>
      </p:sp>
      <p:sp>
        <p:nvSpPr>
          <p:cNvPr id="604373" name="文本框 604372"/>
          <p:cNvSpPr txBox="1"/>
          <p:nvPr/>
        </p:nvSpPr>
        <p:spPr>
          <a:xfrm>
            <a:off x="2884488" y="2760663"/>
            <a:ext cx="574675" cy="701675"/>
          </a:xfrm>
          <a:prstGeom prst="rect">
            <a:avLst/>
          </a:prstGeom>
          <a:noFill/>
          <a:ln w="9525">
            <a:noFill/>
          </a:ln>
        </p:spPr>
        <p:txBody>
          <a:bodyPr wrap="none" anchor="t">
            <a:spAutoFit/>
          </a:bodyPr>
          <a:p>
            <a:pPr algn="l"/>
            <a:r>
              <a:rPr lang="en-US" altLang="zh-CN" sz="4000" dirty="0">
                <a:solidFill>
                  <a:schemeClr val="folHlink"/>
                </a:solidFill>
                <a:latin typeface="Arial" panose="020B0604020202020204" pitchFamily="34" charset="0"/>
                <a:ea typeface="黑体" panose="02010609060101010101" pitchFamily="2" charset="-122"/>
                <a:sym typeface="Symbol" panose="05050102010706020507" pitchFamily="18" charset="2"/>
              </a:rPr>
              <a:t></a:t>
            </a:r>
            <a:endParaRPr lang="en-US" altLang="zh-CN" sz="4000" dirty="0">
              <a:solidFill>
                <a:schemeClr val="folHlink"/>
              </a:solidFill>
              <a:latin typeface="Arial" panose="020B0604020202020204" pitchFamily="34" charset="0"/>
              <a:ea typeface="黑体" panose="02010609060101010101" pitchFamily="2" charset="-122"/>
              <a:sym typeface="Symbol" panose="05050102010706020507" pitchFamily="18" charset="2"/>
            </a:endParaRPr>
          </a:p>
        </p:txBody>
      </p:sp>
      <p:sp>
        <p:nvSpPr>
          <p:cNvPr id="604374" name="矩形 604373"/>
          <p:cNvSpPr/>
          <p:nvPr/>
        </p:nvSpPr>
        <p:spPr>
          <a:xfrm>
            <a:off x="755650" y="4410075"/>
            <a:ext cx="503238" cy="288925"/>
          </a:xfrm>
          <a:prstGeom prst="rect">
            <a:avLst/>
          </a:prstGeom>
          <a:solidFill>
            <a:srgbClr val="CCCC00"/>
          </a:solidFill>
          <a:ln w="9525" cap="flat" cmpd="sng">
            <a:solidFill>
              <a:schemeClr val="tx1"/>
            </a:solidFill>
            <a:prstDash val="solid"/>
            <a:miter/>
            <a:headEnd type="none" w="med" len="med"/>
            <a:tailEnd type="none" w="med" len="med"/>
          </a:ln>
        </p:spPr>
        <p:txBody>
          <a:bodyPr wrap="none" anchor="ctr"/>
          <a:p>
            <a:r>
              <a:rPr lang="en-US" altLang="zh-CN" sz="1800" i="1">
                <a:solidFill>
                  <a:schemeClr val="folHlink"/>
                </a:solidFill>
                <a:latin typeface="Arial" panose="020B0604020202020204" pitchFamily="34" charset="0"/>
                <a:ea typeface="黑体" panose="02010609060101010101" pitchFamily="2" charset="-122"/>
              </a:rPr>
              <a:t>H</a:t>
            </a:r>
            <a:endParaRPr lang="en-US" altLang="zh-CN" sz="1800" i="1">
              <a:solidFill>
                <a:schemeClr val="folHlink"/>
              </a:solidFill>
              <a:latin typeface="Arial" panose="020B0604020202020204" pitchFamily="34" charset="0"/>
              <a:ea typeface="黑体" panose="02010609060101010101" pitchFamily="2" charset="-122"/>
            </a:endParaRPr>
          </a:p>
        </p:txBody>
      </p:sp>
      <p:sp>
        <p:nvSpPr>
          <p:cNvPr id="604375" name="矩形 604374"/>
          <p:cNvSpPr/>
          <p:nvPr/>
        </p:nvSpPr>
        <p:spPr>
          <a:xfrm>
            <a:off x="1697038" y="4410075"/>
            <a:ext cx="720725" cy="288925"/>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1800" i="1">
                <a:solidFill>
                  <a:schemeClr val="folHlink"/>
                </a:solidFill>
                <a:latin typeface="Arial" panose="020B0604020202020204" pitchFamily="34" charset="0"/>
                <a:ea typeface="黑体" panose="02010609060101010101" pitchFamily="2" charset="-122"/>
              </a:rPr>
              <a:t>D</a:t>
            </a:r>
            <a:r>
              <a:rPr lang="en-US" altLang="zh-CN" sz="1800" dirty="0">
                <a:solidFill>
                  <a:schemeClr val="folHlink"/>
                </a:solidFill>
                <a:latin typeface="Arial" panose="020B0604020202020204" pitchFamily="34" charset="0"/>
                <a:ea typeface="黑体" panose="02010609060101010101" pitchFamily="2" charset="-122"/>
              </a:rPr>
              <a:t> </a:t>
            </a:r>
            <a:r>
              <a:rPr lang="zh-CN" altLang="en-US" sz="1800" dirty="0">
                <a:solidFill>
                  <a:schemeClr val="folHlink"/>
                </a:solidFill>
                <a:latin typeface="Arial" panose="020B0604020202020204" pitchFamily="34" charset="0"/>
                <a:ea typeface="黑体" panose="02010609060101010101" pitchFamily="2" charset="-122"/>
              </a:rPr>
              <a:t>运算</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604376" name="矩形 604375"/>
          <p:cNvSpPr/>
          <p:nvPr/>
        </p:nvSpPr>
        <p:spPr>
          <a:xfrm>
            <a:off x="2916238" y="4410075"/>
            <a:ext cx="504825" cy="28892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p>
            <a:r>
              <a:rPr lang="en-US" altLang="zh-CN" sz="1800" b="1" i="1">
                <a:solidFill>
                  <a:schemeClr val="bg1"/>
                </a:solidFill>
                <a:latin typeface="Arial" panose="020B0604020202020204" pitchFamily="34" charset="0"/>
                <a:ea typeface="黑体" panose="02010609060101010101" pitchFamily="2" charset="-122"/>
              </a:rPr>
              <a:t>D</a:t>
            </a:r>
            <a:r>
              <a:rPr lang="en-US" altLang="zh-CN" sz="1800" b="1">
                <a:solidFill>
                  <a:schemeClr val="bg1"/>
                </a:solidFill>
                <a:latin typeface="Arial" panose="020B0604020202020204" pitchFamily="34" charset="0"/>
                <a:ea typeface="黑体" panose="02010609060101010101" pitchFamily="2" charset="-122"/>
              </a:rPr>
              <a:t>(</a:t>
            </a:r>
            <a:r>
              <a:rPr lang="en-US" altLang="zh-CN" sz="1800" b="1" i="1">
                <a:solidFill>
                  <a:schemeClr val="bg1"/>
                </a:solidFill>
                <a:latin typeface="Arial" panose="020B0604020202020204" pitchFamily="34" charset="0"/>
                <a:ea typeface="黑体" panose="02010609060101010101" pitchFamily="2" charset="-122"/>
              </a:rPr>
              <a:t>H</a:t>
            </a:r>
            <a:r>
              <a:rPr lang="en-US" altLang="zh-CN" sz="1800" b="1">
                <a:solidFill>
                  <a:schemeClr val="bg1"/>
                </a:solidFill>
                <a:latin typeface="Arial" panose="020B0604020202020204" pitchFamily="34" charset="0"/>
                <a:ea typeface="黑体" panose="02010609060101010101" pitchFamily="2" charset="-122"/>
              </a:rPr>
              <a:t>)</a:t>
            </a:r>
            <a:endParaRPr lang="en-US" altLang="zh-CN" sz="1800" b="1">
              <a:solidFill>
                <a:schemeClr val="bg1"/>
              </a:solidFill>
              <a:latin typeface="Arial" panose="020B0604020202020204" pitchFamily="34" charset="0"/>
              <a:ea typeface="黑体" panose="02010609060101010101" pitchFamily="2" charset="-122"/>
            </a:endParaRPr>
          </a:p>
        </p:txBody>
      </p:sp>
      <p:sp>
        <p:nvSpPr>
          <p:cNvPr id="604377" name="文本框 604376"/>
          <p:cNvSpPr txBox="1"/>
          <p:nvPr/>
        </p:nvSpPr>
        <p:spPr>
          <a:xfrm>
            <a:off x="1331913" y="3429000"/>
            <a:ext cx="1085850" cy="422275"/>
          </a:xfrm>
          <a:prstGeom prst="rect">
            <a:avLst/>
          </a:prstGeom>
          <a:noFill/>
          <a:ln w="9525">
            <a:noFill/>
          </a:ln>
        </p:spPr>
        <p:txBody>
          <a:bodyPr wrap="none" anchor="t">
            <a:spAutoFit/>
          </a:bodyPr>
          <a:p>
            <a:pPr algn="l">
              <a:lnSpc>
                <a:spcPct val="120000"/>
              </a:lnSpc>
            </a:pPr>
            <a:r>
              <a:rPr lang="en-US" altLang="zh-CN" sz="1800" dirty="0">
                <a:solidFill>
                  <a:schemeClr val="folHlink"/>
                </a:solidFill>
                <a:latin typeface="Arial" panose="020B0604020202020204" pitchFamily="34" charset="0"/>
                <a:ea typeface="黑体" panose="02010609060101010101" pitchFamily="2" charset="-122"/>
              </a:rPr>
              <a:t>A </a:t>
            </a:r>
            <a:r>
              <a:rPr lang="zh-CN" altLang="en-US" sz="1800" dirty="0">
                <a:solidFill>
                  <a:schemeClr val="folHlink"/>
                </a:solidFill>
                <a:latin typeface="Arial" panose="020B0604020202020204" pitchFamily="34" charset="0"/>
                <a:ea typeface="黑体" panose="02010609060101010101" pitchFamily="2" charset="-122"/>
              </a:rPr>
              <a:t>的私钥</a:t>
            </a:r>
            <a:endParaRPr lang="zh-CN" altLang="en-US" sz="1800">
              <a:solidFill>
                <a:schemeClr val="folHlink"/>
              </a:solidFill>
              <a:latin typeface="Arial" panose="020B0604020202020204" pitchFamily="34" charset="0"/>
              <a:ea typeface="黑体" panose="02010609060101010101" pitchFamily="2" charset="-122"/>
            </a:endParaRPr>
          </a:p>
        </p:txBody>
      </p:sp>
      <p:sp>
        <p:nvSpPr>
          <p:cNvPr id="604378" name="矩形 604377"/>
          <p:cNvSpPr/>
          <p:nvPr/>
        </p:nvSpPr>
        <p:spPr>
          <a:xfrm>
            <a:off x="4140200" y="2986088"/>
            <a:ext cx="1152525" cy="288925"/>
          </a:xfrm>
          <a:prstGeom prst="rect">
            <a:avLst/>
          </a:prstGeom>
          <a:solidFill>
            <a:srgbClr val="66FF99"/>
          </a:solidFill>
          <a:ln w="9525" cap="flat" cmpd="sng">
            <a:solidFill>
              <a:schemeClr val="tx1"/>
            </a:solidFill>
            <a:prstDash val="solid"/>
            <a:miter/>
            <a:headEnd type="none" w="med" len="med"/>
            <a:tailEnd type="none" w="med" len="med"/>
          </a:ln>
        </p:spPr>
        <p:txBody>
          <a:bodyPr wrap="none" anchor="ctr"/>
          <a:p>
            <a:r>
              <a:rPr lang="zh-CN" altLang="en-US" sz="1800" dirty="0">
                <a:solidFill>
                  <a:schemeClr val="folHlink"/>
                </a:solidFill>
                <a:latin typeface="Arial" panose="020B0604020202020204" pitchFamily="34" charset="0"/>
                <a:ea typeface="黑体" panose="02010609060101010101" pitchFamily="2" charset="-122"/>
              </a:rPr>
              <a:t>报文 </a:t>
            </a:r>
            <a:r>
              <a:rPr lang="en-US" altLang="zh-CN" sz="1800">
                <a:solidFill>
                  <a:schemeClr val="folHlink"/>
                </a:solidFill>
                <a:latin typeface="Arial" panose="020B0604020202020204" pitchFamily="34" charset="0"/>
                <a:ea typeface="黑体" panose="02010609060101010101" pitchFamily="2" charset="-122"/>
              </a:rPr>
              <a:t>X</a:t>
            </a:r>
            <a:endParaRPr lang="en-US" altLang="zh-CN" sz="1800">
              <a:solidFill>
                <a:schemeClr val="folHlink"/>
              </a:solidFill>
              <a:latin typeface="Arial" panose="020B0604020202020204" pitchFamily="34" charset="0"/>
              <a:ea typeface="黑体" panose="02010609060101010101" pitchFamily="2" charset="-122"/>
            </a:endParaRPr>
          </a:p>
        </p:txBody>
      </p:sp>
      <p:sp>
        <p:nvSpPr>
          <p:cNvPr id="604379" name="矩形 604378"/>
          <p:cNvSpPr/>
          <p:nvPr/>
        </p:nvSpPr>
        <p:spPr>
          <a:xfrm>
            <a:off x="3635375" y="2986088"/>
            <a:ext cx="504825" cy="28892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p>
            <a:r>
              <a:rPr lang="en-US" altLang="zh-CN" sz="1800" b="1" i="1">
                <a:solidFill>
                  <a:schemeClr val="bg1"/>
                </a:solidFill>
                <a:latin typeface="Arial" panose="020B0604020202020204" pitchFamily="34" charset="0"/>
                <a:ea typeface="黑体" panose="02010609060101010101" pitchFamily="2" charset="-122"/>
              </a:rPr>
              <a:t>D</a:t>
            </a:r>
            <a:r>
              <a:rPr lang="en-US" altLang="zh-CN" sz="1800" b="1">
                <a:solidFill>
                  <a:schemeClr val="bg1"/>
                </a:solidFill>
                <a:latin typeface="Arial" panose="020B0604020202020204" pitchFamily="34" charset="0"/>
                <a:ea typeface="黑体" panose="02010609060101010101" pitchFamily="2" charset="-122"/>
              </a:rPr>
              <a:t>(</a:t>
            </a:r>
            <a:r>
              <a:rPr lang="en-US" altLang="zh-CN" sz="1800" b="1" i="1">
                <a:solidFill>
                  <a:schemeClr val="bg1"/>
                </a:solidFill>
                <a:latin typeface="Arial" panose="020B0604020202020204" pitchFamily="34" charset="0"/>
                <a:ea typeface="黑体" panose="02010609060101010101" pitchFamily="2" charset="-122"/>
              </a:rPr>
              <a:t>H</a:t>
            </a:r>
            <a:r>
              <a:rPr lang="en-US" altLang="zh-CN" sz="1800" b="1">
                <a:solidFill>
                  <a:schemeClr val="bg1"/>
                </a:solidFill>
                <a:latin typeface="Arial" panose="020B0604020202020204" pitchFamily="34" charset="0"/>
                <a:ea typeface="黑体" panose="02010609060101010101" pitchFamily="2" charset="-122"/>
              </a:rPr>
              <a:t>)</a:t>
            </a:r>
            <a:endParaRPr lang="en-US" altLang="zh-CN" sz="1800" b="1">
              <a:solidFill>
                <a:schemeClr val="bg1"/>
              </a:solidFill>
              <a:latin typeface="Arial" panose="020B0604020202020204" pitchFamily="34" charset="0"/>
              <a:ea typeface="黑体" panose="02010609060101010101" pitchFamily="2" charset="-122"/>
            </a:endParaRPr>
          </a:p>
        </p:txBody>
      </p:sp>
      <p:sp>
        <p:nvSpPr>
          <p:cNvPr id="604380" name="文本框 604379"/>
          <p:cNvSpPr txBox="1"/>
          <p:nvPr/>
        </p:nvSpPr>
        <p:spPr>
          <a:xfrm>
            <a:off x="7158038" y="2346325"/>
            <a:ext cx="336550" cy="366713"/>
          </a:xfrm>
          <a:prstGeom prst="rect">
            <a:avLst/>
          </a:prstGeom>
          <a:noFill/>
          <a:ln w="9525">
            <a:noFill/>
          </a:ln>
        </p:spPr>
        <p:txBody>
          <a:bodyPr wrap="none" anchor="t">
            <a:spAutoFit/>
          </a:bodyPr>
          <a:p>
            <a:pPr algn="l"/>
            <a:r>
              <a:rPr lang="en-US" altLang="zh-CN" sz="1800">
                <a:solidFill>
                  <a:schemeClr val="folHlink"/>
                </a:solidFill>
                <a:latin typeface="Arial" panose="020B0604020202020204" pitchFamily="34" charset="0"/>
                <a:ea typeface="黑体" panose="02010609060101010101" pitchFamily="2" charset="-122"/>
              </a:rPr>
              <a:t>B</a:t>
            </a:r>
            <a:endParaRPr lang="en-US" altLang="zh-CN" sz="1800">
              <a:solidFill>
                <a:schemeClr val="folHlink"/>
              </a:solidFill>
              <a:latin typeface="Arial" panose="020B0604020202020204" pitchFamily="34" charset="0"/>
              <a:ea typeface="黑体" panose="02010609060101010101" pitchFamily="2" charset="-122"/>
            </a:endParaRPr>
          </a:p>
        </p:txBody>
      </p:sp>
      <p:grpSp>
        <p:nvGrpSpPr>
          <p:cNvPr id="604381" name="组合 604380"/>
          <p:cNvGrpSpPr/>
          <p:nvPr/>
        </p:nvGrpSpPr>
        <p:grpSpPr>
          <a:xfrm>
            <a:off x="7380288" y="2373313"/>
            <a:ext cx="504825" cy="503237"/>
            <a:chOff x="921" y="2412"/>
            <a:chExt cx="284" cy="265"/>
          </a:xfrm>
        </p:grpSpPr>
        <p:grpSp>
          <p:nvGrpSpPr>
            <p:cNvPr id="604382" name="组合 604381"/>
            <p:cNvGrpSpPr/>
            <p:nvPr/>
          </p:nvGrpSpPr>
          <p:grpSpPr>
            <a:xfrm>
              <a:off x="928" y="2417"/>
              <a:ext cx="277" cy="260"/>
              <a:chOff x="928" y="2417"/>
              <a:chExt cx="277" cy="260"/>
            </a:xfrm>
          </p:grpSpPr>
          <p:sp>
            <p:nvSpPr>
              <p:cNvPr id="604383" name="任意多边形 604382"/>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04384" name="任意多边形 604383"/>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04385" name="任意多边形 604384"/>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04386" name="任意多边形 604385"/>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04387" name="矩形 604386"/>
              <p:cNvSpPr/>
              <p:nvPr/>
            </p:nvSpPr>
            <p:spPr>
              <a:xfrm>
                <a:off x="974" y="2434"/>
                <a:ext cx="185" cy="132"/>
              </a:xfrm>
              <a:prstGeom prst="rect">
                <a:avLst/>
              </a:prstGeom>
              <a:solidFill>
                <a:srgbClr val="000000"/>
              </a:solidFill>
              <a:ln w="9525">
                <a:noFill/>
              </a:ln>
            </p:spPr>
            <p:txBody>
              <a:bodyPr/>
              <a:p>
                <a:endParaRPr lang="zh-CN" altLang="en-US"/>
              </a:p>
            </p:txBody>
          </p:sp>
          <p:sp>
            <p:nvSpPr>
              <p:cNvPr id="604388" name="矩形 604387"/>
              <p:cNvSpPr/>
              <p:nvPr/>
            </p:nvSpPr>
            <p:spPr>
              <a:xfrm>
                <a:off x="937" y="2576"/>
                <a:ext cx="260" cy="59"/>
              </a:xfrm>
              <a:prstGeom prst="rect">
                <a:avLst/>
              </a:prstGeom>
              <a:solidFill>
                <a:srgbClr val="000000"/>
              </a:solidFill>
              <a:ln w="9525">
                <a:noFill/>
              </a:ln>
            </p:spPr>
            <p:txBody>
              <a:bodyPr/>
              <a:p>
                <a:endParaRPr lang="zh-CN" altLang="en-US"/>
              </a:p>
            </p:txBody>
          </p:sp>
          <p:sp>
            <p:nvSpPr>
              <p:cNvPr id="604389" name="矩形 604388"/>
              <p:cNvSpPr/>
              <p:nvPr/>
            </p:nvSpPr>
            <p:spPr>
              <a:xfrm>
                <a:off x="992" y="2450"/>
                <a:ext cx="150" cy="102"/>
              </a:xfrm>
              <a:prstGeom prst="rect">
                <a:avLst/>
              </a:prstGeom>
              <a:solidFill>
                <a:srgbClr val="000000"/>
              </a:solidFill>
              <a:ln w="9525">
                <a:noFill/>
              </a:ln>
            </p:spPr>
            <p:txBody>
              <a:bodyPr/>
              <a:p>
                <a:endParaRPr lang="zh-CN" altLang="en-US"/>
              </a:p>
            </p:txBody>
          </p:sp>
          <p:sp>
            <p:nvSpPr>
              <p:cNvPr id="604390" name="直接连接符 604389"/>
              <p:cNvSpPr/>
              <p:nvPr/>
            </p:nvSpPr>
            <p:spPr>
              <a:xfrm flipH="1">
                <a:off x="1115" y="2598"/>
                <a:ext cx="61" cy="1"/>
              </a:xfrm>
              <a:prstGeom prst="line">
                <a:avLst/>
              </a:prstGeom>
              <a:ln w="7938" cap="flat" cmpd="sng">
                <a:solidFill>
                  <a:srgbClr val="000000"/>
                </a:solidFill>
                <a:prstDash val="solid"/>
                <a:headEnd type="none" w="med" len="med"/>
                <a:tailEnd type="none" w="med" len="med"/>
              </a:ln>
            </p:spPr>
          </p:sp>
          <p:grpSp>
            <p:nvGrpSpPr>
              <p:cNvPr id="604391" name="组合 604390"/>
              <p:cNvGrpSpPr/>
              <p:nvPr/>
            </p:nvGrpSpPr>
            <p:grpSpPr>
              <a:xfrm>
                <a:off x="928" y="2639"/>
                <a:ext cx="277" cy="38"/>
                <a:chOff x="928" y="2639"/>
                <a:chExt cx="277" cy="38"/>
              </a:xfrm>
            </p:grpSpPr>
            <p:sp>
              <p:nvSpPr>
                <p:cNvPr id="604392" name="任意多边形 604391"/>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04393" name="任意多边形 604392"/>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04394" name="矩形 604393"/>
                <p:cNvSpPr/>
                <p:nvPr/>
              </p:nvSpPr>
              <p:spPr>
                <a:xfrm>
                  <a:off x="930" y="2666"/>
                  <a:ext cx="274" cy="11"/>
                </a:xfrm>
                <a:prstGeom prst="rect">
                  <a:avLst/>
                </a:prstGeom>
                <a:solidFill>
                  <a:srgbClr val="000000"/>
                </a:solidFill>
                <a:ln w="9525">
                  <a:noFill/>
                </a:ln>
              </p:spPr>
              <p:txBody>
                <a:bodyPr/>
                <a:p>
                  <a:endParaRPr lang="zh-CN" altLang="en-US"/>
                </a:p>
              </p:txBody>
            </p:sp>
          </p:grpSp>
        </p:grpSp>
        <p:grpSp>
          <p:nvGrpSpPr>
            <p:cNvPr id="604395" name="组合 604394"/>
            <p:cNvGrpSpPr/>
            <p:nvPr/>
          </p:nvGrpSpPr>
          <p:grpSpPr>
            <a:xfrm>
              <a:off x="921" y="2412"/>
              <a:ext cx="277" cy="261"/>
              <a:chOff x="921" y="2412"/>
              <a:chExt cx="277" cy="261"/>
            </a:xfrm>
          </p:grpSpPr>
          <p:sp>
            <p:nvSpPr>
              <p:cNvPr id="604396" name="任意多边形 604395"/>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04397" name="任意多边形 604396"/>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04398" name="任意多边形 604397"/>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04399" name="任意多边形 604398"/>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04400" name="矩形 604399"/>
              <p:cNvSpPr/>
              <p:nvPr/>
            </p:nvSpPr>
            <p:spPr>
              <a:xfrm>
                <a:off x="968" y="2429"/>
                <a:ext cx="184" cy="132"/>
              </a:xfrm>
              <a:prstGeom prst="rect">
                <a:avLst/>
              </a:prstGeom>
              <a:solidFill>
                <a:srgbClr val="B7B79D"/>
              </a:solidFill>
              <a:ln w="9525">
                <a:noFill/>
              </a:ln>
            </p:spPr>
            <p:txBody>
              <a:bodyPr/>
              <a:p>
                <a:endParaRPr lang="zh-CN" altLang="en-US"/>
              </a:p>
            </p:txBody>
          </p:sp>
          <p:sp>
            <p:nvSpPr>
              <p:cNvPr id="604401" name="矩形 604400"/>
              <p:cNvSpPr/>
              <p:nvPr/>
            </p:nvSpPr>
            <p:spPr>
              <a:xfrm>
                <a:off x="930" y="2571"/>
                <a:ext cx="260" cy="59"/>
              </a:xfrm>
              <a:prstGeom prst="rect">
                <a:avLst/>
              </a:prstGeom>
              <a:solidFill>
                <a:srgbClr val="B7B79D"/>
              </a:solidFill>
              <a:ln w="9525">
                <a:noFill/>
              </a:ln>
            </p:spPr>
            <p:txBody>
              <a:bodyPr/>
              <a:p>
                <a:endParaRPr lang="zh-CN" altLang="en-US"/>
              </a:p>
            </p:txBody>
          </p:sp>
          <p:sp>
            <p:nvSpPr>
              <p:cNvPr id="604402" name="矩形 604401"/>
              <p:cNvSpPr/>
              <p:nvPr/>
            </p:nvSpPr>
            <p:spPr>
              <a:xfrm>
                <a:off x="985" y="2445"/>
                <a:ext cx="150" cy="102"/>
              </a:xfrm>
              <a:prstGeom prst="rect">
                <a:avLst/>
              </a:prstGeom>
              <a:solidFill>
                <a:srgbClr val="FFFFFF"/>
              </a:solidFill>
              <a:ln w="9525">
                <a:noFill/>
              </a:ln>
            </p:spPr>
            <p:txBody>
              <a:bodyPr/>
              <a:p>
                <a:endParaRPr lang="zh-CN" altLang="en-US"/>
              </a:p>
            </p:txBody>
          </p:sp>
          <p:sp>
            <p:nvSpPr>
              <p:cNvPr id="604403" name="直接连接符 604402"/>
              <p:cNvSpPr/>
              <p:nvPr/>
            </p:nvSpPr>
            <p:spPr>
              <a:xfrm flipH="1">
                <a:off x="1108" y="2593"/>
                <a:ext cx="61" cy="1"/>
              </a:xfrm>
              <a:prstGeom prst="line">
                <a:avLst/>
              </a:prstGeom>
              <a:ln w="7938" cap="flat" cmpd="sng">
                <a:solidFill>
                  <a:srgbClr val="000000"/>
                </a:solidFill>
                <a:prstDash val="solid"/>
                <a:headEnd type="none" w="med" len="med"/>
                <a:tailEnd type="none" w="med" len="med"/>
              </a:ln>
            </p:spPr>
          </p:sp>
          <p:grpSp>
            <p:nvGrpSpPr>
              <p:cNvPr id="604404" name="组合 604403"/>
              <p:cNvGrpSpPr/>
              <p:nvPr/>
            </p:nvGrpSpPr>
            <p:grpSpPr>
              <a:xfrm>
                <a:off x="921" y="2635"/>
                <a:ext cx="277" cy="38"/>
                <a:chOff x="921" y="2635"/>
                <a:chExt cx="277" cy="38"/>
              </a:xfrm>
            </p:grpSpPr>
            <p:sp>
              <p:nvSpPr>
                <p:cNvPr id="604405" name="任意多边形 604404"/>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04406" name="任意多边形 604405"/>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04407" name="矩形 604406"/>
                <p:cNvSpPr/>
                <p:nvPr/>
              </p:nvSpPr>
              <p:spPr>
                <a:xfrm>
                  <a:off x="923" y="2662"/>
                  <a:ext cx="274" cy="11"/>
                </a:xfrm>
                <a:prstGeom prst="rect">
                  <a:avLst/>
                </a:prstGeom>
                <a:solidFill>
                  <a:srgbClr val="BAB79D"/>
                </a:solidFill>
                <a:ln w="9525">
                  <a:noFill/>
                </a:ln>
              </p:spPr>
              <p:txBody>
                <a:bodyPr/>
                <a:p>
                  <a:endParaRPr lang="zh-CN" altLang="en-US"/>
                </a:p>
              </p:txBody>
            </p:sp>
          </p:grpSp>
        </p:grpSp>
      </p:grpSp>
      <p:sp>
        <p:nvSpPr>
          <p:cNvPr id="604408" name="文本框 604407"/>
          <p:cNvSpPr txBox="1"/>
          <p:nvPr/>
        </p:nvSpPr>
        <p:spPr>
          <a:xfrm>
            <a:off x="466725" y="4672013"/>
            <a:ext cx="1098550" cy="366712"/>
          </a:xfrm>
          <a:prstGeom prst="rect">
            <a:avLst/>
          </a:prstGeom>
          <a:noFill/>
          <a:ln w="9525">
            <a:noFill/>
          </a:ln>
        </p:spPr>
        <p:txBody>
          <a:bodyPr wrap="none" anchor="t">
            <a:spAutoFit/>
          </a:bodyPr>
          <a:p>
            <a:pPr algn="l"/>
            <a:r>
              <a:rPr lang="zh-CN" altLang="en-US" sz="1800" dirty="0">
                <a:solidFill>
                  <a:schemeClr val="folHlink"/>
                </a:solidFill>
                <a:latin typeface="Arial" panose="020B0604020202020204" pitchFamily="34" charset="0"/>
                <a:ea typeface="黑体" panose="02010609060101010101" pitchFamily="2" charset="-122"/>
              </a:rPr>
              <a:t>报文摘要</a:t>
            </a:r>
            <a:endParaRPr lang="zh-CN" altLang="en-US" sz="1800">
              <a:solidFill>
                <a:schemeClr val="folHlink"/>
              </a:solidFill>
              <a:latin typeface="Arial" panose="020B0604020202020204" pitchFamily="34" charset="0"/>
              <a:ea typeface="黑体" panose="02010609060101010101" pitchFamily="2" charset="-122"/>
            </a:endParaRPr>
          </a:p>
        </p:txBody>
      </p:sp>
      <p:sp>
        <p:nvSpPr>
          <p:cNvPr id="604409" name="矩形 604408"/>
          <p:cNvSpPr/>
          <p:nvPr/>
        </p:nvSpPr>
        <p:spPr>
          <a:xfrm>
            <a:off x="7118350" y="3019425"/>
            <a:ext cx="1152525" cy="288925"/>
          </a:xfrm>
          <a:prstGeom prst="rect">
            <a:avLst/>
          </a:prstGeom>
          <a:solidFill>
            <a:srgbClr val="66FF99"/>
          </a:solidFill>
          <a:ln w="9525" cap="flat" cmpd="sng">
            <a:solidFill>
              <a:schemeClr val="tx1"/>
            </a:solidFill>
            <a:prstDash val="solid"/>
            <a:miter/>
            <a:headEnd type="none" w="med" len="med"/>
            <a:tailEnd type="none" w="med" len="med"/>
          </a:ln>
        </p:spPr>
        <p:txBody>
          <a:bodyPr wrap="none" anchor="ctr"/>
          <a:p>
            <a:r>
              <a:rPr lang="zh-CN" altLang="en-US" sz="1800" dirty="0">
                <a:solidFill>
                  <a:schemeClr val="folHlink"/>
                </a:solidFill>
                <a:latin typeface="Arial" panose="020B0604020202020204" pitchFamily="34" charset="0"/>
                <a:ea typeface="黑体" panose="02010609060101010101" pitchFamily="2" charset="-122"/>
              </a:rPr>
              <a:t>报文 </a:t>
            </a:r>
            <a:r>
              <a:rPr lang="en-US" altLang="zh-CN" sz="1800" i="1">
                <a:solidFill>
                  <a:schemeClr val="folHlink"/>
                </a:solidFill>
                <a:latin typeface="Arial" panose="020B0604020202020204" pitchFamily="34" charset="0"/>
                <a:ea typeface="黑体" panose="02010609060101010101" pitchFamily="2" charset="-122"/>
              </a:rPr>
              <a:t>X</a:t>
            </a:r>
            <a:endParaRPr lang="en-US" altLang="zh-CN" sz="1800" i="1">
              <a:solidFill>
                <a:schemeClr val="folHlink"/>
              </a:solidFill>
              <a:latin typeface="Arial" panose="020B0604020202020204" pitchFamily="34" charset="0"/>
              <a:ea typeface="黑体" panose="02010609060101010101" pitchFamily="2" charset="-122"/>
            </a:endParaRPr>
          </a:p>
        </p:txBody>
      </p:sp>
      <p:sp>
        <p:nvSpPr>
          <p:cNvPr id="604410" name="矩形 604409"/>
          <p:cNvSpPr/>
          <p:nvPr/>
        </p:nvSpPr>
        <p:spPr>
          <a:xfrm>
            <a:off x="6624638" y="3019425"/>
            <a:ext cx="504825" cy="28892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p>
            <a:r>
              <a:rPr lang="en-US" altLang="zh-CN" sz="1800" b="1" i="1">
                <a:solidFill>
                  <a:schemeClr val="bg1"/>
                </a:solidFill>
                <a:latin typeface="Arial" panose="020B0604020202020204" pitchFamily="34" charset="0"/>
                <a:ea typeface="黑体" panose="02010609060101010101" pitchFamily="2" charset="-122"/>
              </a:rPr>
              <a:t>D</a:t>
            </a:r>
            <a:r>
              <a:rPr lang="en-US" altLang="zh-CN" sz="1800" b="1">
                <a:solidFill>
                  <a:schemeClr val="bg1"/>
                </a:solidFill>
                <a:latin typeface="Arial" panose="020B0604020202020204" pitchFamily="34" charset="0"/>
                <a:ea typeface="黑体" panose="02010609060101010101" pitchFamily="2" charset="-122"/>
              </a:rPr>
              <a:t>(</a:t>
            </a:r>
            <a:r>
              <a:rPr lang="en-US" altLang="zh-CN" sz="1800" b="1" i="1">
                <a:solidFill>
                  <a:schemeClr val="bg1"/>
                </a:solidFill>
                <a:latin typeface="Arial" panose="020B0604020202020204" pitchFamily="34" charset="0"/>
                <a:ea typeface="黑体" panose="02010609060101010101" pitchFamily="2" charset="-122"/>
              </a:rPr>
              <a:t>H</a:t>
            </a:r>
            <a:r>
              <a:rPr lang="en-US" altLang="zh-CN" sz="1800" b="1">
                <a:solidFill>
                  <a:schemeClr val="bg1"/>
                </a:solidFill>
                <a:latin typeface="Arial" panose="020B0604020202020204" pitchFamily="34" charset="0"/>
                <a:ea typeface="黑体" panose="02010609060101010101" pitchFamily="2" charset="-122"/>
              </a:rPr>
              <a:t>)</a:t>
            </a:r>
            <a:endParaRPr lang="en-US" altLang="zh-CN" sz="1800" b="1">
              <a:solidFill>
                <a:schemeClr val="bg1"/>
              </a:solidFill>
              <a:latin typeface="Arial" panose="020B0604020202020204" pitchFamily="34" charset="0"/>
              <a:ea typeface="黑体" panose="02010609060101010101" pitchFamily="2" charset="-122"/>
            </a:endParaRPr>
          </a:p>
        </p:txBody>
      </p:sp>
      <p:sp>
        <p:nvSpPr>
          <p:cNvPr id="604411" name="文本框 604410"/>
          <p:cNvSpPr txBox="1"/>
          <p:nvPr/>
        </p:nvSpPr>
        <p:spPr>
          <a:xfrm>
            <a:off x="5586413" y="2728913"/>
            <a:ext cx="704850" cy="366712"/>
          </a:xfrm>
          <a:prstGeom prst="rect">
            <a:avLst/>
          </a:prstGeom>
          <a:noFill/>
          <a:ln w="9525">
            <a:noFill/>
          </a:ln>
        </p:spPr>
        <p:txBody>
          <a:bodyPr wrap="none" anchor="t">
            <a:spAutoFit/>
          </a:bodyPr>
          <a:p>
            <a:pPr algn="l"/>
            <a:r>
              <a:rPr lang="zh-CN" altLang="en-US" sz="1800" dirty="0">
                <a:solidFill>
                  <a:schemeClr val="folHlink"/>
                </a:solidFill>
                <a:latin typeface="Arial" panose="020B0604020202020204" pitchFamily="34" charset="0"/>
                <a:ea typeface="黑体" panose="02010609060101010101" pitchFamily="2" charset="-122"/>
              </a:rPr>
              <a:t>发送</a:t>
            </a:r>
            <a:r>
              <a:rPr lang="zh-CN" altLang="en-US" sz="1800">
                <a:solidFill>
                  <a:schemeClr val="folHlink"/>
                </a:solidFill>
                <a:latin typeface="Arial" panose="020B0604020202020204" pitchFamily="34" charset="0"/>
                <a:ea typeface="黑体" panose="02010609060101010101" pitchFamily="2" charset="-122"/>
              </a:rPr>
              <a:t> </a:t>
            </a:r>
            <a:endParaRPr lang="zh-CN" altLang="en-US" sz="1800">
              <a:solidFill>
                <a:schemeClr val="folHlink"/>
              </a:solidFill>
              <a:latin typeface="Arial" panose="020B0604020202020204" pitchFamily="34" charset="0"/>
              <a:ea typeface="黑体" panose="02010609060101010101" pitchFamily="2" charset="-122"/>
            </a:endParaRPr>
          </a:p>
        </p:txBody>
      </p:sp>
      <p:sp>
        <p:nvSpPr>
          <p:cNvPr id="604412" name="矩形 604411"/>
          <p:cNvSpPr/>
          <p:nvPr/>
        </p:nvSpPr>
        <p:spPr>
          <a:xfrm>
            <a:off x="6516688" y="3667125"/>
            <a:ext cx="720725" cy="288925"/>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1800" i="1">
                <a:solidFill>
                  <a:schemeClr val="folHlink"/>
                </a:solidFill>
                <a:latin typeface="Arial" panose="020B0604020202020204" pitchFamily="34" charset="0"/>
                <a:ea typeface="黑体" panose="02010609060101010101" pitchFamily="2" charset="-122"/>
              </a:rPr>
              <a:t>E</a:t>
            </a:r>
            <a:r>
              <a:rPr lang="en-US" altLang="zh-CN" sz="1800" dirty="0">
                <a:solidFill>
                  <a:schemeClr val="folHlink"/>
                </a:solidFill>
                <a:latin typeface="Arial" panose="020B0604020202020204" pitchFamily="34" charset="0"/>
                <a:ea typeface="黑体" panose="02010609060101010101" pitchFamily="2" charset="-122"/>
              </a:rPr>
              <a:t> </a:t>
            </a:r>
            <a:r>
              <a:rPr lang="zh-CN" altLang="en-US" sz="1800" dirty="0">
                <a:solidFill>
                  <a:schemeClr val="folHlink"/>
                </a:solidFill>
                <a:latin typeface="Arial" panose="020B0604020202020204" pitchFamily="34" charset="0"/>
                <a:ea typeface="黑体" panose="02010609060101010101" pitchFamily="2" charset="-122"/>
              </a:rPr>
              <a:t>运算</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604413" name="矩形 604412"/>
          <p:cNvSpPr/>
          <p:nvPr/>
        </p:nvSpPr>
        <p:spPr>
          <a:xfrm>
            <a:off x="6624638" y="4410075"/>
            <a:ext cx="504825" cy="288925"/>
          </a:xfrm>
          <a:prstGeom prst="rect">
            <a:avLst/>
          </a:prstGeom>
          <a:solidFill>
            <a:srgbClr val="CCCC00"/>
          </a:solidFill>
          <a:ln w="9525" cap="flat" cmpd="sng">
            <a:solidFill>
              <a:schemeClr val="tx1"/>
            </a:solidFill>
            <a:prstDash val="solid"/>
            <a:miter/>
            <a:headEnd type="none" w="med" len="med"/>
            <a:tailEnd type="none" w="med" len="med"/>
          </a:ln>
        </p:spPr>
        <p:txBody>
          <a:bodyPr wrap="none" anchor="ctr"/>
          <a:p>
            <a:r>
              <a:rPr lang="en-US" altLang="zh-CN" sz="1800" i="1">
                <a:solidFill>
                  <a:schemeClr val="folHlink"/>
                </a:solidFill>
                <a:latin typeface="Arial" panose="020B0604020202020204" pitchFamily="34" charset="0"/>
                <a:ea typeface="黑体" panose="02010609060101010101" pitchFamily="2" charset="-122"/>
              </a:rPr>
              <a:t>H</a:t>
            </a:r>
            <a:endParaRPr lang="en-US" altLang="zh-CN" sz="1800" i="1">
              <a:solidFill>
                <a:schemeClr val="folHlink"/>
              </a:solidFill>
              <a:latin typeface="Arial" panose="020B0604020202020204" pitchFamily="34" charset="0"/>
              <a:ea typeface="黑体" panose="02010609060101010101" pitchFamily="2" charset="-122"/>
            </a:endParaRPr>
          </a:p>
        </p:txBody>
      </p:sp>
      <p:sp>
        <p:nvSpPr>
          <p:cNvPr id="604414" name="文本框 604413"/>
          <p:cNvSpPr txBox="1"/>
          <p:nvPr/>
        </p:nvSpPr>
        <p:spPr>
          <a:xfrm>
            <a:off x="2411413" y="4672013"/>
            <a:ext cx="1784350" cy="366712"/>
          </a:xfrm>
          <a:prstGeom prst="rect">
            <a:avLst/>
          </a:prstGeom>
          <a:noFill/>
          <a:ln w="9525">
            <a:noFill/>
          </a:ln>
        </p:spPr>
        <p:txBody>
          <a:bodyPr wrap="none" anchor="t">
            <a:spAutoFit/>
          </a:bodyPr>
          <a:p>
            <a:pPr algn="l"/>
            <a:r>
              <a:rPr lang="zh-CN" altLang="en-US" sz="1800" dirty="0">
                <a:solidFill>
                  <a:schemeClr val="folHlink"/>
                </a:solidFill>
                <a:latin typeface="Arial" panose="020B0604020202020204" pitchFamily="34" charset="0"/>
                <a:ea typeface="黑体" panose="02010609060101010101" pitchFamily="2" charset="-122"/>
              </a:rPr>
              <a:t>签名的报文摘要</a:t>
            </a:r>
            <a:endParaRPr lang="zh-CN" altLang="en-US" sz="1800">
              <a:solidFill>
                <a:schemeClr val="folHlink"/>
              </a:solidFill>
              <a:latin typeface="Arial" panose="020B0604020202020204" pitchFamily="34" charset="0"/>
              <a:ea typeface="黑体" panose="02010609060101010101" pitchFamily="2" charset="-122"/>
            </a:endParaRPr>
          </a:p>
        </p:txBody>
      </p:sp>
      <p:sp>
        <p:nvSpPr>
          <p:cNvPr id="604415" name="矩形 604414"/>
          <p:cNvSpPr/>
          <p:nvPr/>
        </p:nvSpPr>
        <p:spPr>
          <a:xfrm>
            <a:off x="8388350" y="4410075"/>
            <a:ext cx="504825" cy="288925"/>
          </a:xfrm>
          <a:prstGeom prst="rect">
            <a:avLst/>
          </a:prstGeom>
          <a:solidFill>
            <a:srgbClr val="CCCC00"/>
          </a:solidFill>
          <a:ln w="9525" cap="flat" cmpd="sng">
            <a:solidFill>
              <a:schemeClr val="tx1"/>
            </a:solidFill>
            <a:prstDash val="solid"/>
            <a:miter/>
            <a:headEnd type="none" w="med" len="med"/>
            <a:tailEnd type="none" w="med" len="med"/>
          </a:ln>
        </p:spPr>
        <p:txBody>
          <a:bodyPr wrap="none" anchor="ctr"/>
          <a:p>
            <a:r>
              <a:rPr lang="en-US" altLang="zh-CN" sz="1800" i="1">
                <a:solidFill>
                  <a:schemeClr val="folHlink"/>
                </a:solidFill>
                <a:latin typeface="Arial" panose="020B0604020202020204" pitchFamily="34" charset="0"/>
                <a:ea typeface="黑体" panose="02010609060101010101" pitchFamily="2" charset="-122"/>
              </a:rPr>
              <a:t>H</a:t>
            </a:r>
            <a:endParaRPr lang="en-US" altLang="zh-CN" sz="1800" i="1">
              <a:solidFill>
                <a:schemeClr val="folHlink"/>
              </a:solidFill>
              <a:latin typeface="Arial" panose="020B0604020202020204" pitchFamily="34" charset="0"/>
              <a:ea typeface="黑体" panose="02010609060101010101" pitchFamily="2" charset="-122"/>
            </a:endParaRPr>
          </a:p>
        </p:txBody>
      </p:sp>
      <p:sp>
        <p:nvSpPr>
          <p:cNvPr id="604416" name="文本框 604415"/>
          <p:cNvSpPr txBox="1"/>
          <p:nvPr/>
        </p:nvSpPr>
        <p:spPr>
          <a:xfrm>
            <a:off x="-22225" y="3497263"/>
            <a:ext cx="1098550" cy="641350"/>
          </a:xfrm>
          <a:prstGeom prst="rect">
            <a:avLst/>
          </a:prstGeom>
          <a:noFill/>
          <a:ln w="9525">
            <a:noFill/>
          </a:ln>
        </p:spPr>
        <p:txBody>
          <a:bodyPr wrap="none" anchor="t">
            <a:spAutoFit/>
          </a:bodyPr>
          <a:p>
            <a:r>
              <a:rPr lang="zh-CN" altLang="en-US" sz="1800" dirty="0">
                <a:solidFill>
                  <a:schemeClr val="folHlink"/>
                </a:solidFill>
                <a:latin typeface="Arial" panose="020B0604020202020204" pitchFamily="34" charset="0"/>
                <a:ea typeface="黑体" panose="02010609060101010101" pitchFamily="2" charset="-122"/>
              </a:rPr>
              <a:t>报文摘要</a:t>
            </a:r>
            <a:endParaRPr lang="zh-CN" altLang="en-US" sz="1800" dirty="0">
              <a:solidFill>
                <a:schemeClr val="folHlink"/>
              </a:solidFill>
              <a:latin typeface="Arial" panose="020B0604020202020204" pitchFamily="34" charset="0"/>
              <a:ea typeface="黑体" panose="02010609060101010101" pitchFamily="2" charset="-122"/>
            </a:endParaRPr>
          </a:p>
          <a:p>
            <a:r>
              <a:rPr lang="zh-CN" altLang="en-US" sz="1800" dirty="0">
                <a:solidFill>
                  <a:schemeClr val="folHlink"/>
                </a:solidFill>
                <a:latin typeface="Arial" panose="020B0604020202020204" pitchFamily="34" charset="0"/>
                <a:ea typeface="黑体" panose="02010609060101010101" pitchFamily="2" charset="-122"/>
              </a:rPr>
              <a:t>运算</a:t>
            </a:r>
            <a:endParaRPr lang="zh-CN" altLang="en-US" sz="1800">
              <a:solidFill>
                <a:schemeClr val="folHlink"/>
              </a:solidFill>
              <a:latin typeface="Arial" panose="020B0604020202020204" pitchFamily="34" charset="0"/>
              <a:ea typeface="黑体" panose="02010609060101010101" pitchFamily="2" charset="-122"/>
            </a:endParaRPr>
          </a:p>
        </p:txBody>
      </p:sp>
      <p:sp>
        <p:nvSpPr>
          <p:cNvPr id="604417" name="直接连接符 604416"/>
          <p:cNvSpPr/>
          <p:nvPr/>
        </p:nvSpPr>
        <p:spPr>
          <a:xfrm rot="5400000">
            <a:off x="1784350" y="4149725"/>
            <a:ext cx="533400" cy="0"/>
          </a:xfrm>
          <a:prstGeom prst="line">
            <a:avLst/>
          </a:prstGeom>
          <a:ln w="38100" cap="flat" cmpd="sng">
            <a:solidFill>
              <a:schemeClr val="hlink"/>
            </a:solidFill>
            <a:prstDash val="solid"/>
            <a:headEnd type="none" w="sm" len="med"/>
            <a:tailEnd type="triangle" w="med" len="lg"/>
          </a:ln>
        </p:spPr>
      </p:sp>
      <p:sp>
        <p:nvSpPr>
          <p:cNvPr id="604418" name="文本框 604417"/>
          <p:cNvSpPr txBox="1"/>
          <p:nvPr/>
        </p:nvSpPr>
        <p:spPr>
          <a:xfrm>
            <a:off x="4732338" y="3565525"/>
            <a:ext cx="1085850" cy="422275"/>
          </a:xfrm>
          <a:prstGeom prst="rect">
            <a:avLst/>
          </a:prstGeom>
          <a:noFill/>
          <a:ln w="9525">
            <a:noFill/>
          </a:ln>
        </p:spPr>
        <p:txBody>
          <a:bodyPr wrap="none" anchor="t">
            <a:spAutoFit/>
          </a:bodyPr>
          <a:p>
            <a:pPr algn="l">
              <a:lnSpc>
                <a:spcPct val="120000"/>
              </a:lnSpc>
            </a:pPr>
            <a:r>
              <a:rPr lang="en-US" altLang="zh-CN" sz="1800" dirty="0">
                <a:solidFill>
                  <a:schemeClr val="folHlink"/>
                </a:solidFill>
                <a:latin typeface="Arial" panose="020B0604020202020204" pitchFamily="34" charset="0"/>
                <a:ea typeface="黑体" panose="02010609060101010101" pitchFamily="2" charset="-122"/>
              </a:rPr>
              <a:t>A </a:t>
            </a:r>
            <a:r>
              <a:rPr lang="zh-CN" altLang="en-US" sz="1800" dirty="0">
                <a:solidFill>
                  <a:schemeClr val="folHlink"/>
                </a:solidFill>
                <a:latin typeface="Arial" panose="020B0604020202020204" pitchFamily="34" charset="0"/>
                <a:ea typeface="黑体" panose="02010609060101010101" pitchFamily="2" charset="-122"/>
              </a:rPr>
              <a:t>的公钥</a:t>
            </a:r>
            <a:endParaRPr lang="zh-CN" altLang="en-US" sz="1800">
              <a:solidFill>
                <a:schemeClr val="folHlink"/>
              </a:solidFill>
              <a:latin typeface="Arial" panose="020B0604020202020204" pitchFamily="34" charset="0"/>
              <a:ea typeface="黑体" panose="02010609060101010101" pitchFamily="2" charset="-122"/>
            </a:endParaRPr>
          </a:p>
        </p:txBody>
      </p:sp>
      <p:sp>
        <p:nvSpPr>
          <p:cNvPr id="604419" name="直接连接符 604418"/>
          <p:cNvSpPr/>
          <p:nvPr/>
        </p:nvSpPr>
        <p:spPr>
          <a:xfrm flipV="1">
            <a:off x="3279775" y="3143250"/>
            <a:ext cx="360363" cy="0"/>
          </a:xfrm>
          <a:prstGeom prst="line">
            <a:avLst/>
          </a:prstGeom>
          <a:ln w="38100" cap="flat" cmpd="sng">
            <a:solidFill>
              <a:schemeClr val="tx2"/>
            </a:solidFill>
            <a:prstDash val="solid"/>
            <a:headEnd type="none" w="sm" len="med"/>
            <a:tailEnd type="triangle" w="med" len="lg"/>
          </a:ln>
        </p:spPr>
      </p:sp>
      <p:sp>
        <p:nvSpPr>
          <p:cNvPr id="604420" name="直接连接符 604419"/>
          <p:cNvSpPr/>
          <p:nvPr/>
        </p:nvSpPr>
        <p:spPr>
          <a:xfrm rot="-5400000" flipV="1">
            <a:off x="2555875" y="3833813"/>
            <a:ext cx="1152525" cy="0"/>
          </a:xfrm>
          <a:prstGeom prst="line">
            <a:avLst/>
          </a:prstGeom>
          <a:ln w="38100" cap="flat" cmpd="sng">
            <a:solidFill>
              <a:schemeClr val="tx2"/>
            </a:solidFill>
            <a:prstDash val="solid"/>
            <a:headEnd type="none" w="sm" len="med"/>
            <a:tailEnd type="triangle" w="med" len="lg"/>
          </a:ln>
        </p:spPr>
      </p:sp>
      <p:sp>
        <p:nvSpPr>
          <p:cNvPr id="604421" name="直接连接符 604420"/>
          <p:cNvSpPr/>
          <p:nvPr/>
        </p:nvSpPr>
        <p:spPr>
          <a:xfrm rot="-10800000" flipH="1">
            <a:off x="1270000" y="4545013"/>
            <a:ext cx="427038" cy="7937"/>
          </a:xfrm>
          <a:prstGeom prst="line">
            <a:avLst/>
          </a:prstGeom>
          <a:ln w="38100" cap="flat" cmpd="sng">
            <a:solidFill>
              <a:srgbClr val="808000"/>
            </a:solidFill>
            <a:prstDash val="solid"/>
            <a:headEnd type="none" w="sm" len="med"/>
            <a:tailEnd type="triangle" w="med" len="lg"/>
          </a:ln>
        </p:spPr>
      </p:sp>
      <p:sp>
        <p:nvSpPr>
          <p:cNvPr id="604422" name="直接连接符 604421"/>
          <p:cNvSpPr/>
          <p:nvPr/>
        </p:nvSpPr>
        <p:spPr>
          <a:xfrm rot="-10800000" flipH="1">
            <a:off x="2420938" y="4551363"/>
            <a:ext cx="500062" cy="7937"/>
          </a:xfrm>
          <a:prstGeom prst="line">
            <a:avLst/>
          </a:prstGeom>
          <a:ln w="38100" cap="flat" cmpd="sng">
            <a:solidFill>
              <a:srgbClr val="808000"/>
            </a:solidFill>
            <a:prstDash val="solid"/>
            <a:headEnd type="none" w="sm" len="med"/>
            <a:tailEnd type="triangle" w="med" len="lg"/>
          </a:ln>
        </p:spPr>
      </p:sp>
      <p:sp>
        <p:nvSpPr>
          <p:cNvPr id="604423" name="直接连接符 604422"/>
          <p:cNvSpPr/>
          <p:nvPr/>
        </p:nvSpPr>
        <p:spPr>
          <a:xfrm flipV="1">
            <a:off x="5940425" y="3811588"/>
            <a:ext cx="576263" cy="0"/>
          </a:xfrm>
          <a:prstGeom prst="line">
            <a:avLst/>
          </a:prstGeom>
          <a:ln w="38100" cap="flat" cmpd="sng">
            <a:solidFill>
              <a:schemeClr val="hlink"/>
            </a:solidFill>
            <a:prstDash val="solid"/>
            <a:headEnd type="none" w="sm" len="med"/>
            <a:tailEnd type="triangle" w="med" len="lg"/>
          </a:ln>
        </p:spPr>
      </p:sp>
      <p:sp>
        <p:nvSpPr>
          <p:cNvPr id="604424" name="直接连接符 604423"/>
          <p:cNvSpPr/>
          <p:nvPr/>
        </p:nvSpPr>
        <p:spPr>
          <a:xfrm rot="-5400000" flipH="1">
            <a:off x="6664325" y="4170363"/>
            <a:ext cx="427038" cy="7937"/>
          </a:xfrm>
          <a:prstGeom prst="line">
            <a:avLst/>
          </a:prstGeom>
          <a:ln w="38100" cap="flat" cmpd="sng">
            <a:solidFill>
              <a:srgbClr val="808000"/>
            </a:solidFill>
            <a:prstDash val="solid"/>
            <a:headEnd type="none" w="sm" len="med"/>
            <a:tailEnd type="triangle" w="med" len="lg"/>
          </a:ln>
        </p:spPr>
      </p:sp>
      <p:sp>
        <p:nvSpPr>
          <p:cNvPr id="604425" name="直接连接符 604424"/>
          <p:cNvSpPr/>
          <p:nvPr/>
        </p:nvSpPr>
        <p:spPr>
          <a:xfrm rot="-5400000" flipH="1">
            <a:off x="6697663" y="3487738"/>
            <a:ext cx="358775" cy="0"/>
          </a:xfrm>
          <a:prstGeom prst="line">
            <a:avLst/>
          </a:prstGeom>
          <a:ln w="38100" cap="flat" cmpd="sng">
            <a:solidFill>
              <a:srgbClr val="808000"/>
            </a:solidFill>
            <a:prstDash val="solid"/>
            <a:headEnd type="none" w="sm" len="med"/>
            <a:tailEnd type="triangle" w="med" len="lg"/>
          </a:ln>
        </p:spPr>
      </p:sp>
      <p:sp>
        <p:nvSpPr>
          <p:cNvPr id="604426" name="文本框 604425"/>
          <p:cNvSpPr txBox="1"/>
          <p:nvPr/>
        </p:nvSpPr>
        <p:spPr>
          <a:xfrm>
            <a:off x="7616825" y="3563938"/>
            <a:ext cx="1098550" cy="641350"/>
          </a:xfrm>
          <a:prstGeom prst="rect">
            <a:avLst/>
          </a:prstGeom>
          <a:noFill/>
          <a:ln w="9525">
            <a:noFill/>
          </a:ln>
        </p:spPr>
        <p:txBody>
          <a:bodyPr wrap="none" anchor="t">
            <a:spAutoFit/>
          </a:bodyPr>
          <a:p>
            <a:r>
              <a:rPr lang="zh-CN" altLang="en-US" sz="1800" dirty="0">
                <a:solidFill>
                  <a:schemeClr val="folHlink"/>
                </a:solidFill>
                <a:latin typeface="Arial" panose="020B0604020202020204" pitchFamily="34" charset="0"/>
                <a:ea typeface="黑体" panose="02010609060101010101" pitchFamily="2" charset="-122"/>
              </a:rPr>
              <a:t>报文摘要</a:t>
            </a:r>
            <a:endParaRPr lang="zh-CN" altLang="en-US" sz="1800" dirty="0">
              <a:solidFill>
                <a:schemeClr val="folHlink"/>
              </a:solidFill>
              <a:latin typeface="Arial" panose="020B0604020202020204" pitchFamily="34" charset="0"/>
              <a:ea typeface="黑体" panose="02010609060101010101" pitchFamily="2" charset="-122"/>
            </a:endParaRPr>
          </a:p>
          <a:p>
            <a:r>
              <a:rPr lang="zh-CN" altLang="en-US" sz="1800" dirty="0">
                <a:solidFill>
                  <a:schemeClr val="folHlink"/>
                </a:solidFill>
                <a:latin typeface="Arial" panose="020B0604020202020204" pitchFamily="34" charset="0"/>
                <a:ea typeface="黑体" panose="02010609060101010101" pitchFamily="2" charset="-122"/>
              </a:rPr>
              <a:t>运算</a:t>
            </a:r>
            <a:endParaRPr lang="zh-CN" altLang="en-US" sz="1800">
              <a:solidFill>
                <a:schemeClr val="folHlink"/>
              </a:solidFill>
              <a:latin typeface="Arial" panose="020B0604020202020204" pitchFamily="34" charset="0"/>
              <a:ea typeface="黑体" panose="02010609060101010101" pitchFamily="2" charset="-122"/>
            </a:endParaRPr>
          </a:p>
        </p:txBody>
      </p:sp>
      <p:sp>
        <p:nvSpPr>
          <p:cNvPr id="604427" name="文本框 604426"/>
          <p:cNvSpPr txBox="1"/>
          <p:nvPr/>
        </p:nvSpPr>
        <p:spPr>
          <a:xfrm>
            <a:off x="6372225" y="4721225"/>
            <a:ext cx="1098550" cy="366713"/>
          </a:xfrm>
          <a:prstGeom prst="rect">
            <a:avLst/>
          </a:prstGeom>
          <a:noFill/>
          <a:ln w="9525">
            <a:noFill/>
          </a:ln>
        </p:spPr>
        <p:txBody>
          <a:bodyPr wrap="none" anchor="t">
            <a:spAutoFit/>
          </a:bodyPr>
          <a:p>
            <a:pPr algn="l"/>
            <a:r>
              <a:rPr lang="zh-CN" altLang="en-US" sz="1800" dirty="0">
                <a:solidFill>
                  <a:schemeClr val="folHlink"/>
                </a:solidFill>
                <a:latin typeface="Arial" panose="020B0604020202020204" pitchFamily="34" charset="0"/>
                <a:ea typeface="黑体" panose="02010609060101010101" pitchFamily="2" charset="-122"/>
              </a:rPr>
              <a:t>报文摘要</a:t>
            </a:r>
            <a:endParaRPr lang="zh-CN" altLang="en-US" sz="1800">
              <a:solidFill>
                <a:schemeClr val="folHlink"/>
              </a:solidFill>
              <a:latin typeface="Arial" panose="020B0604020202020204" pitchFamily="34" charset="0"/>
              <a:ea typeface="黑体" panose="02010609060101010101" pitchFamily="2" charset="-122"/>
            </a:endParaRPr>
          </a:p>
        </p:txBody>
      </p:sp>
      <p:sp>
        <p:nvSpPr>
          <p:cNvPr id="604428" name="文本框 604427"/>
          <p:cNvSpPr txBox="1"/>
          <p:nvPr/>
        </p:nvSpPr>
        <p:spPr>
          <a:xfrm>
            <a:off x="8081963" y="4652963"/>
            <a:ext cx="1098550" cy="366712"/>
          </a:xfrm>
          <a:prstGeom prst="rect">
            <a:avLst/>
          </a:prstGeom>
          <a:noFill/>
          <a:ln w="9525">
            <a:noFill/>
          </a:ln>
        </p:spPr>
        <p:txBody>
          <a:bodyPr wrap="none" anchor="t">
            <a:spAutoFit/>
          </a:bodyPr>
          <a:p>
            <a:pPr algn="l"/>
            <a:r>
              <a:rPr lang="zh-CN" altLang="en-US" sz="1800" dirty="0">
                <a:solidFill>
                  <a:schemeClr val="folHlink"/>
                </a:solidFill>
                <a:latin typeface="Arial" panose="020B0604020202020204" pitchFamily="34" charset="0"/>
                <a:ea typeface="黑体" panose="02010609060101010101" pitchFamily="2" charset="-122"/>
              </a:rPr>
              <a:t>报文摘要</a:t>
            </a:r>
            <a:endParaRPr lang="zh-CN" altLang="en-US" sz="1800">
              <a:solidFill>
                <a:schemeClr val="folHlink"/>
              </a:solidFill>
              <a:latin typeface="Arial" panose="020B0604020202020204" pitchFamily="34" charset="0"/>
              <a:ea typeface="黑体" panose="02010609060101010101" pitchFamily="2" charset="-122"/>
            </a:endParaRPr>
          </a:p>
        </p:txBody>
      </p:sp>
      <p:sp>
        <p:nvSpPr>
          <p:cNvPr id="604429" name="左右箭头 604428"/>
          <p:cNvSpPr/>
          <p:nvPr/>
        </p:nvSpPr>
        <p:spPr>
          <a:xfrm>
            <a:off x="7151688" y="4443413"/>
            <a:ext cx="1223962" cy="241300"/>
          </a:xfrm>
          <a:prstGeom prst="leftRightArrow">
            <a:avLst>
              <a:gd name="adj1" fmla="val 50000"/>
              <a:gd name="adj2" fmla="val 101447"/>
            </a:avLst>
          </a:prstGeom>
          <a:solidFill>
            <a:schemeClr val="hlink"/>
          </a:solidFill>
          <a:ln w="9525" cap="flat" cmpd="sng">
            <a:solidFill>
              <a:schemeClr val="tx1"/>
            </a:solidFill>
            <a:prstDash val="solid"/>
            <a:miter/>
            <a:headEnd type="none" w="med" len="med"/>
            <a:tailEnd type="none" w="med" len="med"/>
          </a:ln>
        </p:spPr>
        <p:txBody>
          <a:bodyPr/>
          <a:p>
            <a:endParaRPr lang="zh-CN" altLang="en-US"/>
          </a:p>
        </p:txBody>
      </p:sp>
      <p:sp>
        <p:nvSpPr>
          <p:cNvPr id="604430" name="右箭头 604429"/>
          <p:cNvSpPr/>
          <p:nvPr/>
        </p:nvSpPr>
        <p:spPr>
          <a:xfrm>
            <a:off x="5364163" y="3011488"/>
            <a:ext cx="1152525" cy="215900"/>
          </a:xfrm>
          <a:prstGeom prst="rightArrow">
            <a:avLst>
              <a:gd name="adj1" fmla="val 50000"/>
              <a:gd name="adj2" fmla="val 133455"/>
            </a:avLst>
          </a:prstGeom>
          <a:solidFill>
            <a:schemeClr val="tx2"/>
          </a:solidFill>
          <a:ln w="9525" cap="flat" cmpd="sng">
            <a:solidFill>
              <a:schemeClr val="folHlink"/>
            </a:solidFill>
            <a:prstDash val="solid"/>
            <a:miter/>
            <a:headEnd type="none" w="med" len="med"/>
            <a:tailEnd type="none" w="med" len="med"/>
          </a:ln>
        </p:spPr>
        <p:txBody>
          <a:bodyPr/>
          <a:p>
            <a:endParaRPr lang="zh-CN" altLang="en-US"/>
          </a:p>
        </p:txBody>
      </p:sp>
      <p:sp>
        <p:nvSpPr>
          <p:cNvPr id="604431" name="文本框 604430"/>
          <p:cNvSpPr txBox="1"/>
          <p:nvPr/>
        </p:nvSpPr>
        <p:spPr>
          <a:xfrm>
            <a:off x="5364163" y="2193925"/>
            <a:ext cx="1098550" cy="457200"/>
          </a:xfrm>
          <a:prstGeom prst="rect">
            <a:avLst/>
          </a:prstGeom>
          <a:noFill/>
          <a:ln w="9525">
            <a:noFill/>
          </a:ln>
        </p:spPr>
        <p:txBody>
          <a:bodyPr wrap="none" anchor="t">
            <a:spAutoFit/>
          </a:bodyPr>
          <a:p>
            <a:pPr algn="l"/>
            <a:r>
              <a:rPr lang="zh-CN" altLang="en-US" sz="2400" dirty="0">
                <a:solidFill>
                  <a:schemeClr val="folHlink"/>
                </a:solidFill>
                <a:latin typeface="Arial" panose="020B0604020202020204" pitchFamily="34" charset="0"/>
                <a:ea typeface="黑体" panose="02010609060101010101" pitchFamily="2" charset="-122"/>
              </a:rPr>
              <a:t>因特网</a:t>
            </a:r>
            <a:endParaRPr lang="zh-CN" altLang="en-US" sz="240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89154" name="标题 689153"/>
          <p:cNvSpPr>
            <a:spLocks noGrp="1"/>
          </p:cNvSpPr>
          <p:nvPr>
            <p:ph type="title"/>
          </p:nvPr>
        </p:nvSpPr>
        <p:spPr>
          <a:xfrm>
            <a:off x="1150938" y="214313"/>
            <a:ext cx="7381875" cy="1462087"/>
          </a:xfrm>
          <a:ln/>
        </p:spPr>
        <p:txBody>
          <a:bodyPr anchor="b"/>
          <a:p>
            <a:pPr algn="ctr"/>
            <a:r>
              <a:rPr lang="en-US" altLang="zh-CN" dirty="0"/>
              <a:t>7.4.2  </a:t>
            </a:r>
            <a:r>
              <a:rPr lang="zh-CN" altLang="en-US" dirty="0"/>
              <a:t>实体鉴别 </a:t>
            </a:r>
            <a:endParaRPr lang="zh-CN" altLang="en-US" dirty="0"/>
          </a:p>
        </p:txBody>
      </p:sp>
      <p:sp>
        <p:nvSpPr>
          <p:cNvPr id="689155" name="文本占位符 689154"/>
          <p:cNvSpPr>
            <a:spLocks noGrp="1"/>
          </p:cNvSpPr>
          <p:nvPr>
            <p:ph type="body" idx="1"/>
          </p:nvPr>
        </p:nvSpPr>
        <p:spPr>
          <a:ln/>
        </p:spPr>
        <p:txBody>
          <a:bodyPr/>
          <a:p>
            <a:r>
              <a:rPr lang="zh-CN" altLang="en-US" dirty="0"/>
              <a:t>实体鉴别和报文鉴别不同。</a:t>
            </a:r>
            <a:endParaRPr lang="zh-CN" altLang="en-US" dirty="0"/>
          </a:p>
          <a:p>
            <a:r>
              <a:rPr lang="zh-CN" altLang="en-US" dirty="0"/>
              <a:t>报文鉴别是对每一个收到的报文都要鉴别报文的发送者，而实体鉴别是在系统接入的全部持续时间内对和自己通信的对方实体</a:t>
            </a:r>
            <a:r>
              <a:rPr lang="zh-CN" altLang="en-US" dirty="0">
                <a:solidFill>
                  <a:schemeClr val="hlink"/>
                </a:solidFill>
              </a:rPr>
              <a:t>只需验证一次</a:t>
            </a:r>
            <a:r>
              <a:rPr lang="zh-CN" altLang="en-US" dirty="0"/>
              <a:t>。 </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90178" name="标题 690177"/>
          <p:cNvSpPr>
            <a:spLocks noGrp="1"/>
          </p:cNvSpPr>
          <p:nvPr>
            <p:ph type="title"/>
          </p:nvPr>
        </p:nvSpPr>
        <p:spPr>
          <a:ln/>
        </p:spPr>
        <p:txBody>
          <a:bodyPr anchor="b"/>
          <a:p>
            <a:pPr algn="ctr"/>
            <a:r>
              <a:rPr lang="zh-CN" altLang="en-US" dirty="0"/>
              <a:t>最简单的实体鉴别过程 </a:t>
            </a:r>
            <a:endParaRPr lang="zh-CN" altLang="en-US" dirty="0"/>
          </a:p>
        </p:txBody>
      </p:sp>
      <p:sp>
        <p:nvSpPr>
          <p:cNvPr id="690179" name="文本占位符 690178"/>
          <p:cNvSpPr>
            <a:spLocks noGrp="1"/>
          </p:cNvSpPr>
          <p:nvPr>
            <p:ph type="body" idx="1"/>
          </p:nvPr>
        </p:nvSpPr>
        <p:spPr>
          <a:ln/>
        </p:spPr>
        <p:txBody>
          <a:bodyPr/>
          <a:p>
            <a:r>
              <a:rPr lang="en-US" altLang="zh-CN" dirty="0"/>
              <a:t>A </a:t>
            </a:r>
            <a:r>
              <a:rPr lang="zh-CN" altLang="en-US" dirty="0"/>
              <a:t>发送给 </a:t>
            </a:r>
            <a:r>
              <a:rPr lang="en-US" altLang="zh-CN" dirty="0"/>
              <a:t>B </a:t>
            </a:r>
            <a:r>
              <a:rPr lang="zh-CN" altLang="en-US" dirty="0"/>
              <a:t>的报文的被加密，使用的是对称密钥 </a:t>
            </a:r>
            <a:r>
              <a:rPr lang="en-US" altLang="zh-CN" i="1"/>
              <a:t>K</a:t>
            </a:r>
            <a:r>
              <a:rPr lang="en-US" altLang="zh-CN" baseline="-25000"/>
              <a:t>AB</a:t>
            </a:r>
            <a:r>
              <a:rPr lang="zh-CN" altLang="en-US" dirty="0"/>
              <a:t>。</a:t>
            </a:r>
            <a:endParaRPr lang="zh-CN" altLang="en-US" dirty="0"/>
          </a:p>
          <a:p>
            <a:r>
              <a:rPr lang="en-US" altLang="zh-CN" dirty="0"/>
              <a:t>B </a:t>
            </a:r>
            <a:r>
              <a:rPr lang="zh-CN" altLang="en-US" dirty="0"/>
              <a:t>收到此报文后，用共享对称密钥 </a:t>
            </a:r>
            <a:r>
              <a:rPr lang="en-US" altLang="zh-CN" i="1"/>
              <a:t>K</a:t>
            </a:r>
            <a:r>
              <a:rPr lang="en-US" altLang="zh-CN" baseline="-25000"/>
              <a:t>AB </a:t>
            </a:r>
            <a:r>
              <a:rPr lang="zh-CN" altLang="en-US" dirty="0"/>
              <a:t>进行解密，因而鉴别了实体 </a:t>
            </a:r>
            <a:r>
              <a:rPr lang="en-US" altLang="zh-CN" dirty="0"/>
              <a:t>A </a:t>
            </a:r>
            <a:r>
              <a:rPr lang="zh-CN" altLang="en-US" dirty="0"/>
              <a:t>的身份。 </a:t>
            </a:r>
            <a:endParaRPr lang="zh-CN" altLang="en-US" dirty="0"/>
          </a:p>
        </p:txBody>
      </p:sp>
      <p:sp>
        <p:nvSpPr>
          <p:cNvPr id="690180" name="直接连接符 690179"/>
          <p:cNvSpPr/>
          <p:nvPr/>
        </p:nvSpPr>
        <p:spPr>
          <a:xfrm>
            <a:off x="990600" y="5837238"/>
            <a:ext cx="7102475" cy="25400"/>
          </a:xfrm>
          <a:prstGeom prst="line">
            <a:avLst/>
          </a:prstGeom>
          <a:ln w="38100" cap="flat" cmpd="sng">
            <a:solidFill>
              <a:schemeClr val="tx2"/>
            </a:solidFill>
            <a:prstDash val="solid"/>
            <a:headEnd type="none" w="sm" len="med"/>
            <a:tailEnd type="triangle" w="med" len="lg"/>
          </a:ln>
        </p:spPr>
      </p:sp>
      <p:sp>
        <p:nvSpPr>
          <p:cNvPr id="690182" name="文本框 690181"/>
          <p:cNvSpPr txBox="1"/>
          <p:nvPr/>
        </p:nvSpPr>
        <p:spPr>
          <a:xfrm>
            <a:off x="323850" y="4413250"/>
            <a:ext cx="387350" cy="455613"/>
          </a:xfrm>
          <a:prstGeom prst="rect">
            <a:avLst/>
          </a:prstGeom>
          <a:noFill/>
          <a:ln w="9525">
            <a:noFill/>
          </a:ln>
        </p:spPr>
        <p:txBody>
          <a:bodyPr wrap="none" anchor="t">
            <a:spAutoFit/>
          </a:bodyPr>
          <a:p>
            <a:pPr algn="l"/>
            <a:r>
              <a:rPr lang="en-US" altLang="zh-CN" sz="2400">
                <a:solidFill>
                  <a:schemeClr val="tx2"/>
                </a:solidFill>
                <a:latin typeface="Arial" panose="020B0604020202020204" pitchFamily="34" charset="0"/>
                <a:ea typeface="黑体" panose="02010609060101010101" pitchFamily="2" charset="-122"/>
              </a:rPr>
              <a:t>A</a:t>
            </a:r>
            <a:endParaRPr lang="en-US" altLang="zh-CN" sz="2400">
              <a:solidFill>
                <a:schemeClr val="tx2"/>
              </a:solidFill>
              <a:latin typeface="Arial" panose="020B0604020202020204" pitchFamily="34" charset="0"/>
              <a:ea typeface="黑体" panose="02010609060101010101" pitchFamily="2" charset="-122"/>
            </a:endParaRPr>
          </a:p>
        </p:txBody>
      </p:sp>
      <p:grpSp>
        <p:nvGrpSpPr>
          <p:cNvPr id="690183" name="组合 690182"/>
          <p:cNvGrpSpPr/>
          <p:nvPr/>
        </p:nvGrpSpPr>
        <p:grpSpPr>
          <a:xfrm>
            <a:off x="585788" y="4364038"/>
            <a:ext cx="863600" cy="939800"/>
            <a:chOff x="921" y="2412"/>
            <a:chExt cx="284" cy="265"/>
          </a:xfrm>
        </p:grpSpPr>
        <p:grpSp>
          <p:nvGrpSpPr>
            <p:cNvPr id="690184" name="组合 690183"/>
            <p:cNvGrpSpPr/>
            <p:nvPr/>
          </p:nvGrpSpPr>
          <p:grpSpPr>
            <a:xfrm>
              <a:off x="928" y="2417"/>
              <a:ext cx="277" cy="260"/>
              <a:chOff x="928" y="2417"/>
              <a:chExt cx="277" cy="260"/>
            </a:xfrm>
          </p:grpSpPr>
          <p:sp>
            <p:nvSpPr>
              <p:cNvPr id="690185" name="任意多边形 690184"/>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90186" name="任意多边形 690185"/>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90187" name="任意多边形 690186"/>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90188" name="任意多边形 690187"/>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90189" name="矩形 690188"/>
              <p:cNvSpPr/>
              <p:nvPr/>
            </p:nvSpPr>
            <p:spPr>
              <a:xfrm>
                <a:off x="974" y="2434"/>
                <a:ext cx="185" cy="132"/>
              </a:xfrm>
              <a:prstGeom prst="rect">
                <a:avLst/>
              </a:prstGeom>
              <a:solidFill>
                <a:srgbClr val="000000"/>
              </a:solidFill>
              <a:ln w="9525">
                <a:noFill/>
              </a:ln>
            </p:spPr>
            <p:txBody>
              <a:bodyPr/>
              <a:p>
                <a:endParaRPr lang="zh-CN" altLang="en-US"/>
              </a:p>
            </p:txBody>
          </p:sp>
          <p:sp>
            <p:nvSpPr>
              <p:cNvPr id="690190" name="矩形 690189"/>
              <p:cNvSpPr/>
              <p:nvPr/>
            </p:nvSpPr>
            <p:spPr>
              <a:xfrm>
                <a:off x="937" y="2576"/>
                <a:ext cx="260" cy="59"/>
              </a:xfrm>
              <a:prstGeom prst="rect">
                <a:avLst/>
              </a:prstGeom>
              <a:solidFill>
                <a:srgbClr val="000000"/>
              </a:solidFill>
              <a:ln w="9525">
                <a:noFill/>
              </a:ln>
            </p:spPr>
            <p:txBody>
              <a:bodyPr/>
              <a:p>
                <a:endParaRPr lang="zh-CN" altLang="en-US"/>
              </a:p>
            </p:txBody>
          </p:sp>
          <p:sp>
            <p:nvSpPr>
              <p:cNvPr id="690191" name="矩形 690190"/>
              <p:cNvSpPr/>
              <p:nvPr/>
            </p:nvSpPr>
            <p:spPr>
              <a:xfrm>
                <a:off x="992" y="2450"/>
                <a:ext cx="150" cy="102"/>
              </a:xfrm>
              <a:prstGeom prst="rect">
                <a:avLst/>
              </a:prstGeom>
              <a:solidFill>
                <a:srgbClr val="000000"/>
              </a:solidFill>
              <a:ln w="9525">
                <a:noFill/>
              </a:ln>
            </p:spPr>
            <p:txBody>
              <a:bodyPr/>
              <a:p>
                <a:endParaRPr lang="zh-CN" altLang="en-US"/>
              </a:p>
            </p:txBody>
          </p:sp>
          <p:sp>
            <p:nvSpPr>
              <p:cNvPr id="690192" name="直接连接符 690191"/>
              <p:cNvSpPr/>
              <p:nvPr/>
            </p:nvSpPr>
            <p:spPr>
              <a:xfrm flipH="1">
                <a:off x="1115" y="2598"/>
                <a:ext cx="61" cy="1"/>
              </a:xfrm>
              <a:prstGeom prst="line">
                <a:avLst/>
              </a:prstGeom>
              <a:ln w="7938" cap="flat" cmpd="sng">
                <a:solidFill>
                  <a:srgbClr val="000000"/>
                </a:solidFill>
                <a:prstDash val="solid"/>
                <a:headEnd type="none" w="med" len="med"/>
                <a:tailEnd type="none" w="med" len="med"/>
              </a:ln>
            </p:spPr>
          </p:sp>
          <p:grpSp>
            <p:nvGrpSpPr>
              <p:cNvPr id="690193" name="组合 690192"/>
              <p:cNvGrpSpPr/>
              <p:nvPr/>
            </p:nvGrpSpPr>
            <p:grpSpPr>
              <a:xfrm>
                <a:off x="928" y="2639"/>
                <a:ext cx="277" cy="38"/>
                <a:chOff x="928" y="2639"/>
                <a:chExt cx="277" cy="38"/>
              </a:xfrm>
            </p:grpSpPr>
            <p:sp>
              <p:nvSpPr>
                <p:cNvPr id="690194" name="任意多边形 690193"/>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90195" name="任意多边形 690194"/>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90196" name="矩形 690195"/>
                <p:cNvSpPr/>
                <p:nvPr/>
              </p:nvSpPr>
              <p:spPr>
                <a:xfrm>
                  <a:off x="930" y="2666"/>
                  <a:ext cx="274" cy="11"/>
                </a:xfrm>
                <a:prstGeom prst="rect">
                  <a:avLst/>
                </a:prstGeom>
                <a:solidFill>
                  <a:srgbClr val="000000"/>
                </a:solidFill>
                <a:ln w="9525">
                  <a:noFill/>
                </a:ln>
              </p:spPr>
              <p:txBody>
                <a:bodyPr/>
                <a:p>
                  <a:endParaRPr lang="zh-CN" altLang="en-US"/>
                </a:p>
              </p:txBody>
            </p:sp>
          </p:grpSp>
        </p:grpSp>
        <p:grpSp>
          <p:nvGrpSpPr>
            <p:cNvPr id="690197" name="组合 690196"/>
            <p:cNvGrpSpPr/>
            <p:nvPr/>
          </p:nvGrpSpPr>
          <p:grpSpPr>
            <a:xfrm>
              <a:off x="921" y="2412"/>
              <a:ext cx="277" cy="261"/>
              <a:chOff x="921" y="2412"/>
              <a:chExt cx="277" cy="261"/>
            </a:xfrm>
          </p:grpSpPr>
          <p:sp>
            <p:nvSpPr>
              <p:cNvPr id="690198" name="任意多边形 690197"/>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90199" name="任意多边形 690198"/>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90200" name="任意多边形 690199"/>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90201" name="任意多边形 690200"/>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90202" name="矩形 690201"/>
              <p:cNvSpPr/>
              <p:nvPr/>
            </p:nvSpPr>
            <p:spPr>
              <a:xfrm>
                <a:off x="968" y="2429"/>
                <a:ext cx="184" cy="132"/>
              </a:xfrm>
              <a:prstGeom prst="rect">
                <a:avLst/>
              </a:prstGeom>
              <a:solidFill>
                <a:srgbClr val="B7B79D"/>
              </a:solidFill>
              <a:ln w="9525">
                <a:noFill/>
              </a:ln>
            </p:spPr>
            <p:txBody>
              <a:bodyPr/>
              <a:p>
                <a:endParaRPr lang="zh-CN" altLang="en-US"/>
              </a:p>
            </p:txBody>
          </p:sp>
          <p:sp>
            <p:nvSpPr>
              <p:cNvPr id="690203" name="矩形 690202"/>
              <p:cNvSpPr/>
              <p:nvPr/>
            </p:nvSpPr>
            <p:spPr>
              <a:xfrm>
                <a:off x="930" y="2571"/>
                <a:ext cx="260" cy="59"/>
              </a:xfrm>
              <a:prstGeom prst="rect">
                <a:avLst/>
              </a:prstGeom>
              <a:solidFill>
                <a:srgbClr val="B7B79D"/>
              </a:solidFill>
              <a:ln w="9525">
                <a:noFill/>
              </a:ln>
            </p:spPr>
            <p:txBody>
              <a:bodyPr/>
              <a:p>
                <a:endParaRPr lang="zh-CN" altLang="en-US"/>
              </a:p>
            </p:txBody>
          </p:sp>
          <p:sp>
            <p:nvSpPr>
              <p:cNvPr id="690204" name="矩形 690203"/>
              <p:cNvSpPr/>
              <p:nvPr/>
            </p:nvSpPr>
            <p:spPr>
              <a:xfrm>
                <a:off x="985" y="2445"/>
                <a:ext cx="150" cy="102"/>
              </a:xfrm>
              <a:prstGeom prst="rect">
                <a:avLst/>
              </a:prstGeom>
              <a:solidFill>
                <a:srgbClr val="FFFFFF"/>
              </a:solidFill>
              <a:ln w="9525">
                <a:noFill/>
              </a:ln>
            </p:spPr>
            <p:txBody>
              <a:bodyPr/>
              <a:p>
                <a:endParaRPr lang="zh-CN" altLang="en-US"/>
              </a:p>
            </p:txBody>
          </p:sp>
          <p:sp>
            <p:nvSpPr>
              <p:cNvPr id="690205" name="直接连接符 690204"/>
              <p:cNvSpPr/>
              <p:nvPr/>
            </p:nvSpPr>
            <p:spPr>
              <a:xfrm flipH="1">
                <a:off x="1108" y="2593"/>
                <a:ext cx="61" cy="1"/>
              </a:xfrm>
              <a:prstGeom prst="line">
                <a:avLst/>
              </a:prstGeom>
              <a:ln w="7938" cap="flat" cmpd="sng">
                <a:solidFill>
                  <a:srgbClr val="000000"/>
                </a:solidFill>
                <a:prstDash val="solid"/>
                <a:headEnd type="none" w="med" len="med"/>
                <a:tailEnd type="none" w="med" len="med"/>
              </a:ln>
            </p:spPr>
          </p:sp>
          <p:grpSp>
            <p:nvGrpSpPr>
              <p:cNvPr id="690206" name="组合 690205"/>
              <p:cNvGrpSpPr/>
              <p:nvPr/>
            </p:nvGrpSpPr>
            <p:grpSpPr>
              <a:xfrm>
                <a:off x="921" y="2635"/>
                <a:ext cx="277" cy="38"/>
                <a:chOff x="921" y="2635"/>
                <a:chExt cx="277" cy="38"/>
              </a:xfrm>
            </p:grpSpPr>
            <p:sp>
              <p:nvSpPr>
                <p:cNvPr id="690207" name="任意多边形 690206"/>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90208" name="任意多边形 690207"/>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90209" name="矩形 690208"/>
                <p:cNvSpPr/>
                <p:nvPr/>
              </p:nvSpPr>
              <p:spPr>
                <a:xfrm>
                  <a:off x="923" y="2662"/>
                  <a:ext cx="274" cy="11"/>
                </a:xfrm>
                <a:prstGeom prst="rect">
                  <a:avLst/>
                </a:prstGeom>
                <a:solidFill>
                  <a:srgbClr val="BAB79D"/>
                </a:solidFill>
                <a:ln w="9525">
                  <a:noFill/>
                </a:ln>
              </p:spPr>
              <p:txBody>
                <a:bodyPr/>
                <a:p>
                  <a:endParaRPr lang="zh-CN" altLang="en-US"/>
                </a:p>
              </p:txBody>
            </p:sp>
          </p:grpSp>
        </p:grpSp>
      </p:grpSp>
      <p:sp>
        <p:nvSpPr>
          <p:cNvPr id="690211" name="文本框 690210"/>
          <p:cNvSpPr txBox="1"/>
          <p:nvPr/>
        </p:nvSpPr>
        <p:spPr>
          <a:xfrm>
            <a:off x="8386763" y="4413250"/>
            <a:ext cx="388937" cy="455613"/>
          </a:xfrm>
          <a:prstGeom prst="rect">
            <a:avLst/>
          </a:prstGeom>
          <a:noFill/>
          <a:ln w="9525">
            <a:noFill/>
          </a:ln>
        </p:spPr>
        <p:txBody>
          <a:bodyPr wrap="none" anchor="t">
            <a:spAutoFit/>
          </a:bodyPr>
          <a:p>
            <a:pPr algn="l"/>
            <a:r>
              <a:rPr lang="en-US" altLang="zh-CN" sz="2400">
                <a:solidFill>
                  <a:schemeClr val="tx2"/>
                </a:solidFill>
                <a:latin typeface="Arial" panose="020B0604020202020204" pitchFamily="34" charset="0"/>
                <a:ea typeface="黑体" panose="02010609060101010101" pitchFamily="2" charset="-122"/>
              </a:rPr>
              <a:t>B</a:t>
            </a:r>
            <a:endParaRPr lang="en-US" altLang="zh-CN" sz="2400">
              <a:solidFill>
                <a:schemeClr val="tx2"/>
              </a:solidFill>
              <a:latin typeface="Arial" panose="020B0604020202020204" pitchFamily="34" charset="0"/>
              <a:ea typeface="黑体" panose="02010609060101010101" pitchFamily="2" charset="-122"/>
            </a:endParaRPr>
          </a:p>
        </p:txBody>
      </p:sp>
      <p:grpSp>
        <p:nvGrpSpPr>
          <p:cNvPr id="690212" name="组合 690211"/>
          <p:cNvGrpSpPr/>
          <p:nvPr/>
        </p:nvGrpSpPr>
        <p:grpSpPr>
          <a:xfrm>
            <a:off x="7600950" y="4364038"/>
            <a:ext cx="863600" cy="939800"/>
            <a:chOff x="921" y="2412"/>
            <a:chExt cx="284" cy="265"/>
          </a:xfrm>
        </p:grpSpPr>
        <p:grpSp>
          <p:nvGrpSpPr>
            <p:cNvPr id="690213" name="组合 690212"/>
            <p:cNvGrpSpPr/>
            <p:nvPr/>
          </p:nvGrpSpPr>
          <p:grpSpPr>
            <a:xfrm>
              <a:off x="928" y="2417"/>
              <a:ext cx="277" cy="260"/>
              <a:chOff x="928" y="2417"/>
              <a:chExt cx="277" cy="260"/>
            </a:xfrm>
          </p:grpSpPr>
          <p:sp>
            <p:nvSpPr>
              <p:cNvPr id="690214" name="任意多边形 690213"/>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90215" name="任意多边形 690214"/>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90216" name="任意多边形 690215"/>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90217" name="任意多边形 690216"/>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90218" name="矩形 690217"/>
              <p:cNvSpPr/>
              <p:nvPr/>
            </p:nvSpPr>
            <p:spPr>
              <a:xfrm>
                <a:off x="974" y="2434"/>
                <a:ext cx="185" cy="132"/>
              </a:xfrm>
              <a:prstGeom prst="rect">
                <a:avLst/>
              </a:prstGeom>
              <a:solidFill>
                <a:srgbClr val="000000"/>
              </a:solidFill>
              <a:ln w="9525">
                <a:noFill/>
              </a:ln>
            </p:spPr>
            <p:txBody>
              <a:bodyPr/>
              <a:p>
                <a:endParaRPr lang="zh-CN" altLang="en-US"/>
              </a:p>
            </p:txBody>
          </p:sp>
          <p:sp>
            <p:nvSpPr>
              <p:cNvPr id="690219" name="矩形 690218"/>
              <p:cNvSpPr/>
              <p:nvPr/>
            </p:nvSpPr>
            <p:spPr>
              <a:xfrm>
                <a:off x="937" y="2576"/>
                <a:ext cx="260" cy="59"/>
              </a:xfrm>
              <a:prstGeom prst="rect">
                <a:avLst/>
              </a:prstGeom>
              <a:solidFill>
                <a:srgbClr val="000000"/>
              </a:solidFill>
              <a:ln w="9525">
                <a:noFill/>
              </a:ln>
            </p:spPr>
            <p:txBody>
              <a:bodyPr/>
              <a:p>
                <a:endParaRPr lang="zh-CN" altLang="en-US"/>
              </a:p>
            </p:txBody>
          </p:sp>
          <p:sp>
            <p:nvSpPr>
              <p:cNvPr id="690220" name="矩形 690219"/>
              <p:cNvSpPr/>
              <p:nvPr/>
            </p:nvSpPr>
            <p:spPr>
              <a:xfrm>
                <a:off x="992" y="2450"/>
                <a:ext cx="150" cy="102"/>
              </a:xfrm>
              <a:prstGeom prst="rect">
                <a:avLst/>
              </a:prstGeom>
              <a:solidFill>
                <a:srgbClr val="000000"/>
              </a:solidFill>
              <a:ln w="9525">
                <a:noFill/>
              </a:ln>
            </p:spPr>
            <p:txBody>
              <a:bodyPr/>
              <a:p>
                <a:endParaRPr lang="zh-CN" altLang="en-US"/>
              </a:p>
            </p:txBody>
          </p:sp>
          <p:sp>
            <p:nvSpPr>
              <p:cNvPr id="690221" name="直接连接符 690220"/>
              <p:cNvSpPr/>
              <p:nvPr/>
            </p:nvSpPr>
            <p:spPr>
              <a:xfrm flipH="1">
                <a:off x="1115" y="2598"/>
                <a:ext cx="61" cy="1"/>
              </a:xfrm>
              <a:prstGeom prst="line">
                <a:avLst/>
              </a:prstGeom>
              <a:ln w="7938" cap="flat" cmpd="sng">
                <a:solidFill>
                  <a:srgbClr val="000000"/>
                </a:solidFill>
                <a:prstDash val="solid"/>
                <a:headEnd type="none" w="med" len="med"/>
                <a:tailEnd type="none" w="med" len="med"/>
              </a:ln>
            </p:spPr>
          </p:sp>
          <p:grpSp>
            <p:nvGrpSpPr>
              <p:cNvPr id="690222" name="组合 690221"/>
              <p:cNvGrpSpPr/>
              <p:nvPr/>
            </p:nvGrpSpPr>
            <p:grpSpPr>
              <a:xfrm>
                <a:off x="928" y="2639"/>
                <a:ext cx="277" cy="38"/>
                <a:chOff x="928" y="2639"/>
                <a:chExt cx="277" cy="38"/>
              </a:xfrm>
            </p:grpSpPr>
            <p:sp>
              <p:nvSpPr>
                <p:cNvPr id="690223" name="任意多边形 690222"/>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90224" name="任意多边形 690223"/>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90225" name="矩形 690224"/>
                <p:cNvSpPr/>
                <p:nvPr/>
              </p:nvSpPr>
              <p:spPr>
                <a:xfrm>
                  <a:off x="930" y="2666"/>
                  <a:ext cx="274" cy="11"/>
                </a:xfrm>
                <a:prstGeom prst="rect">
                  <a:avLst/>
                </a:prstGeom>
                <a:solidFill>
                  <a:srgbClr val="000000"/>
                </a:solidFill>
                <a:ln w="9525">
                  <a:noFill/>
                </a:ln>
              </p:spPr>
              <p:txBody>
                <a:bodyPr/>
                <a:p>
                  <a:endParaRPr lang="zh-CN" altLang="en-US"/>
                </a:p>
              </p:txBody>
            </p:sp>
          </p:grpSp>
        </p:grpSp>
        <p:grpSp>
          <p:nvGrpSpPr>
            <p:cNvPr id="690226" name="组合 690225"/>
            <p:cNvGrpSpPr/>
            <p:nvPr/>
          </p:nvGrpSpPr>
          <p:grpSpPr>
            <a:xfrm>
              <a:off x="921" y="2412"/>
              <a:ext cx="277" cy="261"/>
              <a:chOff x="921" y="2412"/>
              <a:chExt cx="277" cy="261"/>
            </a:xfrm>
          </p:grpSpPr>
          <p:sp>
            <p:nvSpPr>
              <p:cNvPr id="690227" name="任意多边形 690226"/>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90228" name="任意多边形 690227"/>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90229" name="任意多边形 690228"/>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90230" name="任意多边形 690229"/>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90231" name="矩形 690230"/>
              <p:cNvSpPr/>
              <p:nvPr/>
            </p:nvSpPr>
            <p:spPr>
              <a:xfrm>
                <a:off x="968" y="2429"/>
                <a:ext cx="184" cy="132"/>
              </a:xfrm>
              <a:prstGeom prst="rect">
                <a:avLst/>
              </a:prstGeom>
              <a:solidFill>
                <a:srgbClr val="B7B79D"/>
              </a:solidFill>
              <a:ln w="9525">
                <a:noFill/>
              </a:ln>
            </p:spPr>
            <p:txBody>
              <a:bodyPr/>
              <a:p>
                <a:endParaRPr lang="zh-CN" altLang="en-US"/>
              </a:p>
            </p:txBody>
          </p:sp>
          <p:sp>
            <p:nvSpPr>
              <p:cNvPr id="690232" name="矩形 690231"/>
              <p:cNvSpPr/>
              <p:nvPr/>
            </p:nvSpPr>
            <p:spPr>
              <a:xfrm>
                <a:off x="930" y="2571"/>
                <a:ext cx="260" cy="59"/>
              </a:xfrm>
              <a:prstGeom prst="rect">
                <a:avLst/>
              </a:prstGeom>
              <a:solidFill>
                <a:srgbClr val="B7B79D"/>
              </a:solidFill>
              <a:ln w="9525">
                <a:noFill/>
              </a:ln>
            </p:spPr>
            <p:txBody>
              <a:bodyPr/>
              <a:p>
                <a:endParaRPr lang="zh-CN" altLang="en-US"/>
              </a:p>
            </p:txBody>
          </p:sp>
          <p:sp>
            <p:nvSpPr>
              <p:cNvPr id="690233" name="矩形 690232"/>
              <p:cNvSpPr/>
              <p:nvPr/>
            </p:nvSpPr>
            <p:spPr>
              <a:xfrm>
                <a:off x="985" y="2445"/>
                <a:ext cx="150" cy="102"/>
              </a:xfrm>
              <a:prstGeom prst="rect">
                <a:avLst/>
              </a:prstGeom>
              <a:solidFill>
                <a:srgbClr val="FFFFFF"/>
              </a:solidFill>
              <a:ln w="9525">
                <a:noFill/>
              </a:ln>
            </p:spPr>
            <p:txBody>
              <a:bodyPr/>
              <a:p>
                <a:endParaRPr lang="zh-CN" altLang="en-US"/>
              </a:p>
            </p:txBody>
          </p:sp>
          <p:sp>
            <p:nvSpPr>
              <p:cNvPr id="690234" name="直接连接符 690233"/>
              <p:cNvSpPr/>
              <p:nvPr/>
            </p:nvSpPr>
            <p:spPr>
              <a:xfrm flipH="1">
                <a:off x="1108" y="2593"/>
                <a:ext cx="61" cy="1"/>
              </a:xfrm>
              <a:prstGeom prst="line">
                <a:avLst/>
              </a:prstGeom>
              <a:ln w="7938" cap="flat" cmpd="sng">
                <a:solidFill>
                  <a:srgbClr val="000000"/>
                </a:solidFill>
                <a:prstDash val="solid"/>
                <a:headEnd type="none" w="med" len="med"/>
                <a:tailEnd type="none" w="med" len="med"/>
              </a:ln>
            </p:spPr>
          </p:sp>
          <p:grpSp>
            <p:nvGrpSpPr>
              <p:cNvPr id="690235" name="组合 690234"/>
              <p:cNvGrpSpPr/>
              <p:nvPr/>
            </p:nvGrpSpPr>
            <p:grpSpPr>
              <a:xfrm>
                <a:off x="921" y="2635"/>
                <a:ext cx="277" cy="38"/>
                <a:chOff x="921" y="2635"/>
                <a:chExt cx="277" cy="38"/>
              </a:xfrm>
            </p:grpSpPr>
            <p:sp>
              <p:nvSpPr>
                <p:cNvPr id="690236" name="任意多边形 690235"/>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90237" name="任意多边形 690236"/>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90238" name="矩形 690237"/>
                <p:cNvSpPr/>
                <p:nvPr/>
              </p:nvSpPr>
              <p:spPr>
                <a:xfrm>
                  <a:off x="923" y="2662"/>
                  <a:ext cx="274" cy="11"/>
                </a:xfrm>
                <a:prstGeom prst="rect">
                  <a:avLst/>
                </a:prstGeom>
                <a:solidFill>
                  <a:srgbClr val="BAB79D"/>
                </a:solidFill>
                <a:ln w="9525">
                  <a:noFill/>
                </a:ln>
              </p:spPr>
              <p:txBody>
                <a:bodyPr/>
                <a:p>
                  <a:endParaRPr lang="zh-CN" altLang="en-US"/>
                </a:p>
              </p:txBody>
            </p:sp>
          </p:grpSp>
        </p:grpSp>
      </p:grpSp>
      <p:sp>
        <p:nvSpPr>
          <p:cNvPr id="690239" name="直接连接符 690238"/>
          <p:cNvSpPr/>
          <p:nvPr/>
        </p:nvSpPr>
        <p:spPr>
          <a:xfrm rot="-5400000" flipH="1">
            <a:off x="527050" y="5910263"/>
            <a:ext cx="941388" cy="0"/>
          </a:xfrm>
          <a:prstGeom prst="line">
            <a:avLst/>
          </a:prstGeom>
          <a:ln w="9525" cap="flat" cmpd="sng">
            <a:solidFill>
              <a:schemeClr val="tx1"/>
            </a:solidFill>
            <a:prstDash val="solid"/>
            <a:headEnd type="none" w="sm" len="med"/>
            <a:tailEnd type="none" w="med" len="lg"/>
          </a:ln>
        </p:spPr>
      </p:sp>
      <p:sp>
        <p:nvSpPr>
          <p:cNvPr id="690240" name="直接连接符 690239"/>
          <p:cNvSpPr/>
          <p:nvPr/>
        </p:nvSpPr>
        <p:spPr>
          <a:xfrm rot="-5400000" flipH="1">
            <a:off x="7580313" y="5886450"/>
            <a:ext cx="941387" cy="0"/>
          </a:xfrm>
          <a:prstGeom prst="line">
            <a:avLst/>
          </a:prstGeom>
          <a:ln w="9525" cap="flat" cmpd="sng">
            <a:solidFill>
              <a:schemeClr val="tx1"/>
            </a:solidFill>
            <a:prstDash val="solid"/>
            <a:headEnd type="none" w="sm" len="med"/>
            <a:tailEnd type="none" w="med" len="lg"/>
          </a:ln>
        </p:spPr>
      </p:sp>
      <p:sp>
        <p:nvSpPr>
          <p:cNvPr id="690241" name="矩形 690240"/>
          <p:cNvSpPr/>
          <p:nvPr/>
        </p:nvSpPr>
        <p:spPr>
          <a:xfrm>
            <a:off x="3373438" y="5505450"/>
            <a:ext cx="2586037" cy="671513"/>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2400" dirty="0">
                <a:solidFill>
                  <a:schemeClr val="tx2"/>
                </a:solidFill>
                <a:latin typeface="Arial" panose="020B0604020202020204" pitchFamily="34" charset="0"/>
                <a:ea typeface="黑体" panose="02010609060101010101" pitchFamily="2" charset="-122"/>
              </a:rPr>
              <a:t>A, </a:t>
            </a:r>
            <a:r>
              <a:rPr lang="zh-CN" altLang="en-US" sz="2400" dirty="0">
                <a:solidFill>
                  <a:schemeClr val="tx2"/>
                </a:solidFill>
                <a:latin typeface="Arial" panose="020B0604020202020204" pitchFamily="34" charset="0"/>
                <a:ea typeface="黑体" panose="02010609060101010101" pitchFamily="2" charset="-122"/>
              </a:rPr>
              <a:t>口令</a:t>
            </a:r>
            <a:endParaRPr lang="zh-CN" altLang="en-US" sz="2400" dirty="0">
              <a:solidFill>
                <a:schemeClr val="tx2"/>
              </a:solidFill>
              <a:latin typeface="Arial" panose="020B0604020202020204" pitchFamily="34" charset="0"/>
              <a:ea typeface="黑体" panose="02010609060101010101" pitchFamily="2" charset="-122"/>
            </a:endParaRPr>
          </a:p>
        </p:txBody>
      </p:sp>
      <p:pic>
        <p:nvPicPr>
          <p:cNvPr id="690242" name="图片 690241"/>
          <p:cNvPicPr/>
          <p:nvPr/>
        </p:nvPicPr>
        <p:blipFill>
          <a:blip r:embed="rId1"/>
          <a:stretch>
            <a:fillRect/>
          </a:stretch>
        </p:blipFill>
        <p:spPr>
          <a:xfrm>
            <a:off x="2998788" y="4903788"/>
            <a:ext cx="665162" cy="793750"/>
          </a:xfrm>
          <a:prstGeom prst="rect">
            <a:avLst/>
          </a:prstGeom>
          <a:noFill/>
          <a:ln w="12699">
            <a:noFill/>
          </a:ln>
        </p:spPr>
      </p:pic>
      <p:sp>
        <p:nvSpPr>
          <p:cNvPr id="690243" name="文本框 690242"/>
          <p:cNvSpPr txBox="1"/>
          <p:nvPr/>
        </p:nvSpPr>
        <p:spPr>
          <a:xfrm>
            <a:off x="2411413" y="4868863"/>
            <a:ext cx="655637" cy="457200"/>
          </a:xfrm>
          <a:prstGeom prst="rect">
            <a:avLst/>
          </a:prstGeom>
          <a:noFill/>
          <a:ln w="9525">
            <a:noFill/>
          </a:ln>
        </p:spPr>
        <p:txBody>
          <a:bodyPr wrap="none" anchor="t">
            <a:spAutoFit/>
          </a:bodyPr>
          <a:p>
            <a:pPr algn="l"/>
            <a:r>
              <a:rPr lang="en-US" altLang="zh-CN" sz="2400" i="1">
                <a:solidFill>
                  <a:schemeClr val="tx2"/>
                </a:solidFill>
                <a:latin typeface="Arial" panose="020B0604020202020204" pitchFamily="34" charset="0"/>
                <a:ea typeface="黑体" panose="02010609060101010101" pitchFamily="2" charset="-122"/>
              </a:rPr>
              <a:t>K</a:t>
            </a:r>
            <a:r>
              <a:rPr lang="en-US" altLang="zh-CN" sz="2400" baseline="-25000">
                <a:solidFill>
                  <a:schemeClr val="tx2"/>
                </a:solidFill>
                <a:latin typeface="Arial" panose="020B0604020202020204" pitchFamily="34" charset="0"/>
                <a:ea typeface="黑体" panose="02010609060101010101" pitchFamily="2" charset="-122"/>
              </a:rPr>
              <a:t>AB</a:t>
            </a:r>
            <a:endParaRPr lang="en-US" altLang="zh-CN" sz="2400" baseline="-25000">
              <a:solidFill>
                <a:schemeClr val="tx2"/>
              </a:solidFill>
              <a:latin typeface="Arial" panose="020B0604020202020204" pitchFamily="34" charset="0"/>
              <a:ea typeface="黑体" panose="0201060906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91202" name="标题 691201"/>
          <p:cNvSpPr>
            <a:spLocks noGrp="1"/>
          </p:cNvSpPr>
          <p:nvPr>
            <p:ph type="title"/>
          </p:nvPr>
        </p:nvSpPr>
        <p:spPr>
          <a:ln/>
        </p:spPr>
        <p:txBody>
          <a:bodyPr anchor="b"/>
          <a:p>
            <a:pPr algn="ctr"/>
            <a:r>
              <a:rPr lang="zh-CN" altLang="en-US" dirty="0"/>
              <a:t>明显的漏洞</a:t>
            </a:r>
            <a:endParaRPr lang="zh-CN" altLang="en-US" dirty="0"/>
          </a:p>
        </p:txBody>
      </p:sp>
      <p:sp>
        <p:nvSpPr>
          <p:cNvPr id="691203" name="文本占位符 691202"/>
          <p:cNvSpPr>
            <a:spLocks noGrp="1"/>
          </p:cNvSpPr>
          <p:nvPr>
            <p:ph type="body" idx="1"/>
          </p:nvPr>
        </p:nvSpPr>
        <p:spPr>
          <a:ln/>
        </p:spPr>
        <p:txBody>
          <a:bodyPr/>
          <a:p>
            <a:r>
              <a:rPr lang="zh-CN" altLang="en-US" sz="2800" dirty="0"/>
              <a:t>入侵者 </a:t>
            </a:r>
            <a:r>
              <a:rPr lang="en-US" altLang="zh-CN" sz="2800" dirty="0"/>
              <a:t>C </a:t>
            </a:r>
            <a:r>
              <a:rPr lang="zh-CN" altLang="en-US" sz="2800" dirty="0"/>
              <a:t>可以从网络上截获 </a:t>
            </a:r>
            <a:r>
              <a:rPr lang="en-US" altLang="zh-CN" sz="2800" dirty="0"/>
              <a:t>A </a:t>
            </a:r>
            <a:r>
              <a:rPr lang="zh-CN" altLang="en-US" sz="2800" dirty="0"/>
              <a:t>发给 </a:t>
            </a:r>
            <a:r>
              <a:rPr lang="en-US" altLang="zh-CN" sz="2800" dirty="0"/>
              <a:t>B </a:t>
            </a:r>
            <a:r>
              <a:rPr lang="zh-CN" altLang="en-US" sz="2800" dirty="0"/>
              <a:t>的报文。</a:t>
            </a:r>
            <a:r>
              <a:rPr lang="en-US" altLang="zh-CN" sz="2800" dirty="0"/>
              <a:t>C </a:t>
            </a:r>
            <a:r>
              <a:rPr lang="zh-CN" altLang="en-US" sz="2800" dirty="0"/>
              <a:t>并不需要破译这个报文（因为这可能很花很多时间）而可以直接把这个由 </a:t>
            </a:r>
            <a:r>
              <a:rPr lang="en-US" altLang="zh-CN" sz="2800" dirty="0"/>
              <a:t>A </a:t>
            </a:r>
            <a:r>
              <a:rPr lang="zh-CN" altLang="en-US" sz="2800" dirty="0"/>
              <a:t>加密的报文发送给 </a:t>
            </a:r>
            <a:r>
              <a:rPr lang="en-US" altLang="zh-CN" sz="2800" dirty="0"/>
              <a:t>B</a:t>
            </a:r>
            <a:r>
              <a:rPr lang="zh-CN" altLang="en-US" sz="2800" dirty="0"/>
              <a:t>，使 </a:t>
            </a:r>
            <a:r>
              <a:rPr lang="en-US" altLang="zh-CN" sz="2800" dirty="0"/>
              <a:t>B </a:t>
            </a:r>
            <a:r>
              <a:rPr lang="zh-CN" altLang="en-US" sz="2800" dirty="0"/>
              <a:t>误认为 </a:t>
            </a:r>
            <a:r>
              <a:rPr lang="en-US" altLang="zh-CN" sz="2800" dirty="0"/>
              <a:t>C </a:t>
            </a:r>
            <a:r>
              <a:rPr lang="zh-CN" altLang="en-US" sz="2800" dirty="0"/>
              <a:t>就是 </a:t>
            </a:r>
            <a:r>
              <a:rPr lang="en-US" altLang="zh-CN" sz="2800" dirty="0"/>
              <a:t>A</a:t>
            </a:r>
            <a:r>
              <a:rPr lang="zh-CN" altLang="en-US" sz="2800" dirty="0"/>
              <a:t>。然后 </a:t>
            </a:r>
            <a:r>
              <a:rPr lang="en-US" altLang="zh-CN" sz="2800" dirty="0"/>
              <a:t>B </a:t>
            </a:r>
            <a:r>
              <a:rPr lang="zh-CN" altLang="en-US" sz="2800" dirty="0"/>
              <a:t>就向伪装是 </a:t>
            </a:r>
            <a:r>
              <a:rPr lang="en-US" altLang="zh-CN" sz="2800" dirty="0"/>
              <a:t>A </a:t>
            </a:r>
            <a:r>
              <a:rPr lang="zh-CN" altLang="en-US" sz="2800" dirty="0"/>
              <a:t>的 </a:t>
            </a:r>
            <a:r>
              <a:rPr lang="en-US" altLang="zh-CN" sz="2800" dirty="0"/>
              <a:t>C </a:t>
            </a:r>
            <a:r>
              <a:rPr lang="zh-CN" altLang="en-US" sz="2800" dirty="0"/>
              <a:t>发送应发给 </a:t>
            </a:r>
            <a:r>
              <a:rPr lang="en-US" altLang="zh-CN" sz="2800" dirty="0"/>
              <a:t>A </a:t>
            </a:r>
            <a:r>
              <a:rPr lang="zh-CN" altLang="en-US" sz="2800" dirty="0"/>
              <a:t>的报文。</a:t>
            </a:r>
            <a:endParaRPr lang="zh-CN" altLang="en-US" sz="2800" dirty="0"/>
          </a:p>
          <a:p>
            <a:r>
              <a:rPr lang="zh-CN" altLang="en-US" sz="2800" dirty="0"/>
              <a:t>这就叫做</a:t>
            </a:r>
            <a:r>
              <a:rPr lang="zh-CN" altLang="en-US" sz="2800" dirty="0">
                <a:solidFill>
                  <a:schemeClr val="hlink"/>
                </a:solidFill>
              </a:rPr>
              <a:t>重放攻击</a:t>
            </a:r>
            <a:r>
              <a:rPr lang="en-US" altLang="zh-CN" sz="2800" dirty="0"/>
              <a:t>(replay attack)</a:t>
            </a:r>
            <a:r>
              <a:rPr lang="zh-CN" altLang="en-US" sz="2800" dirty="0"/>
              <a:t>。</a:t>
            </a:r>
            <a:r>
              <a:rPr lang="en-US" altLang="zh-CN" sz="2800" dirty="0"/>
              <a:t>C </a:t>
            </a:r>
            <a:r>
              <a:rPr lang="zh-CN" altLang="en-US" sz="2800" dirty="0"/>
              <a:t>甚至还可以截获 </a:t>
            </a:r>
            <a:r>
              <a:rPr lang="en-US" altLang="zh-CN" sz="2800" dirty="0"/>
              <a:t>A </a:t>
            </a:r>
            <a:r>
              <a:rPr lang="zh-CN" altLang="en-US" sz="2800" dirty="0"/>
              <a:t>的 </a:t>
            </a:r>
            <a:r>
              <a:rPr lang="en-US" altLang="zh-CN" sz="2800" dirty="0"/>
              <a:t>IP </a:t>
            </a:r>
            <a:r>
              <a:rPr lang="zh-CN" altLang="en-US" sz="2800" dirty="0"/>
              <a:t>地址，然后把 </a:t>
            </a:r>
            <a:r>
              <a:rPr lang="en-US" altLang="zh-CN" sz="2800" dirty="0"/>
              <a:t>A </a:t>
            </a:r>
            <a:r>
              <a:rPr lang="zh-CN" altLang="en-US" sz="2800" dirty="0"/>
              <a:t>的 </a:t>
            </a:r>
            <a:r>
              <a:rPr lang="en-US" altLang="zh-CN" sz="2800" dirty="0"/>
              <a:t>IP </a:t>
            </a:r>
            <a:r>
              <a:rPr lang="zh-CN" altLang="en-US" sz="2800" dirty="0"/>
              <a:t>地址冒充为自己的 </a:t>
            </a:r>
            <a:r>
              <a:rPr lang="en-US" altLang="zh-CN" sz="2800" dirty="0"/>
              <a:t>IP </a:t>
            </a:r>
            <a:r>
              <a:rPr lang="zh-CN" altLang="en-US" sz="2800" dirty="0"/>
              <a:t>地址（这叫做 </a:t>
            </a:r>
            <a:r>
              <a:rPr lang="en-US" altLang="zh-CN" sz="2800" dirty="0"/>
              <a:t>IP </a:t>
            </a:r>
            <a:r>
              <a:rPr lang="zh-CN" altLang="en-US" sz="2800" dirty="0"/>
              <a:t>欺骗），使 </a:t>
            </a:r>
            <a:r>
              <a:rPr lang="en-US" altLang="zh-CN" sz="2800" dirty="0"/>
              <a:t>B </a:t>
            </a:r>
            <a:r>
              <a:rPr lang="zh-CN" altLang="en-US" sz="2800" dirty="0"/>
              <a:t>更加容易受骗。 </a:t>
            </a:r>
            <a:endParaRPr lang="zh-CN"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92226" name="标题 692225"/>
          <p:cNvSpPr>
            <a:spLocks noGrp="1"/>
          </p:cNvSpPr>
          <p:nvPr>
            <p:ph type="title"/>
          </p:nvPr>
        </p:nvSpPr>
        <p:spPr>
          <a:ln/>
        </p:spPr>
        <p:txBody>
          <a:bodyPr anchor="b"/>
          <a:p>
            <a:pPr algn="ctr"/>
            <a:r>
              <a:rPr lang="zh-CN" altLang="en-US" dirty="0"/>
              <a:t>使用不重数</a:t>
            </a:r>
            <a:endParaRPr lang="zh-CN" altLang="en-US" dirty="0"/>
          </a:p>
        </p:txBody>
      </p:sp>
      <p:sp>
        <p:nvSpPr>
          <p:cNvPr id="692227" name="文本占位符 692226"/>
          <p:cNvSpPr>
            <a:spLocks noGrp="1"/>
          </p:cNvSpPr>
          <p:nvPr>
            <p:ph type="body" idx="1"/>
          </p:nvPr>
        </p:nvSpPr>
        <p:spPr>
          <a:ln/>
        </p:spPr>
        <p:txBody>
          <a:bodyPr/>
          <a:p>
            <a:r>
              <a:rPr lang="zh-CN" altLang="en-US" dirty="0"/>
              <a:t>为了对付重放攻击，可以使用</a:t>
            </a:r>
            <a:r>
              <a:rPr lang="zh-CN" altLang="en-US" dirty="0">
                <a:solidFill>
                  <a:schemeClr val="hlink"/>
                </a:solidFill>
              </a:rPr>
              <a:t>不重数</a:t>
            </a:r>
            <a:r>
              <a:rPr lang="en-US" altLang="zh-CN" dirty="0"/>
              <a:t>(nonce)</a:t>
            </a:r>
            <a:r>
              <a:rPr lang="zh-CN" altLang="en-US" dirty="0"/>
              <a:t>。不重数就是一个不重复使用的大随机数，即“</a:t>
            </a:r>
            <a:r>
              <a:rPr lang="zh-CN" altLang="en-US" dirty="0">
                <a:solidFill>
                  <a:schemeClr val="hlink"/>
                </a:solidFill>
              </a:rPr>
              <a:t>一次一数</a:t>
            </a:r>
            <a:r>
              <a:rPr lang="zh-CN" altLang="en-US" dirty="0"/>
              <a:t>”。 </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93252" name="标题 693251"/>
          <p:cNvSpPr>
            <a:spLocks noGrp="1"/>
          </p:cNvSpPr>
          <p:nvPr>
            <p:ph type="title"/>
          </p:nvPr>
        </p:nvSpPr>
        <p:spPr>
          <a:ln/>
        </p:spPr>
        <p:txBody>
          <a:bodyPr anchor="b"/>
          <a:p>
            <a:pPr algn="ctr"/>
            <a:r>
              <a:rPr lang="zh-CN" altLang="en-US" dirty="0"/>
              <a:t>使用不重数进行鉴别 </a:t>
            </a:r>
            <a:endParaRPr lang="zh-CN" altLang="en-US" dirty="0"/>
          </a:p>
        </p:txBody>
      </p:sp>
      <p:sp>
        <p:nvSpPr>
          <p:cNvPr id="693255" name="文本框 693254"/>
          <p:cNvSpPr txBox="1"/>
          <p:nvPr/>
        </p:nvSpPr>
        <p:spPr>
          <a:xfrm>
            <a:off x="962025" y="2108200"/>
            <a:ext cx="387350" cy="457200"/>
          </a:xfrm>
          <a:prstGeom prst="rect">
            <a:avLst/>
          </a:prstGeom>
          <a:noFill/>
          <a:ln w="9525">
            <a:noFill/>
          </a:ln>
        </p:spPr>
        <p:txBody>
          <a:bodyPr wrap="none" anchor="t">
            <a:spAutoFit/>
          </a:bodyPr>
          <a:p>
            <a:pPr algn="l"/>
            <a:r>
              <a:rPr lang="en-US" altLang="zh-CN" sz="2400">
                <a:solidFill>
                  <a:schemeClr val="tx2"/>
                </a:solidFill>
                <a:latin typeface="Arial" panose="020B0604020202020204" pitchFamily="34" charset="0"/>
                <a:ea typeface="黑体" panose="02010609060101010101" pitchFamily="2" charset="-122"/>
              </a:rPr>
              <a:t>A</a:t>
            </a:r>
            <a:endParaRPr lang="en-US" altLang="zh-CN" sz="2400">
              <a:solidFill>
                <a:schemeClr val="tx2"/>
              </a:solidFill>
              <a:latin typeface="Arial" panose="020B0604020202020204" pitchFamily="34" charset="0"/>
              <a:ea typeface="黑体" panose="02010609060101010101" pitchFamily="2" charset="-122"/>
            </a:endParaRPr>
          </a:p>
        </p:txBody>
      </p:sp>
      <p:grpSp>
        <p:nvGrpSpPr>
          <p:cNvPr id="693256" name="组合 693255"/>
          <p:cNvGrpSpPr/>
          <p:nvPr/>
        </p:nvGrpSpPr>
        <p:grpSpPr>
          <a:xfrm>
            <a:off x="1292225" y="2063750"/>
            <a:ext cx="752475" cy="782638"/>
            <a:chOff x="921" y="2412"/>
            <a:chExt cx="284" cy="265"/>
          </a:xfrm>
        </p:grpSpPr>
        <p:grpSp>
          <p:nvGrpSpPr>
            <p:cNvPr id="693257" name="组合 693256"/>
            <p:cNvGrpSpPr/>
            <p:nvPr/>
          </p:nvGrpSpPr>
          <p:grpSpPr>
            <a:xfrm>
              <a:off x="928" y="2417"/>
              <a:ext cx="277" cy="260"/>
              <a:chOff x="928" y="2417"/>
              <a:chExt cx="277" cy="260"/>
            </a:xfrm>
          </p:grpSpPr>
          <p:sp>
            <p:nvSpPr>
              <p:cNvPr id="693258" name="任意多边形 693257"/>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93259" name="任意多边形 693258"/>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93260" name="任意多边形 693259"/>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93261" name="任意多边形 693260"/>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93262" name="矩形 693261"/>
              <p:cNvSpPr/>
              <p:nvPr/>
            </p:nvSpPr>
            <p:spPr>
              <a:xfrm>
                <a:off x="974" y="2434"/>
                <a:ext cx="185" cy="132"/>
              </a:xfrm>
              <a:prstGeom prst="rect">
                <a:avLst/>
              </a:prstGeom>
              <a:solidFill>
                <a:srgbClr val="000000"/>
              </a:solidFill>
              <a:ln w="9525">
                <a:noFill/>
              </a:ln>
            </p:spPr>
            <p:txBody>
              <a:bodyPr/>
              <a:p>
                <a:endParaRPr lang="zh-CN" altLang="en-US"/>
              </a:p>
            </p:txBody>
          </p:sp>
          <p:sp>
            <p:nvSpPr>
              <p:cNvPr id="693263" name="矩形 693262"/>
              <p:cNvSpPr/>
              <p:nvPr/>
            </p:nvSpPr>
            <p:spPr>
              <a:xfrm>
                <a:off x="937" y="2576"/>
                <a:ext cx="260" cy="59"/>
              </a:xfrm>
              <a:prstGeom prst="rect">
                <a:avLst/>
              </a:prstGeom>
              <a:solidFill>
                <a:srgbClr val="000000"/>
              </a:solidFill>
              <a:ln w="9525">
                <a:noFill/>
              </a:ln>
            </p:spPr>
            <p:txBody>
              <a:bodyPr/>
              <a:p>
                <a:endParaRPr lang="zh-CN" altLang="en-US"/>
              </a:p>
            </p:txBody>
          </p:sp>
          <p:sp>
            <p:nvSpPr>
              <p:cNvPr id="693264" name="矩形 693263"/>
              <p:cNvSpPr/>
              <p:nvPr/>
            </p:nvSpPr>
            <p:spPr>
              <a:xfrm>
                <a:off x="992" y="2450"/>
                <a:ext cx="150" cy="102"/>
              </a:xfrm>
              <a:prstGeom prst="rect">
                <a:avLst/>
              </a:prstGeom>
              <a:solidFill>
                <a:srgbClr val="000000"/>
              </a:solidFill>
              <a:ln w="9525">
                <a:noFill/>
              </a:ln>
            </p:spPr>
            <p:txBody>
              <a:bodyPr/>
              <a:p>
                <a:endParaRPr lang="zh-CN" altLang="en-US"/>
              </a:p>
            </p:txBody>
          </p:sp>
          <p:sp>
            <p:nvSpPr>
              <p:cNvPr id="693265" name="直接连接符 693264"/>
              <p:cNvSpPr/>
              <p:nvPr/>
            </p:nvSpPr>
            <p:spPr>
              <a:xfrm flipH="1">
                <a:off x="1115" y="2598"/>
                <a:ext cx="61" cy="1"/>
              </a:xfrm>
              <a:prstGeom prst="line">
                <a:avLst/>
              </a:prstGeom>
              <a:ln w="7938" cap="flat" cmpd="sng">
                <a:solidFill>
                  <a:srgbClr val="000000"/>
                </a:solidFill>
                <a:prstDash val="solid"/>
                <a:headEnd type="none" w="med" len="med"/>
                <a:tailEnd type="none" w="med" len="med"/>
              </a:ln>
            </p:spPr>
          </p:sp>
          <p:grpSp>
            <p:nvGrpSpPr>
              <p:cNvPr id="693266" name="组合 693265"/>
              <p:cNvGrpSpPr/>
              <p:nvPr/>
            </p:nvGrpSpPr>
            <p:grpSpPr>
              <a:xfrm>
                <a:off x="928" y="2639"/>
                <a:ext cx="277" cy="38"/>
                <a:chOff x="928" y="2639"/>
                <a:chExt cx="277" cy="38"/>
              </a:xfrm>
            </p:grpSpPr>
            <p:sp>
              <p:nvSpPr>
                <p:cNvPr id="693267" name="任意多边形 693266"/>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93268" name="任意多边形 693267"/>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93269" name="矩形 693268"/>
                <p:cNvSpPr/>
                <p:nvPr/>
              </p:nvSpPr>
              <p:spPr>
                <a:xfrm>
                  <a:off x="930" y="2666"/>
                  <a:ext cx="274" cy="11"/>
                </a:xfrm>
                <a:prstGeom prst="rect">
                  <a:avLst/>
                </a:prstGeom>
                <a:solidFill>
                  <a:srgbClr val="000000"/>
                </a:solidFill>
                <a:ln w="9525">
                  <a:noFill/>
                </a:ln>
              </p:spPr>
              <p:txBody>
                <a:bodyPr/>
                <a:p>
                  <a:endParaRPr lang="zh-CN" altLang="en-US"/>
                </a:p>
              </p:txBody>
            </p:sp>
          </p:grpSp>
        </p:grpSp>
        <p:grpSp>
          <p:nvGrpSpPr>
            <p:cNvPr id="693270" name="组合 693269"/>
            <p:cNvGrpSpPr/>
            <p:nvPr/>
          </p:nvGrpSpPr>
          <p:grpSpPr>
            <a:xfrm>
              <a:off x="921" y="2412"/>
              <a:ext cx="277" cy="261"/>
              <a:chOff x="921" y="2412"/>
              <a:chExt cx="277" cy="261"/>
            </a:xfrm>
          </p:grpSpPr>
          <p:sp>
            <p:nvSpPr>
              <p:cNvPr id="693271" name="任意多边形 693270"/>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93272" name="任意多边形 693271"/>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93273" name="任意多边形 693272"/>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93274" name="任意多边形 693273"/>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93275" name="矩形 693274"/>
              <p:cNvSpPr/>
              <p:nvPr/>
            </p:nvSpPr>
            <p:spPr>
              <a:xfrm>
                <a:off x="968" y="2429"/>
                <a:ext cx="184" cy="132"/>
              </a:xfrm>
              <a:prstGeom prst="rect">
                <a:avLst/>
              </a:prstGeom>
              <a:solidFill>
                <a:srgbClr val="B7B79D"/>
              </a:solidFill>
              <a:ln w="9525">
                <a:noFill/>
              </a:ln>
            </p:spPr>
            <p:txBody>
              <a:bodyPr/>
              <a:p>
                <a:endParaRPr lang="zh-CN" altLang="en-US"/>
              </a:p>
            </p:txBody>
          </p:sp>
          <p:sp>
            <p:nvSpPr>
              <p:cNvPr id="693276" name="矩形 693275"/>
              <p:cNvSpPr/>
              <p:nvPr/>
            </p:nvSpPr>
            <p:spPr>
              <a:xfrm>
                <a:off x="930" y="2571"/>
                <a:ext cx="260" cy="59"/>
              </a:xfrm>
              <a:prstGeom prst="rect">
                <a:avLst/>
              </a:prstGeom>
              <a:solidFill>
                <a:srgbClr val="B7B79D"/>
              </a:solidFill>
              <a:ln w="9525">
                <a:noFill/>
              </a:ln>
            </p:spPr>
            <p:txBody>
              <a:bodyPr/>
              <a:p>
                <a:endParaRPr lang="zh-CN" altLang="en-US"/>
              </a:p>
            </p:txBody>
          </p:sp>
          <p:sp>
            <p:nvSpPr>
              <p:cNvPr id="693277" name="矩形 693276"/>
              <p:cNvSpPr/>
              <p:nvPr/>
            </p:nvSpPr>
            <p:spPr>
              <a:xfrm>
                <a:off x="985" y="2445"/>
                <a:ext cx="150" cy="102"/>
              </a:xfrm>
              <a:prstGeom prst="rect">
                <a:avLst/>
              </a:prstGeom>
              <a:solidFill>
                <a:srgbClr val="FFFFFF"/>
              </a:solidFill>
              <a:ln w="9525">
                <a:noFill/>
              </a:ln>
            </p:spPr>
            <p:txBody>
              <a:bodyPr/>
              <a:p>
                <a:endParaRPr lang="zh-CN" altLang="en-US"/>
              </a:p>
            </p:txBody>
          </p:sp>
          <p:sp>
            <p:nvSpPr>
              <p:cNvPr id="693278" name="直接连接符 693277"/>
              <p:cNvSpPr/>
              <p:nvPr/>
            </p:nvSpPr>
            <p:spPr>
              <a:xfrm flipH="1">
                <a:off x="1108" y="2593"/>
                <a:ext cx="61" cy="1"/>
              </a:xfrm>
              <a:prstGeom prst="line">
                <a:avLst/>
              </a:prstGeom>
              <a:ln w="7938" cap="flat" cmpd="sng">
                <a:solidFill>
                  <a:srgbClr val="000000"/>
                </a:solidFill>
                <a:prstDash val="solid"/>
                <a:headEnd type="none" w="med" len="med"/>
                <a:tailEnd type="none" w="med" len="med"/>
              </a:ln>
            </p:spPr>
          </p:sp>
          <p:grpSp>
            <p:nvGrpSpPr>
              <p:cNvPr id="693279" name="组合 693278"/>
              <p:cNvGrpSpPr/>
              <p:nvPr/>
            </p:nvGrpSpPr>
            <p:grpSpPr>
              <a:xfrm>
                <a:off x="921" y="2635"/>
                <a:ext cx="277" cy="38"/>
                <a:chOff x="921" y="2635"/>
                <a:chExt cx="277" cy="38"/>
              </a:xfrm>
            </p:grpSpPr>
            <p:sp>
              <p:nvSpPr>
                <p:cNvPr id="693280" name="任意多边形 693279"/>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93281" name="任意多边形 693280"/>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93282" name="矩形 693281"/>
                <p:cNvSpPr/>
                <p:nvPr/>
              </p:nvSpPr>
              <p:spPr>
                <a:xfrm>
                  <a:off x="923" y="2662"/>
                  <a:ext cx="274" cy="11"/>
                </a:xfrm>
                <a:prstGeom prst="rect">
                  <a:avLst/>
                </a:prstGeom>
                <a:solidFill>
                  <a:srgbClr val="BAB79D"/>
                </a:solidFill>
                <a:ln w="9525">
                  <a:noFill/>
                </a:ln>
              </p:spPr>
              <p:txBody>
                <a:bodyPr/>
                <a:p>
                  <a:endParaRPr lang="zh-CN" altLang="en-US"/>
                </a:p>
              </p:txBody>
            </p:sp>
          </p:grpSp>
        </p:grpSp>
      </p:grpSp>
      <p:sp>
        <p:nvSpPr>
          <p:cNvPr id="693284" name="文本框 693283"/>
          <p:cNvSpPr txBox="1"/>
          <p:nvPr/>
        </p:nvSpPr>
        <p:spPr>
          <a:xfrm>
            <a:off x="8101013" y="2133600"/>
            <a:ext cx="387350" cy="457200"/>
          </a:xfrm>
          <a:prstGeom prst="rect">
            <a:avLst/>
          </a:prstGeom>
          <a:noFill/>
          <a:ln w="9525">
            <a:noFill/>
          </a:ln>
        </p:spPr>
        <p:txBody>
          <a:bodyPr wrap="none" anchor="t">
            <a:spAutoFit/>
          </a:bodyPr>
          <a:p>
            <a:pPr algn="l"/>
            <a:r>
              <a:rPr lang="en-US" altLang="zh-CN" sz="2400">
                <a:solidFill>
                  <a:schemeClr val="tx2"/>
                </a:solidFill>
                <a:latin typeface="Arial" panose="020B0604020202020204" pitchFamily="34" charset="0"/>
                <a:ea typeface="黑体" panose="02010609060101010101" pitchFamily="2" charset="-122"/>
              </a:rPr>
              <a:t>B</a:t>
            </a:r>
            <a:endParaRPr lang="en-US" altLang="zh-CN" sz="2400">
              <a:solidFill>
                <a:schemeClr val="tx2"/>
              </a:solidFill>
              <a:latin typeface="Arial" panose="020B0604020202020204" pitchFamily="34" charset="0"/>
              <a:ea typeface="黑体" panose="02010609060101010101" pitchFamily="2" charset="-122"/>
            </a:endParaRPr>
          </a:p>
        </p:txBody>
      </p:sp>
      <p:grpSp>
        <p:nvGrpSpPr>
          <p:cNvPr id="693285" name="组合 693284"/>
          <p:cNvGrpSpPr/>
          <p:nvPr/>
        </p:nvGrpSpPr>
        <p:grpSpPr>
          <a:xfrm>
            <a:off x="7408863" y="2063750"/>
            <a:ext cx="752475" cy="782638"/>
            <a:chOff x="921" y="2412"/>
            <a:chExt cx="284" cy="265"/>
          </a:xfrm>
        </p:grpSpPr>
        <p:grpSp>
          <p:nvGrpSpPr>
            <p:cNvPr id="693286" name="组合 693285"/>
            <p:cNvGrpSpPr/>
            <p:nvPr/>
          </p:nvGrpSpPr>
          <p:grpSpPr>
            <a:xfrm>
              <a:off x="928" y="2417"/>
              <a:ext cx="277" cy="260"/>
              <a:chOff x="928" y="2417"/>
              <a:chExt cx="277" cy="260"/>
            </a:xfrm>
          </p:grpSpPr>
          <p:sp>
            <p:nvSpPr>
              <p:cNvPr id="693287" name="任意多边形 693286"/>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93288" name="任意多边形 693287"/>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93289" name="任意多边形 693288"/>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93290" name="任意多边形 693289"/>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93291" name="矩形 693290"/>
              <p:cNvSpPr/>
              <p:nvPr/>
            </p:nvSpPr>
            <p:spPr>
              <a:xfrm>
                <a:off x="974" y="2434"/>
                <a:ext cx="185" cy="132"/>
              </a:xfrm>
              <a:prstGeom prst="rect">
                <a:avLst/>
              </a:prstGeom>
              <a:solidFill>
                <a:srgbClr val="000000"/>
              </a:solidFill>
              <a:ln w="9525">
                <a:noFill/>
              </a:ln>
            </p:spPr>
            <p:txBody>
              <a:bodyPr/>
              <a:p>
                <a:endParaRPr lang="zh-CN" altLang="en-US"/>
              </a:p>
            </p:txBody>
          </p:sp>
          <p:sp>
            <p:nvSpPr>
              <p:cNvPr id="693292" name="矩形 693291"/>
              <p:cNvSpPr/>
              <p:nvPr/>
            </p:nvSpPr>
            <p:spPr>
              <a:xfrm>
                <a:off x="937" y="2576"/>
                <a:ext cx="260" cy="59"/>
              </a:xfrm>
              <a:prstGeom prst="rect">
                <a:avLst/>
              </a:prstGeom>
              <a:solidFill>
                <a:srgbClr val="000000"/>
              </a:solidFill>
              <a:ln w="9525">
                <a:noFill/>
              </a:ln>
            </p:spPr>
            <p:txBody>
              <a:bodyPr/>
              <a:p>
                <a:endParaRPr lang="zh-CN" altLang="en-US"/>
              </a:p>
            </p:txBody>
          </p:sp>
          <p:sp>
            <p:nvSpPr>
              <p:cNvPr id="693293" name="矩形 693292"/>
              <p:cNvSpPr/>
              <p:nvPr/>
            </p:nvSpPr>
            <p:spPr>
              <a:xfrm>
                <a:off x="992" y="2450"/>
                <a:ext cx="150" cy="102"/>
              </a:xfrm>
              <a:prstGeom prst="rect">
                <a:avLst/>
              </a:prstGeom>
              <a:solidFill>
                <a:srgbClr val="000000"/>
              </a:solidFill>
              <a:ln w="9525">
                <a:noFill/>
              </a:ln>
            </p:spPr>
            <p:txBody>
              <a:bodyPr/>
              <a:p>
                <a:endParaRPr lang="zh-CN" altLang="en-US"/>
              </a:p>
            </p:txBody>
          </p:sp>
          <p:sp>
            <p:nvSpPr>
              <p:cNvPr id="693294" name="直接连接符 693293"/>
              <p:cNvSpPr/>
              <p:nvPr/>
            </p:nvSpPr>
            <p:spPr>
              <a:xfrm flipH="1">
                <a:off x="1115" y="2598"/>
                <a:ext cx="61" cy="1"/>
              </a:xfrm>
              <a:prstGeom prst="line">
                <a:avLst/>
              </a:prstGeom>
              <a:ln w="7938" cap="flat" cmpd="sng">
                <a:solidFill>
                  <a:srgbClr val="000000"/>
                </a:solidFill>
                <a:prstDash val="solid"/>
                <a:headEnd type="none" w="med" len="med"/>
                <a:tailEnd type="none" w="med" len="med"/>
              </a:ln>
            </p:spPr>
          </p:sp>
          <p:grpSp>
            <p:nvGrpSpPr>
              <p:cNvPr id="693295" name="组合 693294"/>
              <p:cNvGrpSpPr/>
              <p:nvPr/>
            </p:nvGrpSpPr>
            <p:grpSpPr>
              <a:xfrm>
                <a:off x="928" y="2639"/>
                <a:ext cx="277" cy="38"/>
                <a:chOff x="928" y="2639"/>
                <a:chExt cx="277" cy="38"/>
              </a:xfrm>
            </p:grpSpPr>
            <p:sp>
              <p:nvSpPr>
                <p:cNvPr id="693296" name="任意多边形 693295"/>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93297" name="任意多边形 693296"/>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93298" name="矩形 693297"/>
                <p:cNvSpPr/>
                <p:nvPr/>
              </p:nvSpPr>
              <p:spPr>
                <a:xfrm>
                  <a:off x="930" y="2666"/>
                  <a:ext cx="274" cy="11"/>
                </a:xfrm>
                <a:prstGeom prst="rect">
                  <a:avLst/>
                </a:prstGeom>
                <a:solidFill>
                  <a:srgbClr val="000000"/>
                </a:solidFill>
                <a:ln w="9525">
                  <a:noFill/>
                </a:ln>
              </p:spPr>
              <p:txBody>
                <a:bodyPr/>
                <a:p>
                  <a:endParaRPr lang="zh-CN" altLang="en-US"/>
                </a:p>
              </p:txBody>
            </p:sp>
          </p:grpSp>
        </p:grpSp>
        <p:grpSp>
          <p:nvGrpSpPr>
            <p:cNvPr id="693299" name="组合 693298"/>
            <p:cNvGrpSpPr/>
            <p:nvPr/>
          </p:nvGrpSpPr>
          <p:grpSpPr>
            <a:xfrm>
              <a:off x="921" y="2412"/>
              <a:ext cx="277" cy="261"/>
              <a:chOff x="921" y="2412"/>
              <a:chExt cx="277" cy="261"/>
            </a:xfrm>
          </p:grpSpPr>
          <p:sp>
            <p:nvSpPr>
              <p:cNvPr id="693300" name="任意多边形 693299"/>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93301" name="任意多边形 693300"/>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93302" name="任意多边形 693301"/>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93303" name="任意多边形 693302"/>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93304" name="矩形 693303"/>
              <p:cNvSpPr/>
              <p:nvPr/>
            </p:nvSpPr>
            <p:spPr>
              <a:xfrm>
                <a:off x="968" y="2429"/>
                <a:ext cx="184" cy="132"/>
              </a:xfrm>
              <a:prstGeom prst="rect">
                <a:avLst/>
              </a:prstGeom>
              <a:solidFill>
                <a:srgbClr val="B7B79D"/>
              </a:solidFill>
              <a:ln w="9525">
                <a:noFill/>
              </a:ln>
            </p:spPr>
            <p:txBody>
              <a:bodyPr/>
              <a:p>
                <a:endParaRPr lang="zh-CN" altLang="en-US"/>
              </a:p>
            </p:txBody>
          </p:sp>
          <p:sp>
            <p:nvSpPr>
              <p:cNvPr id="693305" name="矩形 693304"/>
              <p:cNvSpPr/>
              <p:nvPr/>
            </p:nvSpPr>
            <p:spPr>
              <a:xfrm>
                <a:off x="930" y="2571"/>
                <a:ext cx="260" cy="59"/>
              </a:xfrm>
              <a:prstGeom prst="rect">
                <a:avLst/>
              </a:prstGeom>
              <a:solidFill>
                <a:srgbClr val="B7B79D"/>
              </a:solidFill>
              <a:ln w="9525">
                <a:noFill/>
              </a:ln>
            </p:spPr>
            <p:txBody>
              <a:bodyPr/>
              <a:p>
                <a:endParaRPr lang="zh-CN" altLang="en-US"/>
              </a:p>
            </p:txBody>
          </p:sp>
          <p:sp>
            <p:nvSpPr>
              <p:cNvPr id="693306" name="矩形 693305"/>
              <p:cNvSpPr/>
              <p:nvPr/>
            </p:nvSpPr>
            <p:spPr>
              <a:xfrm>
                <a:off x="985" y="2445"/>
                <a:ext cx="150" cy="102"/>
              </a:xfrm>
              <a:prstGeom prst="rect">
                <a:avLst/>
              </a:prstGeom>
              <a:solidFill>
                <a:srgbClr val="FFFFFF"/>
              </a:solidFill>
              <a:ln w="9525">
                <a:noFill/>
              </a:ln>
            </p:spPr>
            <p:txBody>
              <a:bodyPr/>
              <a:p>
                <a:endParaRPr lang="zh-CN" altLang="en-US"/>
              </a:p>
            </p:txBody>
          </p:sp>
          <p:sp>
            <p:nvSpPr>
              <p:cNvPr id="693307" name="直接连接符 693306"/>
              <p:cNvSpPr/>
              <p:nvPr/>
            </p:nvSpPr>
            <p:spPr>
              <a:xfrm flipH="1">
                <a:off x="1108" y="2593"/>
                <a:ext cx="61" cy="1"/>
              </a:xfrm>
              <a:prstGeom prst="line">
                <a:avLst/>
              </a:prstGeom>
              <a:ln w="7938" cap="flat" cmpd="sng">
                <a:solidFill>
                  <a:srgbClr val="000000"/>
                </a:solidFill>
                <a:prstDash val="solid"/>
                <a:headEnd type="none" w="med" len="med"/>
                <a:tailEnd type="none" w="med" len="med"/>
              </a:ln>
            </p:spPr>
          </p:sp>
          <p:grpSp>
            <p:nvGrpSpPr>
              <p:cNvPr id="693308" name="组合 693307"/>
              <p:cNvGrpSpPr/>
              <p:nvPr/>
            </p:nvGrpSpPr>
            <p:grpSpPr>
              <a:xfrm>
                <a:off x="921" y="2635"/>
                <a:ext cx="277" cy="38"/>
                <a:chOff x="921" y="2635"/>
                <a:chExt cx="277" cy="38"/>
              </a:xfrm>
            </p:grpSpPr>
            <p:sp>
              <p:nvSpPr>
                <p:cNvPr id="693309" name="任意多边形 693308"/>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93310" name="任意多边形 693309"/>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93311" name="矩形 693310"/>
                <p:cNvSpPr/>
                <p:nvPr/>
              </p:nvSpPr>
              <p:spPr>
                <a:xfrm>
                  <a:off x="923" y="2662"/>
                  <a:ext cx="274" cy="11"/>
                </a:xfrm>
                <a:prstGeom prst="rect">
                  <a:avLst/>
                </a:prstGeom>
                <a:solidFill>
                  <a:srgbClr val="BAB79D"/>
                </a:solidFill>
                <a:ln w="9525">
                  <a:noFill/>
                </a:ln>
              </p:spPr>
              <p:txBody>
                <a:bodyPr/>
                <a:p>
                  <a:endParaRPr lang="zh-CN" altLang="en-US"/>
                </a:p>
              </p:txBody>
            </p:sp>
          </p:grpSp>
        </p:grpSp>
      </p:grpSp>
      <p:sp>
        <p:nvSpPr>
          <p:cNvPr id="693312" name="直接连接符 693311"/>
          <p:cNvSpPr/>
          <p:nvPr/>
        </p:nvSpPr>
        <p:spPr>
          <a:xfrm rot="-5400000" flipH="1">
            <a:off x="-82550" y="4694238"/>
            <a:ext cx="3489325" cy="19050"/>
          </a:xfrm>
          <a:prstGeom prst="line">
            <a:avLst/>
          </a:prstGeom>
          <a:ln w="28575" cap="flat" cmpd="sng">
            <a:solidFill>
              <a:schemeClr val="tx2"/>
            </a:solidFill>
            <a:prstDash val="solid"/>
            <a:headEnd type="none" w="sm" len="med"/>
            <a:tailEnd type="triangle" w="med" len="med"/>
          </a:ln>
        </p:spPr>
      </p:sp>
      <p:sp>
        <p:nvSpPr>
          <p:cNvPr id="693313" name="直接连接符 693312"/>
          <p:cNvSpPr/>
          <p:nvPr/>
        </p:nvSpPr>
        <p:spPr>
          <a:xfrm rot="-5400000" flipH="1">
            <a:off x="6045200" y="4695825"/>
            <a:ext cx="3513138" cy="1588"/>
          </a:xfrm>
          <a:prstGeom prst="line">
            <a:avLst/>
          </a:prstGeom>
          <a:ln w="28575" cap="flat" cmpd="sng">
            <a:solidFill>
              <a:schemeClr val="tx2"/>
            </a:solidFill>
            <a:prstDash val="solid"/>
            <a:headEnd type="none" w="sm" len="med"/>
            <a:tailEnd type="triangle" w="med" len="med"/>
          </a:ln>
        </p:spPr>
      </p:sp>
      <p:grpSp>
        <p:nvGrpSpPr>
          <p:cNvPr id="693328" name="组合 693327"/>
          <p:cNvGrpSpPr/>
          <p:nvPr/>
        </p:nvGrpSpPr>
        <p:grpSpPr>
          <a:xfrm>
            <a:off x="1644650" y="3014663"/>
            <a:ext cx="6191250" cy="615950"/>
            <a:chOff x="1036" y="1899"/>
            <a:chExt cx="3900" cy="388"/>
          </a:xfrm>
        </p:grpSpPr>
        <p:sp>
          <p:nvSpPr>
            <p:cNvPr id="693253" name="直接连接符 693252"/>
            <p:cNvSpPr/>
            <p:nvPr/>
          </p:nvSpPr>
          <p:spPr>
            <a:xfrm>
              <a:off x="1036" y="2073"/>
              <a:ext cx="3900" cy="14"/>
            </a:xfrm>
            <a:prstGeom prst="line">
              <a:avLst/>
            </a:prstGeom>
            <a:ln w="38100" cap="flat" cmpd="sng">
              <a:solidFill>
                <a:schemeClr val="tx2"/>
              </a:solidFill>
              <a:prstDash val="solid"/>
              <a:headEnd type="none" w="sm" len="med"/>
              <a:tailEnd type="triangle" w="med" len="lg"/>
            </a:ln>
          </p:spPr>
        </p:sp>
        <p:sp>
          <p:nvSpPr>
            <p:cNvPr id="693317" name="矩形 693316"/>
            <p:cNvSpPr/>
            <p:nvPr/>
          </p:nvSpPr>
          <p:spPr>
            <a:xfrm>
              <a:off x="2504" y="1899"/>
              <a:ext cx="1058" cy="388"/>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2400">
                  <a:solidFill>
                    <a:schemeClr val="tx2"/>
                  </a:solidFill>
                  <a:latin typeface="Arial" panose="020B0604020202020204" pitchFamily="34" charset="0"/>
                  <a:ea typeface="黑体" panose="02010609060101010101" pitchFamily="2" charset="-122"/>
                </a:rPr>
                <a:t>A, </a:t>
              </a:r>
              <a:r>
                <a:rPr lang="en-US" altLang="zh-CN" sz="2400" i="1">
                  <a:solidFill>
                    <a:schemeClr val="tx2"/>
                  </a:solidFill>
                  <a:latin typeface="Arial" panose="020B0604020202020204" pitchFamily="34" charset="0"/>
                  <a:ea typeface="黑体" panose="02010609060101010101" pitchFamily="2" charset="-122"/>
                </a:rPr>
                <a:t>R</a:t>
              </a:r>
              <a:r>
                <a:rPr lang="en-US" altLang="zh-CN" sz="2400" baseline="-25000">
                  <a:solidFill>
                    <a:schemeClr val="tx2"/>
                  </a:solidFill>
                  <a:latin typeface="Arial" panose="020B0604020202020204" pitchFamily="34" charset="0"/>
                  <a:ea typeface="黑体" panose="02010609060101010101" pitchFamily="2" charset="-122"/>
                </a:rPr>
                <a:t>A</a:t>
              </a:r>
              <a:endParaRPr lang="en-US" altLang="zh-CN" sz="2400" baseline="-25000">
                <a:solidFill>
                  <a:schemeClr val="tx2"/>
                </a:solidFill>
                <a:latin typeface="Arial" panose="020B0604020202020204" pitchFamily="34" charset="0"/>
                <a:ea typeface="黑体" panose="02010609060101010101" pitchFamily="2" charset="-122"/>
              </a:endParaRPr>
            </a:p>
          </p:txBody>
        </p:sp>
      </p:grpSp>
      <p:grpSp>
        <p:nvGrpSpPr>
          <p:cNvPr id="693330" name="组合 693329"/>
          <p:cNvGrpSpPr/>
          <p:nvPr/>
        </p:nvGrpSpPr>
        <p:grpSpPr>
          <a:xfrm>
            <a:off x="1685925" y="5026025"/>
            <a:ext cx="6089650" cy="1293813"/>
            <a:chOff x="1062" y="3166"/>
            <a:chExt cx="3836" cy="815"/>
          </a:xfrm>
        </p:grpSpPr>
        <p:sp>
          <p:nvSpPr>
            <p:cNvPr id="693315" name="直接连接符 693314"/>
            <p:cNvSpPr/>
            <p:nvPr/>
          </p:nvSpPr>
          <p:spPr>
            <a:xfrm>
              <a:off x="1062" y="3794"/>
              <a:ext cx="3836" cy="19"/>
            </a:xfrm>
            <a:prstGeom prst="line">
              <a:avLst/>
            </a:prstGeom>
            <a:ln w="38100" cap="flat" cmpd="sng">
              <a:solidFill>
                <a:schemeClr val="tx2"/>
              </a:solidFill>
              <a:prstDash val="solid"/>
              <a:headEnd type="none" w="sm" len="med"/>
              <a:tailEnd type="triangle" w="med" len="lg"/>
            </a:ln>
          </p:spPr>
        </p:sp>
        <p:sp>
          <p:nvSpPr>
            <p:cNvPr id="693316" name="矩形 693315"/>
            <p:cNvSpPr/>
            <p:nvPr/>
          </p:nvSpPr>
          <p:spPr>
            <a:xfrm>
              <a:off x="2908" y="3628"/>
              <a:ext cx="474" cy="353"/>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2400">
                  <a:solidFill>
                    <a:schemeClr val="tx2"/>
                  </a:solidFill>
                  <a:latin typeface="Arial" panose="020B0604020202020204" pitchFamily="34" charset="0"/>
                  <a:ea typeface="黑体" panose="02010609060101010101" pitchFamily="2" charset="-122"/>
                </a:rPr>
                <a:t>R</a:t>
              </a:r>
              <a:r>
                <a:rPr lang="en-US" altLang="zh-CN" sz="2400" baseline="-25000">
                  <a:solidFill>
                    <a:schemeClr val="tx2"/>
                  </a:solidFill>
                  <a:latin typeface="Arial" panose="020B0604020202020204" pitchFamily="34" charset="0"/>
                  <a:ea typeface="黑体" panose="02010609060101010101" pitchFamily="2" charset="-122"/>
                </a:rPr>
                <a:t>B</a:t>
              </a:r>
              <a:endParaRPr lang="en-US" altLang="zh-CN" sz="2400" baseline="-25000">
                <a:solidFill>
                  <a:schemeClr val="tx2"/>
                </a:solidFill>
                <a:latin typeface="Arial" panose="020B0604020202020204" pitchFamily="34" charset="0"/>
                <a:ea typeface="黑体" panose="02010609060101010101" pitchFamily="2" charset="-122"/>
              </a:endParaRPr>
            </a:p>
          </p:txBody>
        </p:sp>
        <p:pic>
          <p:nvPicPr>
            <p:cNvPr id="693321" name="图片 693320"/>
            <p:cNvPicPr/>
            <p:nvPr/>
          </p:nvPicPr>
          <p:blipFill>
            <a:blip r:embed="rId1"/>
            <a:stretch>
              <a:fillRect/>
            </a:stretch>
          </p:blipFill>
          <p:spPr>
            <a:xfrm>
              <a:off x="2665" y="3320"/>
              <a:ext cx="365" cy="417"/>
            </a:xfrm>
            <a:prstGeom prst="rect">
              <a:avLst/>
            </a:prstGeom>
            <a:noFill/>
            <a:ln w="12699">
              <a:noFill/>
            </a:ln>
          </p:spPr>
        </p:pic>
        <p:sp>
          <p:nvSpPr>
            <p:cNvPr id="693322" name="文本框 693321"/>
            <p:cNvSpPr txBox="1"/>
            <p:nvPr/>
          </p:nvSpPr>
          <p:spPr>
            <a:xfrm>
              <a:off x="2302" y="3166"/>
              <a:ext cx="414" cy="288"/>
            </a:xfrm>
            <a:prstGeom prst="rect">
              <a:avLst/>
            </a:prstGeom>
            <a:noFill/>
            <a:ln w="9525">
              <a:noFill/>
            </a:ln>
          </p:spPr>
          <p:txBody>
            <a:bodyPr wrap="none" anchor="t">
              <a:spAutoFit/>
            </a:bodyPr>
            <a:p>
              <a:pPr algn="l"/>
              <a:r>
                <a:rPr lang="en-US" altLang="zh-CN" sz="2400" i="1">
                  <a:solidFill>
                    <a:schemeClr val="tx2"/>
                  </a:solidFill>
                  <a:latin typeface="Arial" panose="020B0604020202020204" pitchFamily="34" charset="0"/>
                  <a:ea typeface="黑体" panose="02010609060101010101" pitchFamily="2" charset="-122"/>
                </a:rPr>
                <a:t>K</a:t>
              </a:r>
              <a:r>
                <a:rPr lang="en-US" altLang="zh-CN" sz="2400" baseline="-25000">
                  <a:solidFill>
                    <a:schemeClr val="tx2"/>
                  </a:solidFill>
                  <a:latin typeface="Arial" panose="020B0604020202020204" pitchFamily="34" charset="0"/>
                  <a:ea typeface="黑体" panose="02010609060101010101" pitchFamily="2" charset="-122"/>
                </a:rPr>
                <a:t>AB</a:t>
              </a:r>
              <a:endParaRPr lang="en-US" altLang="zh-CN" sz="2400" baseline="-25000">
                <a:solidFill>
                  <a:schemeClr val="tx2"/>
                </a:solidFill>
                <a:latin typeface="Arial" panose="020B0604020202020204" pitchFamily="34" charset="0"/>
                <a:ea typeface="黑体" panose="02010609060101010101" pitchFamily="2" charset="-122"/>
              </a:endParaRPr>
            </a:p>
          </p:txBody>
        </p:sp>
      </p:grpSp>
      <p:grpSp>
        <p:nvGrpSpPr>
          <p:cNvPr id="693329" name="组合 693328"/>
          <p:cNvGrpSpPr/>
          <p:nvPr/>
        </p:nvGrpSpPr>
        <p:grpSpPr>
          <a:xfrm>
            <a:off x="1671638" y="3863975"/>
            <a:ext cx="6134100" cy="1154113"/>
            <a:chOff x="1053" y="2434"/>
            <a:chExt cx="3864" cy="727"/>
          </a:xfrm>
        </p:grpSpPr>
        <p:sp>
          <p:nvSpPr>
            <p:cNvPr id="693314" name="直接连接符 693313"/>
            <p:cNvSpPr/>
            <p:nvPr/>
          </p:nvSpPr>
          <p:spPr>
            <a:xfrm flipH="1" flipV="1">
              <a:off x="1053" y="2801"/>
              <a:ext cx="3864" cy="14"/>
            </a:xfrm>
            <a:prstGeom prst="line">
              <a:avLst/>
            </a:prstGeom>
            <a:ln w="38100" cap="flat" cmpd="sng">
              <a:solidFill>
                <a:schemeClr val="tx2"/>
              </a:solidFill>
              <a:prstDash val="solid"/>
              <a:headEnd type="none" w="sm" len="med"/>
              <a:tailEnd type="triangle" w="med" len="lg"/>
            </a:ln>
          </p:spPr>
        </p:sp>
        <p:sp>
          <p:nvSpPr>
            <p:cNvPr id="693318" name="矩形 693317"/>
            <p:cNvSpPr/>
            <p:nvPr/>
          </p:nvSpPr>
          <p:spPr>
            <a:xfrm>
              <a:off x="2166" y="2434"/>
              <a:ext cx="1757" cy="727"/>
            </a:xfrm>
            <a:prstGeom prst="rect">
              <a:avLst/>
            </a:prstGeom>
            <a:solidFill>
              <a:srgbClr val="CC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endParaRPr sz="2400" dirty="0">
                <a:solidFill>
                  <a:schemeClr val="tx2"/>
                </a:solidFill>
                <a:latin typeface="Arial" panose="020B0604020202020204" pitchFamily="34" charset="0"/>
                <a:ea typeface="黑体" panose="02010609060101010101" pitchFamily="2" charset="-122"/>
              </a:endParaRPr>
            </a:p>
          </p:txBody>
        </p:sp>
        <p:sp>
          <p:nvSpPr>
            <p:cNvPr id="693319" name="矩形 693318"/>
            <p:cNvSpPr/>
            <p:nvPr/>
          </p:nvSpPr>
          <p:spPr>
            <a:xfrm>
              <a:off x="3166" y="2773"/>
              <a:ext cx="474" cy="353"/>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2400">
                  <a:solidFill>
                    <a:schemeClr val="tx2"/>
                  </a:solidFill>
                  <a:latin typeface="Arial" panose="020B0604020202020204" pitchFamily="34" charset="0"/>
                  <a:ea typeface="黑体" panose="02010609060101010101" pitchFamily="2" charset="-122"/>
                </a:rPr>
                <a:t>R</a:t>
              </a:r>
              <a:r>
                <a:rPr lang="en-US" altLang="zh-CN" sz="2400" baseline="-25000">
                  <a:solidFill>
                    <a:schemeClr val="tx2"/>
                  </a:solidFill>
                  <a:latin typeface="Arial" panose="020B0604020202020204" pitchFamily="34" charset="0"/>
                  <a:ea typeface="黑体" panose="02010609060101010101" pitchFamily="2" charset="-122"/>
                </a:rPr>
                <a:t>A</a:t>
              </a:r>
              <a:endParaRPr lang="en-US" altLang="zh-CN" sz="2400" baseline="-25000">
                <a:solidFill>
                  <a:schemeClr val="tx2"/>
                </a:solidFill>
                <a:latin typeface="Arial" panose="020B0604020202020204" pitchFamily="34" charset="0"/>
                <a:ea typeface="黑体" panose="02010609060101010101" pitchFamily="2" charset="-122"/>
              </a:endParaRPr>
            </a:p>
          </p:txBody>
        </p:sp>
        <p:sp>
          <p:nvSpPr>
            <p:cNvPr id="693320" name="文本框 693319"/>
            <p:cNvSpPr txBox="1"/>
            <p:nvPr/>
          </p:nvSpPr>
          <p:spPr>
            <a:xfrm>
              <a:off x="2436" y="2743"/>
              <a:ext cx="339" cy="288"/>
            </a:xfrm>
            <a:prstGeom prst="rect">
              <a:avLst/>
            </a:prstGeom>
            <a:noFill/>
            <a:ln w="9525">
              <a:noFill/>
            </a:ln>
          </p:spPr>
          <p:txBody>
            <a:bodyPr wrap="none" anchor="t">
              <a:spAutoFit/>
            </a:bodyPr>
            <a:p>
              <a:pPr algn="l"/>
              <a:r>
                <a:rPr lang="en-US" altLang="zh-CN" sz="2400" i="1">
                  <a:solidFill>
                    <a:schemeClr val="tx2"/>
                  </a:solidFill>
                  <a:latin typeface="Arial" panose="020B0604020202020204" pitchFamily="34" charset="0"/>
                  <a:ea typeface="黑体" panose="02010609060101010101" pitchFamily="2" charset="-122"/>
                </a:rPr>
                <a:t>R</a:t>
              </a:r>
              <a:r>
                <a:rPr lang="en-US" altLang="zh-CN" sz="2400" baseline="-25000">
                  <a:solidFill>
                    <a:schemeClr val="tx2"/>
                  </a:solidFill>
                  <a:latin typeface="Arial" panose="020B0604020202020204" pitchFamily="34" charset="0"/>
                  <a:ea typeface="黑体" panose="02010609060101010101" pitchFamily="2" charset="-122"/>
                </a:rPr>
                <a:t>B</a:t>
              </a:r>
              <a:endParaRPr lang="en-US" altLang="zh-CN" sz="2400">
                <a:solidFill>
                  <a:schemeClr val="tx2"/>
                </a:solidFill>
                <a:latin typeface="Arial" panose="020B0604020202020204" pitchFamily="34" charset="0"/>
                <a:ea typeface="黑体" panose="02010609060101010101" pitchFamily="2" charset="-122"/>
              </a:endParaRPr>
            </a:p>
          </p:txBody>
        </p:sp>
        <p:pic>
          <p:nvPicPr>
            <p:cNvPr id="693323" name="图片 693322"/>
            <p:cNvPicPr/>
            <p:nvPr/>
          </p:nvPicPr>
          <p:blipFill>
            <a:blip r:embed="rId1"/>
            <a:stretch>
              <a:fillRect/>
            </a:stretch>
          </p:blipFill>
          <p:spPr>
            <a:xfrm>
              <a:off x="2977" y="2500"/>
              <a:ext cx="365" cy="417"/>
            </a:xfrm>
            <a:prstGeom prst="rect">
              <a:avLst/>
            </a:prstGeom>
            <a:noFill/>
            <a:ln w="12699">
              <a:noFill/>
            </a:ln>
          </p:spPr>
        </p:pic>
        <p:sp>
          <p:nvSpPr>
            <p:cNvPr id="693324" name="文本框 693323"/>
            <p:cNvSpPr txBox="1"/>
            <p:nvPr/>
          </p:nvSpPr>
          <p:spPr>
            <a:xfrm>
              <a:off x="2602" y="2462"/>
              <a:ext cx="414" cy="288"/>
            </a:xfrm>
            <a:prstGeom prst="rect">
              <a:avLst/>
            </a:prstGeom>
            <a:noFill/>
            <a:ln w="9525">
              <a:noFill/>
            </a:ln>
          </p:spPr>
          <p:txBody>
            <a:bodyPr wrap="none" anchor="t">
              <a:spAutoFit/>
            </a:bodyPr>
            <a:p>
              <a:pPr algn="l"/>
              <a:r>
                <a:rPr lang="en-US" altLang="zh-CN" sz="2400" i="1">
                  <a:solidFill>
                    <a:schemeClr val="tx2"/>
                  </a:solidFill>
                  <a:latin typeface="Arial" panose="020B0604020202020204" pitchFamily="34" charset="0"/>
                  <a:ea typeface="黑体" panose="02010609060101010101" pitchFamily="2" charset="-122"/>
                </a:rPr>
                <a:t>K</a:t>
              </a:r>
              <a:r>
                <a:rPr lang="en-US" altLang="zh-CN" sz="2400" baseline="-25000">
                  <a:solidFill>
                    <a:schemeClr val="tx2"/>
                  </a:solidFill>
                  <a:latin typeface="Arial" panose="020B0604020202020204" pitchFamily="34" charset="0"/>
                  <a:ea typeface="黑体" panose="02010609060101010101" pitchFamily="2" charset="-122"/>
                </a:rPr>
                <a:t>AB</a:t>
              </a:r>
              <a:endParaRPr lang="en-US" altLang="zh-CN" sz="2400" baseline="-25000">
                <a:solidFill>
                  <a:schemeClr val="tx2"/>
                </a:solidFill>
                <a:latin typeface="Arial" panose="020B0604020202020204" pitchFamily="34" charset="0"/>
                <a:ea typeface="黑体" panose="02010609060101010101" pitchFamily="2" charset="-122"/>
              </a:endParaRPr>
            </a:p>
          </p:txBody>
        </p:sp>
        <p:sp>
          <p:nvSpPr>
            <p:cNvPr id="693325" name="文本框 693324"/>
            <p:cNvSpPr txBox="1"/>
            <p:nvPr/>
          </p:nvSpPr>
          <p:spPr>
            <a:xfrm>
              <a:off x="2707" y="2743"/>
              <a:ext cx="168" cy="288"/>
            </a:xfrm>
            <a:prstGeom prst="rect">
              <a:avLst/>
            </a:prstGeom>
            <a:noFill/>
            <a:ln w="9525">
              <a:noFill/>
            </a:ln>
          </p:spPr>
          <p:txBody>
            <a:bodyPr wrap="none" anchor="t">
              <a:spAutoFit/>
            </a:bodyPr>
            <a:p>
              <a:pPr algn="l"/>
              <a:r>
                <a:rPr lang="en-US" altLang="zh-CN" sz="2400">
                  <a:solidFill>
                    <a:schemeClr val="tx2"/>
                  </a:solidFill>
                  <a:latin typeface="Arial" panose="020B0604020202020204" pitchFamily="34" charset="0"/>
                  <a:ea typeface="黑体" panose="02010609060101010101" pitchFamily="2" charset="-122"/>
                </a:rPr>
                <a:t>,</a:t>
              </a:r>
              <a:endParaRPr lang="en-US" altLang="zh-CN" sz="2400">
                <a:solidFill>
                  <a:schemeClr val="tx2"/>
                </a:solidFill>
                <a:latin typeface="Arial" panose="020B0604020202020204" pitchFamily="34" charset="0"/>
                <a:ea typeface="黑体" panose="02010609060101010101" pitchFamily="2" charset="-122"/>
              </a:endParaRPr>
            </a:p>
          </p:txBody>
        </p:sp>
      </p:grpSp>
      <p:sp>
        <p:nvSpPr>
          <p:cNvPr id="693326" name="文本框 693325"/>
          <p:cNvSpPr txBox="1"/>
          <p:nvPr/>
        </p:nvSpPr>
        <p:spPr>
          <a:xfrm>
            <a:off x="755650" y="5767388"/>
            <a:ext cx="795338" cy="455612"/>
          </a:xfrm>
          <a:prstGeom prst="rect">
            <a:avLst/>
          </a:prstGeom>
          <a:noFill/>
          <a:ln w="9525">
            <a:noFill/>
          </a:ln>
        </p:spPr>
        <p:txBody>
          <a:bodyPr wrap="none" anchor="t">
            <a:spAutoFit/>
          </a:bodyPr>
          <a:p>
            <a:pPr algn="l"/>
            <a:r>
              <a:rPr lang="zh-CN" altLang="en-US" sz="2400" dirty="0">
                <a:solidFill>
                  <a:schemeClr val="tx2"/>
                </a:solidFill>
                <a:latin typeface="Arial" panose="020B0604020202020204" pitchFamily="34" charset="0"/>
                <a:ea typeface="黑体" panose="02010609060101010101" pitchFamily="2" charset="-122"/>
              </a:rPr>
              <a:t>时间</a:t>
            </a:r>
            <a:endParaRPr lang="zh-CN" altLang="en-US" sz="2400" baseline="-25000" dirty="0">
              <a:solidFill>
                <a:schemeClr val="tx2"/>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693328"/>
                                        </p:tgtEl>
                                        <p:attrNameLst>
                                          <p:attrName>style.visibility</p:attrName>
                                        </p:attrNameLst>
                                      </p:cBhvr>
                                      <p:to>
                                        <p:strVal val="visible"/>
                                      </p:to>
                                    </p:set>
                                    <p:animEffect transition="in" filter="wipe(left)">
                                      <p:cBhvr>
                                        <p:cTn id="7" dur="2000"/>
                                        <p:tgtEl>
                                          <p:spTgt spid="693328"/>
                                        </p:tgtEl>
                                      </p:cBhvr>
                                    </p:animEffect>
                                  </p:childTnLst>
                                </p:cTn>
                              </p:par>
                            </p:childTnLst>
                          </p:cTn>
                        </p:par>
                        <p:par>
                          <p:cTn id="8" fill="hold">
                            <p:stCondLst>
                              <p:cond delay="2500"/>
                            </p:stCondLst>
                            <p:childTnLst>
                              <p:par>
                                <p:cTn id="9" presetID="22" presetClass="entr" presetSubtype="2" fill="hold" nodeType="afterEffect">
                                  <p:stCondLst>
                                    <p:cond delay="500"/>
                                  </p:stCondLst>
                                  <p:childTnLst>
                                    <p:set>
                                      <p:cBhvr>
                                        <p:cTn id="10" dur="1" fill="hold">
                                          <p:stCondLst>
                                            <p:cond delay="0"/>
                                          </p:stCondLst>
                                        </p:cTn>
                                        <p:tgtEl>
                                          <p:spTgt spid="693329"/>
                                        </p:tgtEl>
                                        <p:attrNameLst>
                                          <p:attrName>style.visibility</p:attrName>
                                        </p:attrNameLst>
                                      </p:cBhvr>
                                      <p:to>
                                        <p:strVal val="visible"/>
                                      </p:to>
                                    </p:set>
                                    <p:animEffect transition="in" filter="wipe(right)">
                                      <p:cBhvr>
                                        <p:cTn id="11" dur="2000"/>
                                        <p:tgtEl>
                                          <p:spTgt spid="693329"/>
                                        </p:tgtEl>
                                      </p:cBhvr>
                                    </p:animEffect>
                                  </p:childTnLst>
                                </p:cTn>
                              </p:par>
                            </p:childTnLst>
                          </p:cTn>
                        </p:par>
                        <p:par>
                          <p:cTn id="12" fill="hold">
                            <p:stCondLst>
                              <p:cond delay="5000"/>
                            </p:stCondLst>
                            <p:childTnLst>
                              <p:par>
                                <p:cTn id="13" presetID="22" presetClass="entr" presetSubtype="8" fill="hold" nodeType="afterEffect">
                                  <p:stCondLst>
                                    <p:cond delay="500"/>
                                  </p:stCondLst>
                                  <p:childTnLst>
                                    <p:set>
                                      <p:cBhvr>
                                        <p:cTn id="14" dur="1" fill="hold">
                                          <p:stCondLst>
                                            <p:cond delay="0"/>
                                          </p:stCondLst>
                                        </p:cTn>
                                        <p:tgtEl>
                                          <p:spTgt spid="693330"/>
                                        </p:tgtEl>
                                        <p:attrNameLst>
                                          <p:attrName>style.visibility</p:attrName>
                                        </p:attrNameLst>
                                      </p:cBhvr>
                                      <p:to>
                                        <p:strVal val="visible"/>
                                      </p:to>
                                    </p:set>
                                    <p:animEffect transition="in" filter="wipe(left)">
                                      <p:cBhvr>
                                        <p:cTn id="15" dur="2000"/>
                                        <p:tgtEl>
                                          <p:spTgt spid="693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95300" name="标题 695299"/>
          <p:cNvSpPr>
            <a:spLocks noGrp="1"/>
          </p:cNvSpPr>
          <p:nvPr>
            <p:ph type="title"/>
          </p:nvPr>
        </p:nvSpPr>
        <p:spPr>
          <a:ln/>
        </p:spPr>
        <p:txBody>
          <a:bodyPr anchor="b"/>
          <a:p>
            <a:pPr algn="ctr"/>
            <a:r>
              <a:rPr lang="zh-CN" altLang="en-US" dirty="0"/>
              <a:t>中间人攻击 </a:t>
            </a:r>
            <a:endParaRPr lang="zh-CN" altLang="en-US" dirty="0"/>
          </a:p>
        </p:txBody>
      </p:sp>
      <p:sp>
        <p:nvSpPr>
          <p:cNvPr id="695303" name="文本框 695302"/>
          <p:cNvSpPr txBox="1"/>
          <p:nvPr/>
        </p:nvSpPr>
        <p:spPr>
          <a:xfrm>
            <a:off x="900113" y="2108200"/>
            <a:ext cx="387350" cy="457200"/>
          </a:xfrm>
          <a:prstGeom prst="rect">
            <a:avLst/>
          </a:prstGeom>
          <a:noFill/>
          <a:ln w="9525">
            <a:noFill/>
          </a:ln>
        </p:spPr>
        <p:txBody>
          <a:bodyPr wrap="none" anchor="t">
            <a:spAutoFit/>
          </a:bodyPr>
          <a:p>
            <a:pPr algn="l"/>
            <a:r>
              <a:rPr lang="en-US" altLang="zh-CN" sz="2400">
                <a:solidFill>
                  <a:schemeClr val="tx2"/>
                </a:solidFill>
                <a:latin typeface="Arial" panose="020B0604020202020204" pitchFamily="34" charset="0"/>
                <a:ea typeface="黑体" panose="02010609060101010101" pitchFamily="2" charset="-122"/>
              </a:rPr>
              <a:t>A</a:t>
            </a:r>
            <a:endParaRPr lang="en-US" altLang="zh-CN" sz="2400">
              <a:solidFill>
                <a:schemeClr val="tx2"/>
              </a:solidFill>
              <a:latin typeface="Arial" panose="020B0604020202020204" pitchFamily="34" charset="0"/>
              <a:ea typeface="黑体" panose="02010609060101010101" pitchFamily="2" charset="-122"/>
            </a:endParaRPr>
          </a:p>
        </p:txBody>
      </p:sp>
      <p:grpSp>
        <p:nvGrpSpPr>
          <p:cNvPr id="695304" name="组合 695303"/>
          <p:cNvGrpSpPr/>
          <p:nvPr/>
        </p:nvGrpSpPr>
        <p:grpSpPr>
          <a:xfrm>
            <a:off x="415925" y="2136775"/>
            <a:ext cx="573088" cy="660400"/>
            <a:chOff x="921" y="2412"/>
            <a:chExt cx="284" cy="265"/>
          </a:xfrm>
        </p:grpSpPr>
        <p:grpSp>
          <p:nvGrpSpPr>
            <p:cNvPr id="695305" name="组合 695304"/>
            <p:cNvGrpSpPr/>
            <p:nvPr/>
          </p:nvGrpSpPr>
          <p:grpSpPr>
            <a:xfrm>
              <a:off x="928" y="2417"/>
              <a:ext cx="277" cy="260"/>
              <a:chOff x="928" y="2417"/>
              <a:chExt cx="277" cy="260"/>
            </a:xfrm>
          </p:grpSpPr>
          <p:sp>
            <p:nvSpPr>
              <p:cNvPr id="695306" name="任意多边形 695305"/>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95307" name="任意多边形 695306"/>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95308" name="任意多边形 695307"/>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95309" name="任意多边形 695308"/>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95310" name="矩形 695309"/>
              <p:cNvSpPr/>
              <p:nvPr/>
            </p:nvSpPr>
            <p:spPr>
              <a:xfrm>
                <a:off x="974" y="2434"/>
                <a:ext cx="185" cy="132"/>
              </a:xfrm>
              <a:prstGeom prst="rect">
                <a:avLst/>
              </a:prstGeom>
              <a:solidFill>
                <a:srgbClr val="000000"/>
              </a:solidFill>
              <a:ln w="9525">
                <a:noFill/>
              </a:ln>
            </p:spPr>
            <p:txBody>
              <a:bodyPr/>
              <a:p>
                <a:endParaRPr lang="zh-CN" altLang="en-US"/>
              </a:p>
            </p:txBody>
          </p:sp>
          <p:sp>
            <p:nvSpPr>
              <p:cNvPr id="695311" name="矩形 695310"/>
              <p:cNvSpPr/>
              <p:nvPr/>
            </p:nvSpPr>
            <p:spPr>
              <a:xfrm>
                <a:off x="937" y="2576"/>
                <a:ext cx="260" cy="59"/>
              </a:xfrm>
              <a:prstGeom prst="rect">
                <a:avLst/>
              </a:prstGeom>
              <a:solidFill>
                <a:srgbClr val="000000"/>
              </a:solidFill>
              <a:ln w="9525">
                <a:noFill/>
              </a:ln>
            </p:spPr>
            <p:txBody>
              <a:bodyPr/>
              <a:p>
                <a:endParaRPr lang="zh-CN" altLang="en-US"/>
              </a:p>
            </p:txBody>
          </p:sp>
          <p:sp>
            <p:nvSpPr>
              <p:cNvPr id="695312" name="矩形 695311"/>
              <p:cNvSpPr/>
              <p:nvPr/>
            </p:nvSpPr>
            <p:spPr>
              <a:xfrm>
                <a:off x="992" y="2450"/>
                <a:ext cx="150" cy="102"/>
              </a:xfrm>
              <a:prstGeom prst="rect">
                <a:avLst/>
              </a:prstGeom>
              <a:solidFill>
                <a:srgbClr val="000000"/>
              </a:solidFill>
              <a:ln w="9525">
                <a:noFill/>
              </a:ln>
            </p:spPr>
            <p:txBody>
              <a:bodyPr/>
              <a:p>
                <a:endParaRPr lang="zh-CN" altLang="en-US"/>
              </a:p>
            </p:txBody>
          </p:sp>
          <p:sp>
            <p:nvSpPr>
              <p:cNvPr id="695313" name="直接连接符 695312"/>
              <p:cNvSpPr/>
              <p:nvPr/>
            </p:nvSpPr>
            <p:spPr>
              <a:xfrm flipH="1">
                <a:off x="1115" y="2598"/>
                <a:ext cx="61" cy="1"/>
              </a:xfrm>
              <a:prstGeom prst="line">
                <a:avLst/>
              </a:prstGeom>
              <a:ln w="7938" cap="flat" cmpd="sng">
                <a:solidFill>
                  <a:srgbClr val="000000"/>
                </a:solidFill>
                <a:prstDash val="solid"/>
                <a:headEnd type="none" w="med" len="med"/>
                <a:tailEnd type="none" w="med" len="med"/>
              </a:ln>
            </p:spPr>
          </p:sp>
          <p:grpSp>
            <p:nvGrpSpPr>
              <p:cNvPr id="695314" name="组合 695313"/>
              <p:cNvGrpSpPr/>
              <p:nvPr/>
            </p:nvGrpSpPr>
            <p:grpSpPr>
              <a:xfrm>
                <a:off x="928" y="2639"/>
                <a:ext cx="277" cy="38"/>
                <a:chOff x="928" y="2639"/>
                <a:chExt cx="277" cy="38"/>
              </a:xfrm>
            </p:grpSpPr>
            <p:sp>
              <p:nvSpPr>
                <p:cNvPr id="695315" name="任意多边形 695314"/>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95316" name="任意多边形 695315"/>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95317" name="矩形 695316"/>
                <p:cNvSpPr/>
                <p:nvPr/>
              </p:nvSpPr>
              <p:spPr>
                <a:xfrm>
                  <a:off x="930" y="2666"/>
                  <a:ext cx="274" cy="11"/>
                </a:xfrm>
                <a:prstGeom prst="rect">
                  <a:avLst/>
                </a:prstGeom>
                <a:solidFill>
                  <a:srgbClr val="000000"/>
                </a:solidFill>
                <a:ln w="9525">
                  <a:noFill/>
                </a:ln>
              </p:spPr>
              <p:txBody>
                <a:bodyPr/>
                <a:p>
                  <a:endParaRPr lang="zh-CN" altLang="en-US"/>
                </a:p>
              </p:txBody>
            </p:sp>
          </p:grpSp>
        </p:grpSp>
        <p:grpSp>
          <p:nvGrpSpPr>
            <p:cNvPr id="695318" name="组合 695317"/>
            <p:cNvGrpSpPr/>
            <p:nvPr/>
          </p:nvGrpSpPr>
          <p:grpSpPr>
            <a:xfrm>
              <a:off x="921" y="2412"/>
              <a:ext cx="277" cy="261"/>
              <a:chOff x="921" y="2412"/>
              <a:chExt cx="277" cy="261"/>
            </a:xfrm>
          </p:grpSpPr>
          <p:sp>
            <p:nvSpPr>
              <p:cNvPr id="695319" name="任意多边形 695318"/>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95320" name="任意多边形 695319"/>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95321" name="任意多边形 695320"/>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95322" name="任意多边形 695321"/>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95323" name="矩形 695322"/>
              <p:cNvSpPr/>
              <p:nvPr/>
            </p:nvSpPr>
            <p:spPr>
              <a:xfrm>
                <a:off x="968" y="2429"/>
                <a:ext cx="184" cy="132"/>
              </a:xfrm>
              <a:prstGeom prst="rect">
                <a:avLst/>
              </a:prstGeom>
              <a:solidFill>
                <a:srgbClr val="B7B79D"/>
              </a:solidFill>
              <a:ln w="9525">
                <a:noFill/>
              </a:ln>
            </p:spPr>
            <p:txBody>
              <a:bodyPr/>
              <a:p>
                <a:endParaRPr lang="zh-CN" altLang="en-US"/>
              </a:p>
            </p:txBody>
          </p:sp>
          <p:sp>
            <p:nvSpPr>
              <p:cNvPr id="695324" name="矩形 695323"/>
              <p:cNvSpPr/>
              <p:nvPr/>
            </p:nvSpPr>
            <p:spPr>
              <a:xfrm>
                <a:off x="930" y="2571"/>
                <a:ext cx="260" cy="59"/>
              </a:xfrm>
              <a:prstGeom prst="rect">
                <a:avLst/>
              </a:prstGeom>
              <a:solidFill>
                <a:srgbClr val="B7B79D"/>
              </a:solidFill>
              <a:ln w="9525">
                <a:noFill/>
              </a:ln>
            </p:spPr>
            <p:txBody>
              <a:bodyPr/>
              <a:p>
                <a:endParaRPr lang="zh-CN" altLang="en-US"/>
              </a:p>
            </p:txBody>
          </p:sp>
          <p:sp>
            <p:nvSpPr>
              <p:cNvPr id="695325" name="矩形 695324"/>
              <p:cNvSpPr/>
              <p:nvPr/>
            </p:nvSpPr>
            <p:spPr>
              <a:xfrm>
                <a:off x="985" y="2445"/>
                <a:ext cx="150" cy="102"/>
              </a:xfrm>
              <a:prstGeom prst="rect">
                <a:avLst/>
              </a:prstGeom>
              <a:solidFill>
                <a:srgbClr val="FFFFFF"/>
              </a:solidFill>
              <a:ln w="9525">
                <a:noFill/>
              </a:ln>
            </p:spPr>
            <p:txBody>
              <a:bodyPr/>
              <a:p>
                <a:endParaRPr lang="zh-CN" altLang="en-US"/>
              </a:p>
            </p:txBody>
          </p:sp>
          <p:sp>
            <p:nvSpPr>
              <p:cNvPr id="695326" name="直接连接符 695325"/>
              <p:cNvSpPr/>
              <p:nvPr/>
            </p:nvSpPr>
            <p:spPr>
              <a:xfrm flipH="1">
                <a:off x="1108" y="2593"/>
                <a:ext cx="61" cy="1"/>
              </a:xfrm>
              <a:prstGeom prst="line">
                <a:avLst/>
              </a:prstGeom>
              <a:ln w="7938" cap="flat" cmpd="sng">
                <a:solidFill>
                  <a:srgbClr val="000000"/>
                </a:solidFill>
                <a:prstDash val="solid"/>
                <a:headEnd type="none" w="med" len="med"/>
                <a:tailEnd type="none" w="med" len="med"/>
              </a:ln>
            </p:spPr>
          </p:sp>
          <p:grpSp>
            <p:nvGrpSpPr>
              <p:cNvPr id="695327" name="组合 695326"/>
              <p:cNvGrpSpPr/>
              <p:nvPr/>
            </p:nvGrpSpPr>
            <p:grpSpPr>
              <a:xfrm>
                <a:off x="921" y="2635"/>
                <a:ext cx="277" cy="38"/>
                <a:chOff x="921" y="2635"/>
                <a:chExt cx="277" cy="38"/>
              </a:xfrm>
            </p:grpSpPr>
            <p:sp>
              <p:nvSpPr>
                <p:cNvPr id="695328" name="任意多边形 695327"/>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95329" name="任意多边形 695328"/>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95330" name="矩形 695329"/>
                <p:cNvSpPr/>
                <p:nvPr/>
              </p:nvSpPr>
              <p:spPr>
                <a:xfrm>
                  <a:off x="923" y="2662"/>
                  <a:ext cx="274" cy="11"/>
                </a:xfrm>
                <a:prstGeom prst="rect">
                  <a:avLst/>
                </a:prstGeom>
                <a:solidFill>
                  <a:srgbClr val="BAB79D"/>
                </a:solidFill>
                <a:ln w="9525">
                  <a:noFill/>
                </a:ln>
              </p:spPr>
              <p:txBody>
                <a:bodyPr/>
                <a:p>
                  <a:endParaRPr lang="zh-CN" altLang="en-US"/>
                </a:p>
              </p:txBody>
            </p:sp>
          </p:grpSp>
        </p:grpSp>
      </p:grpSp>
      <p:sp>
        <p:nvSpPr>
          <p:cNvPr id="695332" name="文本框 695331"/>
          <p:cNvSpPr txBox="1"/>
          <p:nvPr/>
        </p:nvSpPr>
        <p:spPr>
          <a:xfrm>
            <a:off x="8072438" y="2108200"/>
            <a:ext cx="387350" cy="457200"/>
          </a:xfrm>
          <a:prstGeom prst="rect">
            <a:avLst/>
          </a:prstGeom>
          <a:noFill/>
          <a:ln w="9525">
            <a:noFill/>
          </a:ln>
        </p:spPr>
        <p:txBody>
          <a:bodyPr wrap="none" anchor="t">
            <a:spAutoFit/>
          </a:bodyPr>
          <a:p>
            <a:pPr algn="l"/>
            <a:r>
              <a:rPr lang="en-US" altLang="zh-CN" sz="2400">
                <a:solidFill>
                  <a:schemeClr val="tx2"/>
                </a:solidFill>
                <a:latin typeface="Arial" panose="020B0604020202020204" pitchFamily="34" charset="0"/>
                <a:ea typeface="黑体" panose="02010609060101010101" pitchFamily="2" charset="-122"/>
              </a:rPr>
              <a:t>B</a:t>
            </a:r>
            <a:endParaRPr lang="en-US" altLang="zh-CN" sz="2400">
              <a:solidFill>
                <a:schemeClr val="tx2"/>
              </a:solidFill>
              <a:latin typeface="Arial" panose="020B0604020202020204" pitchFamily="34" charset="0"/>
              <a:ea typeface="黑体" panose="02010609060101010101" pitchFamily="2" charset="-122"/>
            </a:endParaRPr>
          </a:p>
        </p:txBody>
      </p:sp>
      <p:grpSp>
        <p:nvGrpSpPr>
          <p:cNvPr id="695333" name="组合 695332"/>
          <p:cNvGrpSpPr/>
          <p:nvPr/>
        </p:nvGrpSpPr>
        <p:grpSpPr>
          <a:xfrm>
            <a:off x="8350250" y="2136775"/>
            <a:ext cx="574675" cy="660400"/>
            <a:chOff x="921" y="2412"/>
            <a:chExt cx="284" cy="265"/>
          </a:xfrm>
        </p:grpSpPr>
        <p:grpSp>
          <p:nvGrpSpPr>
            <p:cNvPr id="695334" name="组合 695333"/>
            <p:cNvGrpSpPr/>
            <p:nvPr/>
          </p:nvGrpSpPr>
          <p:grpSpPr>
            <a:xfrm>
              <a:off x="928" y="2417"/>
              <a:ext cx="277" cy="260"/>
              <a:chOff x="928" y="2417"/>
              <a:chExt cx="277" cy="260"/>
            </a:xfrm>
          </p:grpSpPr>
          <p:sp>
            <p:nvSpPr>
              <p:cNvPr id="695335" name="任意多边形 695334"/>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95336" name="任意多边形 695335"/>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695337" name="任意多边形 695336"/>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95338" name="任意多边形 695337"/>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695339" name="矩形 695338"/>
              <p:cNvSpPr/>
              <p:nvPr/>
            </p:nvSpPr>
            <p:spPr>
              <a:xfrm>
                <a:off x="974" y="2434"/>
                <a:ext cx="185" cy="132"/>
              </a:xfrm>
              <a:prstGeom prst="rect">
                <a:avLst/>
              </a:prstGeom>
              <a:solidFill>
                <a:srgbClr val="000000"/>
              </a:solidFill>
              <a:ln w="9525">
                <a:noFill/>
              </a:ln>
            </p:spPr>
            <p:txBody>
              <a:bodyPr/>
              <a:p>
                <a:endParaRPr lang="zh-CN" altLang="en-US"/>
              </a:p>
            </p:txBody>
          </p:sp>
          <p:sp>
            <p:nvSpPr>
              <p:cNvPr id="695340" name="矩形 695339"/>
              <p:cNvSpPr/>
              <p:nvPr/>
            </p:nvSpPr>
            <p:spPr>
              <a:xfrm>
                <a:off x="937" y="2576"/>
                <a:ext cx="260" cy="59"/>
              </a:xfrm>
              <a:prstGeom prst="rect">
                <a:avLst/>
              </a:prstGeom>
              <a:solidFill>
                <a:srgbClr val="000000"/>
              </a:solidFill>
              <a:ln w="9525">
                <a:noFill/>
              </a:ln>
            </p:spPr>
            <p:txBody>
              <a:bodyPr/>
              <a:p>
                <a:endParaRPr lang="zh-CN" altLang="en-US"/>
              </a:p>
            </p:txBody>
          </p:sp>
          <p:sp>
            <p:nvSpPr>
              <p:cNvPr id="695341" name="矩形 695340"/>
              <p:cNvSpPr/>
              <p:nvPr/>
            </p:nvSpPr>
            <p:spPr>
              <a:xfrm>
                <a:off x="992" y="2450"/>
                <a:ext cx="150" cy="102"/>
              </a:xfrm>
              <a:prstGeom prst="rect">
                <a:avLst/>
              </a:prstGeom>
              <a:solidFill>
                <a:srgbClr val="000000"/>
              </a:solidFill>
              <a:ln w="9525">
                <a:noFill/>
              </a:ln>
            </p:spPr>
            <p:txBody>
              <a:bodyPr/>
              <a:p>
                <a:endParaRPr lang="zh-CN" altLang="en-US"/>
              </a:p>
            </p:txBody>
          </p:sp>
          <p:sp>
            <p:nvSpPr>
              <p:cNvPr id="695342" name="直接连接符 695341"/>
              <p:cNvSpPr/>
              <p:nvPr/>
            </p:nvSpPr>
            <p:spPr>
              <a:xfrm flipH="1">
                <a:off x="1115" y="2598"/>
                <a:ext cx="61" cy="1"/>
              </a:xfrm>
              <a:prstGeom prst="line">
                <a:avLst/>
              </a:prstGeom>
              <a:ln w="7938" cap="flat" cmpd="sng">
                <a:solidFill>
                  <a:srgbClr val="000000"/>
                </a:solidFill>
                <a:prstDash val="solid"/>
                <a:headEnd type="none" w="med" len="med"/>
                <a:tailEnd type="none" w="med" len="med"/>
              </a:ln>
            </p:spPr>
          </p:sp>
          <p:grpSp>
            <p:nvGrpSpPr>
              <p:cNvPr id="695343" name="组合 695342"/>
              <p:cNvGrpSpPr/>
              <p:nvPr/>
            </p:nvGrpSpPr>
            <p:grpSpPr>
              <a:xfrm>
                <a:off x="928" y="2639"/>
                <a:ext cx="277" cy="38"/>
                <a:chOff x="928" y="2639"/>
                <a:chExt cx="277" cy="38"/>
              </a:xfrm>
            </p:grpSpPr>
            <p:sp>
              <p:nvSpPr>
                <p:cNvPr id="695344" name="任意多边形 695343"/>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95345" name="任意多边形 695344"/>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695346" name="矩形 695345"/>
                <p:cNvSpPr/>
                <p:nvPr/>
              </p:nvSpPr>
              <p:spPr>
                <a:xfrm>
                  <a:off x="930" y="2666"/>
                  <a:ext cx="274" cy="11"/>
                </a:xfrm>
                <a:prstGeom prst="rect">
                  <a:avLst/>
                </a:prstGeom>
                <a:solidFill>
                  <a:srgbClr val="000000"/>
                </a:solidFill>
                <a:ln w="9525">
                  <a:noFill/>
                </a:ln>
              </p:spPr>
              <p:txBody>
                <a:bodyPr/>
                <a:p>
                  <a:endParaRPr lang="zh-CN" altLang="en-US"/>
                </a:p>
              </p:txBody>
            </p:sp>
          </p:grpSp>
        </p:grpSp>
        <p:grpSp>
          <p:nvGrpSpPr>
            <p:cNvPr id="695347" name="组合 695346"/>
            <p:cNvGrpSpPr/>
            <p:nvPr/>
          </p:nvGrpSpPr>
          <p:grpSpPr>
            <a:xfrm>
              <a:off x="921" y="2412"/>
              <a:ext cx="277" cy="261"/>
              <a:chOff x="921" y="2412"/>
              <a:chExt cx="277" cy="261"/>
            </a:xfrm>
          </p:grpSpPr>
          <p:sp>
            <p:nvSpPr>
              <p:cNvPr id="695348" name="任意多边形 695347"/>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95349" name="任意多边形 695348"/>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695350" name="任意多边形 695349"/>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95351" name="任意多边形 695350"/>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695352" name="矩形 695351"/>
              <p:cNvSpPr/>
              <p:nvPr/>
            </p:nvSpPr>
            <p:spPr>
              <a:xfrm>
                <a:off x="968" y="2429"/>
                <a:ext cx="184" cy="132"/>
              </a:xfrm>
              <a:prstGeom prst="rect">
                <a:avLst/>
              </a:prstGeom>
              <a:solidFill>
                <a:srgbClr val="B7B79D"/>
              </a:solidFill>
              <a:ln w="9525">
                <a:noFill/>
              </a:ln>
            </p:spPr>
            <p:txBody>
              <a:bodyPr/>
              <a:p>
                <a:endParaRPr lang="zh-CN" altLang="en-US"/>
              </a:p>
            </p:txBody>
          </p:sp>
          <p:sp>
            <p:nvSpPr>
              <p:cNvPr id="695353" name="矩形 695352"/>
              <p:cNvSpPr/>
              <p:nvPr/>
            </p:nvSpPr>
            <p:spPr>
              <a:xfrm>
                <a:off x="930" y="2571"/>
                <a:ext cx="260" cy="59"/>
              </a:xfrm>
              <a:prstGeom prst="rect">
                <a:avLst/>
              </a:prstGeom>
              <a:solidFill>
                <a:srgbClr val="B7B79D"/>
              </a:solidFill>
              <a:ln w="9525">
                <a:noFill/>
              </a:ln>
            </p:spPr>
            <p:txBody>
              <a:bodyPr/>
              <a:p>
                <a:endParaRPr lang="zh-CN" altLang="en-US"/>
              </a:p>
            </p:txBody>
          </p:sp>
          <p:sp>
            <p:nvSpPr>
              <p:cNvPr id="695354" name="矩形 695353"/>
              <p:cNvSpPr/>
              <p:nvPr/>
            </p:nvSpPr>
            <p:spPr>
              <a:xfrm>
                <a:off x="985" y="2445"/>
                <a:ext cx="150" cy="102"/>
              </a:xfrm>
              <a:prstGeom prst="rect">
                <a:avLst/>
              </a:prstGeom>
              <a:solidFill>
                <a:srgbClr val="FFFFFF"/>
              </a:solidFill>
              <a:ln w="9525">
                <a:noFill/>
              </a:ln>
            </p:spPr>
            <p:txBody>
              <a:bodyPr/>
              <a:p>
                <a:endParaRPr lang="zh-CN" altLang="en-US"/>
              </a:p>
            </p:txBody>
          </p:sp>
          <p:sp>
            <p:nvSpPr>
              <p:cNvPr id="695355" name="直接连接符 695354"/>
              <p:cNvSpPr/>
              <p:nvPr/>
            </p:nvSpPr>
            <p:spPr>
              <a:xfrm flipH="1">
                <a:off x="1108" y="2593"/>
                <a:ext cx="61" cy="1"/>
              </a:xfrm>
              <a:prstGeom prst="line">
                <a:avLst/>
              </a:prstGeom>
              <a:ln w="7938" cap="flat" cmpd="sng">
                <a:solidFill>
                  <a:srgbClr val="000000"/>
                </a:solidFill>
                <a:prstDash val="solid"/>
                <a:headEnd type="none" w="med" len="med"/>
                <a:tailEnd type="none" w="med" len="med"/>
              </a:ln>
            </p:spPr>
          </p:sp>
          <p:grpSp>
            <p:nvGrpSpPr>
              <p:cNvPr id="695356" name="组合 695355"/>
              <p:cNvGrpSpPr/>
              <p:nvPr/>
            </p:nvGrpSpPr>
            <p:grpSpPr>
              <a:xfrm>
                <a:off x="921" y="2635"/>
                <a:ext cx="277" cy="38"/>
                <a:chOff x="921" y="2635"/>
                <a:chExt cx="277" cy="38"/>
              </a:xfrm>
            </p:grpSpPr>
            <p:sp>
              <p:nvSpPr>
                <p:cNvPr id="695357" name="任意多边形 695356"/>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95358" name="任意多边形 695357"/>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695359" name="矩形 695358"/>
                <p:cNvSpPr/>
                <p:nvPr/>
              </p:nvSpPr>
              <p:spPr>
                <a:xfrm>
                  <a:off x="923" y="2662"/>
                  <a:ext cx="274" cy="11"/>
                </a:xfrm>
                <a:prstGeom prst="rect">
                  <a:avLst/>
                </a:prstGeom>
                <a:solidFill>
                  <a:srgbClr val="BAB79D"/>
                </a:solidFill>
                <a:ln w="9525">
                  <a:noFill/>
                </a:ln>
              </p:spPr>
              <p:txBody>
                <a:bodyPr/>
                <a:p>
                  <a:endParaRPr lang="zh-CN" altLang="en-US"/>
                </a:p>
              </p:txBody>
            </p:sp>
          </p:grpSp>
        </p:grpSp>
      </p:grpSp>
      <p:sp>
        <p:nvSpPr>
          <p:cNvPr id="695360" name="直接连接符 695359"/>
          <p:cNvSpPr/>
          <p:nvPr/>
        </p:nvSpPr>
        <p:spPr>
          <a:xfrm rot="5400000">
            <a:off x="-1055687" y="4637088"/>
            <a:ext cx="3489325" cy="0"/>
          </a:xfrm>
          <a:prstGeom prst="line">
            <a:avLst/>
          </a:prstGeom>
          <a:ln w="28575" cap="flat" cmpd="sng">
            <a:solidFill>
              <a:schemeClr val="tx2"/>
            </a:solidFill>
            <a:prstDash val="solid"/>
            <a:headEnd type="none" w="sm" len="med"/>
            <a:tailEnd type="triangle" w="med" len="med"/>
          </a:ln>
        </p:spPr>
      </p:sp>
      <p:sp>
        <p:nvSpPr>
          <p:cNvPr id="695361" name="直接连接符 695360"/>
          <p:cNvSpPr/>
          <p:nvPr/>
        </p:nvSpPr>
        <p:spPr>
          <a:xfrm rot="-5400000" flipH="1">
            <a:off x="6913563" y="4600575"/>
            <a:ext cx="3460750" cy="7938"/>
          </a:xfrm>
          <a:prstGeom prst="line">
            <a:avLst/>
          </a:prstGeom>
          <a:ln w="28575" cap="flat" cmpd="sng">
            <a:solidFill>
              <a:schemeClr val="tx2"/>
            </a:solidFill>
            <a:prstDash val="solid"/>
            <a:headEnd type="none" w="sm" len="med"/>
            <a:tailEnd type="triangle" w="med" len="med"/>
          </a:ln>
        </p:spPr>
      </p:sp>
      <p:grpSp>
        <p:nvGrpSpPr>
          <p:cNvPr id="695849" name="组合 695848"/>
          <p:cNvGrpSpPr/>
          <p:nvPr/>
        </p:nvGrpSpPr>
        <p:grpSpPr>
          <a:xfrm>
            <a:off x="679450" y="2844800"/>
            <a:ext cx="3986213" cy="423863"/>
            <a:chOff x="428" y="1792"/>
            <a:chExt cx="2511" cy="267"/>
          </a:xfrm>
        </p:grpSpPr>
        <p:sp>
          <p:nvSpPr>
            <p:cNvPr id="695302" name="直接连接符 695301"/>
            <p:cNvSpPr/>
            <p:nvPr/>
          </p:nvSpPr>
          <p:spPr>
            <a:xfrm>
              <a:off x="428" y="1927"/>
              <a:ext cx="2511" cy="11"/>
            </a:xfrm>
            <a:prstGeom prst="line">
              <a:avLst/>
            </a:prstGeom>
            <a:ln w="57150" cap="flat" cmpd="sng">
              <a:solidFill>
                <a:schemeClr val="tx2"/>
              </a:solidFill>
              <a:prstDash val="solid"/>
              <a:headEnd type="none" w="sm" len="med"/>
              <a:tailEnd type="triangle" w="med" len="lg"/>
            </a:ln>
          </p:spPr>
        </p:sp>
        <p:sp>
          <p:nvSpPr>
            <p:cNvPr id="695362" name="矩形 695361"/>
            <p:cNvSpPr/>
            <p:nvPr/>
          </p:nvSpPr>
          <p:spPr>
            <a:xfrm>
              <a:off x="1031" y="1792"/>
              <a:ext cx="568" cy="267"/>
            </a:xfrm>
            <a:prstGeom prst="rect">
              <a:avLst/>
            </a:prstGeom>
            <a:solidFill>
              <a:srgbClr val="FFCCFF"/>
            </a:solidFill>
            <a:ln w="9525" cap="flat" cmpd="sng">
              <a:solidFill>
                <a:schemeClr val="tx2"/>
              </a:solidFill>
              <a:prstDash val="solid"/>
              <a:miter/>
              <a:headEnd type="none" w="med" len="med"/>
              <a:tailEnd type="none" w="med" len="med"/>
            </a:ln>
            <a:effectLst>
              <a:outerShdw dist="35921" dir="2699999" algn="ctr" rotWithShape="0">
                <a:schemeClr val="bg2"/>
              </a:outerShdw>
            </a:effectLst>
          </p:spPr>
          <p:txBody>
            <a:bodyPr wrap="none" anchor="ctr"/>
            <a:p>
              <a:r>
                <a:rPr lang="zh-CN" altLang="en-US" sz="1800" dirty="0">
                  <a:solidFill>
                    <a:schemeClr val="tx2"/>
                  </a:solidFill>
                  <a:latin typeface="Arial" panose="020B0604020202020204" pitchFamily="34" charset="0"/>
                  <a:ea typeface="黑体" panose="02010609060101010101" pitchFamily="2" charset="-122"/>
                </a:rPr>
                <a:t>我是 </a:t>
              </a:r>
              <a:r>
                <a:rPr lang="en-US" altLang="zh-CN" sz="1800">
                  <a:solidFill>
                    <a:schemeClr val="tx2"/>
                  </a:solidFill>
                  <a:latin typeface="Arial" panose="020B0604020202020204" pitchFamily="34" charset="0"/>
                  <a:ea typeface="黑体" panose="02010609060101010101" pitchFamily="2" charset="-122"/>
                </a:rPr>
                <a:t>A</a:t>
              </a:r>
              <a:endParaRPr lang="en-US" altLang="zh-CN" sz="1800" i="1" baseline="-25000">
                <a:solidFill>
                  <a:schemeClr val="tx2"/>
                </a:solidFill>
                <a:latin typeface="Arial" panose="020B0604020202020204" pitchFamily="34" charset="0"/>
                <a:ea typeface="黑体" panose="02010609060101010101" pitchFamily="2" charset="-122"/>
              </a:endParaRPr>
            </a:p>
          </p:txBody>
        </p:sp>
      </p:grpSp>
      <p:grpSp>
        <p:nvGrpSpPr>
          <p:cNvPr id="695363" name="组合 695362"/>
          <p:cNvGrpSpPr/>
          <p:nvPr/>
        </p:nvGrpSpPr>
        <p:grpSpPr>
          <a:xfrm>
            <a:off x="4256088" y="2230438"/>
            <a:ext cx="736600" cy="644525"/>
            <a:chOff x="624" y="2968"/>
            <a:chExt cx="1331" cy="920"/>
          </a:xfrm>
        </p:grpSpPr>
        <p:sp>
          <p:nvSpPr>
            <p:cNvPr id="695364" name="任意多边形 695363"/>
            <p:cNvSpPr/>
            <p:nvPr/>
          </p:nvSpPr>
          <p:spPr>
            <a:xfrm>
              <a:off x="1238" y="2968"/>
              <a:ext cx="713" cy="770"/>
            </a:xfrm>
            <a:custGeom>
              <a:avLst/>
              <a:gdLst/>
              <a:ahLst/>
              <a:cxnLst/>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w="9525">
              <a:noFill/>
            </a:ln>
          </p:spPr>
          <p:txBody>
            <a:bodyPr/>
            <a:p>
              <a:endParaRPr lang="zh-CN" altLang="en-US"/>
            </a:p>
          </p:txBody>
        </p:sp>
        <p:sp>
          <p:nvSpPr>
            <p:cNvPr id="695365" name="任意多边形 695364"/>
            <p:cNvSpPr/>
            <p:nvPr/>
          </p:nvSpPr>
          <p:spPr>
            <a:xfrm>
              <a:off x="1668" y="3087"/>
              <a:ext cx="286" cy="660"/>
            </a:xfrm>
            <a:custGeom>
              <a:avLst/>
              <a:gdLst/>
              <a:ahLst/>
              <a:cxnLst/>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cap="flat" cmpd="sng">
              <a:solidFill>
                <a:srgbClr val="202020"/>
              </a:solidFill>
              <a:prstDash val="solid"/>
              <a:headEnd type="none" w="med" len="med"/>
              <a:tailEnd type="none" w="med" len="med"/>
            </a:ln>
          </p:spPr>
          <p:txBody>
            <a:bodyPr/>
            <a:p>
              <a:endParaRPr lang="zh-CN" altLang="en-US"/>
            </a:p>
          </p:txBody>
        </p:sp>
        <p:sp>
          <p:nvSpPr>
            <p:cNvPr id="695366" name="任意多边形 695365"/>
            <p:cNvSpPr/>
            <p:nvPr/>
          </p:nvSpPr>
          <p:spPr>
            <a:xfrm>
              <a:off x="1432" y="2970"/>
              <a:ext cx="523" cy="147"/>
            </a:xfrm>
            <a:custGeom>
              <a:avLst/>
              <a:gdLst/>
              <a:ahLst/>
              <a:cxnLst/>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cap="flat" cmpd="sng">
              <a:solidFill>
                <a:srgbClr val="202020"/>
              </a:solidFill>
              <a:prstDash val="solid"/>
              <a:headEnd type="none" w="med" len="med"/>
              <a:tailEnd type="none" w="med" len="med"/>
            </a:ln>
          </p:spPr>
          <p:txBody>
            <a:bodyPr/>
            <a:p>
              <a:endParaRPr lang="zh-CN" altLang="en-US"/>
            </a:p>
          </p:txBody>
        </p:sp>
        <p:sp>
          <p:nvSpPr>
            <p:cNvPr id="695367" name="任意多边形 695366"/>
            <p:cNvSpPr/>
            <p:nvPr/>
          </p:nvSpPr>
          <p:spPr>
            <a:xfrm>
              <a:off x="1315" y="3056"/>
              <a:ext cx="478" cy="573"/>
            </a:xfrm>
            <a:custGeom>
              <a:avLst/>
              <a:gdLst/>
              <a:ahLst/>
              <a:cxnLst/>
              <a:pathLst>
                <a:path w="955" h="1719">
                  <a:moveTo>
                    <a:pt x="619" y="1719"/>
                  </a:moveTo>
                  <a:lnTo>
                    <a:pt x="0" y="1212"/>
                  </a:lnTo>
                  <a:lnTo>
                    <a:pt x="290" y="0"/>
                  </a:lnTo>
                  <a:lnTo>
                    <a:pt x="955" y="313"/>
                  </a:lnTo>
                  <a:lnTo>
                    <a:pt x="619" y="1719"/>
                  </a:lnTo>
                  <a:close/>
                </a:path>
              </a:pathLst>
            </a:custGeom>
            <a:solidFill>
              <a:srgbClr val="000000"/>
            </a:solidFill>
            <a:ln w="7938" cap="flat" cmpd="sng">
              <a:solidFill>
                <a:srgbClr val="808080"/>
              </a:solidFill>
              <a:prstDash val="solid"/>
              <a:headEnd type="none" w="med" len="med"/>
              <a:tailEnd type="none" w="med" len="med"/>
            </a:ln>
          </p:spPr>
          <p:txBody>
            <a:bodyPr/>
            <a:p>
              <a:endParaRPr lang="zh-CN" altLang="en-US"/>
            </a:p>
          </p:txBody>
        </p:sp>
        <p:sp>
          <p:nvSpPr>
            <p:cNvPr id="695368" name="任意多边形 695367"/>
            <p:cNvSpPr/>
            <p:nvPr/>
          </p:nvSpPr>
          <p:spPr>
            <a:xfrm>
              <a:off x="1337" y="3076"/>
              <a:ext cx="431" cy="529"/>
            </a:xfrm>
            <a:custGeom>
              <a:avLst/>
              <a:gdLst/>
              <a:ahLst/>
              <a:cxnLst/>
              <a:pathLst>
                <a:path w="862" h="1587">
                  <a:moveTo>
                    <a:pt x="546" y="1587"/>
                  </a:moveTo>
                  <a:lnTo>
                    <a:pt x="0" y="1134"/>
                  </a:lnTo>
                  <a:lnTo>
                    <a:pt x="272" y="0"/>
                  </a:lnTo>
                  <a:lnTo>
                    <a:pt x="862" y="268"/>
                  </a:lnTo>
                  <a:lnTo>
                    <a:pt x="546" y="1587"/>
                  </a:lnTo>
                  <a:close/>
                </a:path>
              </a:pathLst>
            </a:custGeom>
            <a:solidFill>
              <a:srgbClr val="C7C7C7"/>
            </a:solidFill>
            <a:ln w="7938" cap="flat" cmpd="sng">
              <a:solidFill>
                <a:srgbClr val="404040"/>
              </a:solidFill>
              <a:prstDash val="solid"/>
              <a:headEnd type="none" w="med" len="med"/>
              <a:tailEnd type="none" w="med" len="med"/>
            </a:ln>
          </p:spPr>
          <p:txBody>
            <a:bodyPr/>
            <a:p>
              <a:endParaRPr lang="zh-CN" altLang="en-US"/>
            </a:p>
          </p:txBody>
        </p:sp>
        <p:sp>
          <p:nvSpPr>
            <p:cNvPr id="695369" name="任意多边形 695368"/>
            <p:cNvSpPr/>
            <p:nvPr/>
          </p:nvSpPr>
          <p:spPr>
            <a:xfrm>
              <a:off x="1233" y="2968"/>
              <a:ext cx="203" cy="494"/>
            </a:xfrm>
            <a:custGeom>
              <a:avLst/>
              <a:gdLst/>
              <a:ahLst/>
              <a:cxnLst/>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w="9525">
              <a:noFill/>
            </a:ln>
          </p:spPr>
          <p:txBody>
            <a:bodyPr/>
            <a:p>
              <a:endParaRPr lang="zh-CN" altLang="en-US"/>
            </a:p>
          </p:txBody>
        </p:sp>
        <p:sp>
          <p:nvSpPr>
            <p:cNvPr id="695370" name="任意多边形 695369"/>
            <p:cNvSpPr/>
            <p:nvPr/>
          </p:nvSpPr>
          <p:spPr>
            <a:xfrm>
              <a:off x="1204" y="3479"/>
              <a:ext cx="532" cy="321"/>
            </a:xfrm>
            <a:custGeom>
              <a:avLst/>
              <a:gdLst/>
              <a:ahLst/>
              <a:cxnLst/>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w="9525">
              <a:noFill/>
            </a:ln>
          </p:spPr>
          <p:txBody>
            <a:bodyPr/>
            <a:p>
              <a:endParaRPr lang="zh-CN" altLang="en-US"/>
            </a:p>
          </p:txBody>
        </p:sp>
        <p:sp>
          <p:nvSpPr>
            <p:cNvPr id="695371" name="任意多边形 695370"/>
            <p:cNvSpPr/>
            <p:nvPr/>
          </p:nvSpPr>
          <p:spPr>
            <a:xfrm>
              <a:off x="642" y="3519"/>
              <a:ext cx="985" cy="288"/>
            </a:xfrm>
            <a:custGeom>
              <a:avLst/>
              <a:gdLst/>
              <a:ahLst/>
              <a:cxnLst/>
              <a:pathLst>
                <a:path w="1969" h="862">
                  <a:moveTo>
                    <a:pt x="0" y="0"/>
                  </a:moveTo>
                  <a:lnTo>
                    <a:pt x="1121" y="24"/>
                  </a:lnTo>
                  <a:lnTo>
                    <a:pt x="1969" y="814"/>
                  </a:lnTo>
                  <a:lnTo>
                    <a:pt x="478" y="862"/>
                  </a:lnTo>
                  <a:lnTo>
                    <a:pt x="0" y="0"/>
                  </a:lnTo>
                  <a:close/>
                </a:path>
              </a:pathLst>
            </a:custGeom>
            <a:solidFill>
              <a:schemeClr val="bg2"/>
            </a:solidFill>
            <a:ln w="9525">
              <a:noFill/>
            </a:ln>
          </p:spPr>
          <p:txBody>
            <a:bodyPr/>
            <a:p>
              <a:endParaRPr lang="zh-CN" altLang="en-US"/>
            </a:p>
          </p:txBody>
        </p:sp>
        <p:sp>
          <p:nvSpPr>
            <p:cNvPr id="695372" name="任意多边形 695371"/>
            <p:cNvSpPr/>
            <p:nvPr/>
          </p:nvSpPr>
          <p:spPr>
            <a:xfrm>
              <a:off x="852" y="3789"/>
              <a:ext cx="889" cy="99"/>
            </a:xfrm>
            <a:custGeom>
              <a:avLst/>
              <a:gdLst/>
              <a:ahLst/>
              <a:cxnLst/>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w="9525">
              <a:noFill/>
            </a:ln>
          </p:spPr>
          <p:txBody>
            <a:bodyPr/>
            <a:p>
              <a:endParaRPr lang="zh-CN" altLang="en-US"/>
            </a:p>
          </p:txBody>
        </p:sp>
        <p:sp>
          <p:nvSpPr>
            <p:cNvPr id="695373" name="任意多边形 695372"/>
            <p:cNvSpPr/>
            <p:nvPr/>
          </p:nvSpPr>
          <p:spPr>
            <a:xfrm>
              <a:off x="624" y="3519"/>
              <a:ext cx="256" cy="369"/>
            </a:xfrm>
            <a:custGeom>
              <a:avLst/>
              <a:gdLst/>
              <a:ahLst/>
              <a:cxnLst/>
              <a:pathLst>
                <a:path w="513" h="1106">
                  <a:moveTo>
                    <a:pt x="37" y="0"/>
                  </a:moveTo>
                  <a:lnTo>
                    <a:pt x="0" y="200"/>
                  </a:lnTo>
                  <a:lnTo>
                    <a:pt x="457" y="1106"/>
                  </a:lnTo>
                  <a:lnTo>
                    <a:pt x="513" y="862"/>
                  </a:lnTo>
                  <a:lnTo>
                    <a:pt x="37" y="0"/>
                  </a:lnTo>
                  <a:close/>
                </a:path>
              </a:pathLst>
            </a:custGeom>
            <a:solidFill>
              <a:srgbClr val="606060"/>
            </a:solidFill>
            <a:ln w="9525">
              <a:noFill/>
            </a:ln>
          </p:spPr>
          <p:txBody>
            <a:bodyPr/>
            <a:p>
              <a:endParaRPr lang="zh-CN" altLang="en-US"/>
            </a:p>
          </p:txBody>
        </p:sp>
        <p:sp>
          <p:nvSpPr>
            <p:cNvPr id="695374" name="任意多边形 695373"/>
            <p:cNvSpPr/>
            <p:nvPr/>
          </p:nvSpPr>
          <p:spPr>
            <a:xfrm>
              <a:off x="1206" y="3791"/>
              <a:ext cx="132" cy="8"/>
            </a:xfrm>
            <a:custGeom>
              <a:avLst/>
              <a:gdLst/>
              <a:ahLst/>
              <a:cxnLst/>
              <a:pathLst>
                <a:path w="262" h="25">
                  <a:moveTo>
                    <a:pt x="2" y="25"/>
                  </a:moveTo>
                  <a:lnTo>
                    <a:pt x="0" y="0"/>
                  </a:lnTo>
                  <a:lnTo>
                    <a:pt x="249" y="0"/>
                  </a:lnTo>
                  <a:lnTo>
                    <a:pt x="262" y="19"/>
                  </a:lnTo>
                  <a:lnTo>
                    <a:pt x="2" y="25"/>
                  </a:lnTo>
                  <a:close/>
                </a:path>
              </a:pathLst>
            </a:custGeom>
            <a:solidFill>
              <a:srgbClr val="606060"/>
            </a:solidFill>
            <a:ln w="9525">
              <a:noFill/>
            </a:ln>
          </p:spPr>
          <p:txBody>
            <a:bodyPr/>
            <a:p>
              <a:endParaRPr lang="zh-CN" altLang="en-US"/>
            </a:p>
          </p:txBody>
        </p:sp>
        <p:sp>
          <p:nvSpPr>
            <p:cNvPr id="695375" name="任意多边形 695374"/>
            <p:cNvSpPr/>
            <p:nvPr/>
          </p:nvSpPr>
          <p:spPr>
            <a:xfrm>
              <a:off x="927" y="3521"/>
              <a:ext cx="281" cy="279"/>
            </a:xfrm>
            <a:custGeom>
              <a:avLst/>
              <a:gdLst/>
              <a:ahLst/>
              <a:cxnLst/>
              <a:pathLst>
                <a:path w="561" h="836">
                  <a:moveTo>
                    <a:pt x="557" y="801"/>
                  </a:moveTo>
                  <a:lnTo>
                    <a:pt x="0" y="0"/>
                  </a:lnTo>
                  <a:lnTo>
                    <a:pt x="561" y="836"/>
                  </a:lnTo>
                  <a:lnTo>
                    <a:pt x="557" y="801"/>
                  </a:lnTo>
                  <a:close/>
                </a:path>
              </a:pathLst>
            </a:custGeom>
            <a:solidFill>
              <a:srgbClr val="606060"/>
            </a:solidFill>
            <a:ln w="9525">
              <a:noFill/>
            </a:ln>
          </p:spPr>
          <p:txBody>
            <a:bodyPr/>
            <a:p>
              <a:endParaRPr lang="zh-CN" altLang="en-US"/>
            </a:p>
          </p:txBody>
        </p:sp>
        <p:grpSp>
          <p:nvGrpSpPr>
            <p:cNvPr id="695376" name="组合 695375"/>
            <p:cNvGrpSpPr/>
            <p:nvPr/>
          </p:nvGrpSpPr>
          <p:grpSpPr>
            <a:xfrm>
              <a:off x="700" y="3526"/>
              <a:ext cx="515" cy="270"/>
              <a:chOff x="700" y="3526"/>
              <a:chExt cx="515" cy="270"/>
            </a:xfrm>
          </p:grpSpPr>
          <p:grpSp>
            <p:nvGrpSpPr>
              <p:cNvPr id="695377" name="组合 695376"/>
              <p:cNvGrpSpPr/>
              <p:nvPr/>
            </p:nvGrpSpPr>
            <p:grpSpPr>
              <a:xfrm>
                <a:off x="737" y="3534"/>
                <a:ext cx="49" cy="23"/>
                <a:chOff x="737" y="3534"/>
                <a:chExt cx="49" cy="23"/>
              </a:xfrm>
            </p:grpSpPr>
            <p:sp>
              <p:nvSpPr>
                <p:cNvPr id="695378" name="任意多边形 695377"/>
                <p:cNvSpPr/>
                <p:nvPr/>
              </p:nvSpPr>
              <p:spPr>
                <a:xfrm>
                  <a:off x="737" y="3534"/>
                  <a:ext cx="11" cy="23"/>
                </a:xfrm>
                <a:custGeom>
                  <a:avLst/>
                  <a:gdLst/>
                  <a:ahLst/>
                  <a:cxnLst/>
                  <a:pathLst>
                    <a:path w="22" h="67">
                      <a:moveTo>
                        <a:pt x="13" y="67"/>
                      </a:moveTo>
                      <a:lnTo>
                        <a:pt x="0" y="26"/>
                      </a:lnTo>
                      <a:lnTo>
                        <a:pt x="9" y="0"/>
                      </a:lnTo>
                      <a:lnTo>
                        <a:pt x="22" y="30"/>
                      </a:lnTo>
                      <a:lnTo>
                        <a:pt x="13" y="67"/>
                      </a:lnTo>
                      <a:close/>
                    </a:path>
                  </a:pathLst>
                </a:custGeom>
                <a:solidFill>
                  <a:srgbClr val="606060"/>
                </a:solidFill>
                <a:ln w="9525">
                  <a:noFill/>
                </a:ln>
              </p:spPr>
              <p:txBody>
                <a:bodyPr/>
                <a:p>
                  <a:endParaRPr lang="zh-CN" altLang="en-US"/>
                </a:p>
              </p:txBody>
            </p:sp>
            <p:sp>
              <p:nvSpPr>
                <p:cNvPr id="695379" name="任意多边形 695378"/>
                <p:cNvSpPr/>
                <p:nvPr/>
              </p:nvSpPr>
              <p:spPr>
                <a:xfrm>
                  <a:off x="742" y="3535"/>
                  <a:ext cx="36" cy="9"/>
                </a:xfrm>
                <a:custGeom>
                  <a:avLst/>
                  <a:gdLst/>
                  <a:ahLst/>
                  <a:cxnLst/>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w="9525">
                  <a:noFill/>
                </a:ln>
              </p:spPr>
              <p:txBody>
                <a:bodyPr/>
                <a:p>
                  <a:endParaRPr lang="zh-CN" altLang="en-US"/>
                </a:p>
              </p:txBody>
            </p:sp>
            <p:sp>
              <p:nvSpPr>
                <p:cNvPr id="695380" name="任意多边形 695379"/>
                <p:cNvSpPr/>
                <p:nvPr/>
              </p:nvSpPr>
              <p:spPr>
                <a:xfrm>
                  <a:off x="744" y="3545"/>
                  <a:ext cx="42" cy="12"/>
                </a:xfrm>
                <a:custGeom>
                  <a:avLst/>
                  <a:gdLst/>
                  <a:ahLst/>
                  <a:cxnLst/>
                  <a:pathLst>
                    <a:path w="82" h="35">
                      <a:moveTo>
                        <a:pt x="0" y="35"/>
                      </a:moveTo>
                      <a:lnTo>
                        <a:pt x="1" y="19"/>
                      </a:lnTo>
                      <a:lnTo>
                        <a:pt x="6" y="7"/>
                      </a:lnTo>
                      <a:lnTo>
                        <a:pt x="10" y="0"/>
                      </a:lnTo>
                      <a:lnTo>
                        <a:pt x="67" y="0"/>
                      </a:lnTo>
                      <a:lnTo>
                        <a:pt x="82" y="35"/>
                      </a:lnTo>
                      <a:lnTo>
                        <a:pt x="0" y="35"/>
                      </a:lnTo>
                      <a:close/>
                    </a:path>
                  </a:pathLst>
                </a:custGeom>
                <a:solidFill>
                  <a:srgbClr val="404040"/>
                </a:solidFill>
                <a:ln w="9525">
                  <a:noFill/>
                </a:ln>
              </p:spPr>
              <p:txBody>
                <a:bodyPr/>
                <a:p>
                  <a:endParaRPr lang="zh-CN" altLang="en-US"/>
                </a:p>
              </p:txBody>
            </p:sp>
          </p:grpSp>
          <p:grpSp>
            <p:nvGrpSpPr>
              <p:cNvPr id="695381" name="组合 695380"/>
              <p:cNvGrpSpPr/>
              <p:nvPr/>
            </p:nvGrpSpPr>
            <p:grpSpPr>
              <a:xfrm>
                <a:off x="748" y="3547"/>
                <a:ext cx="50" cy="23"/>
                <a:chOff x="748" y="3547"/>
                <a:chExt cx="50" cy="23"/>
              </a:xfrm>
            </p:grpSpPr>
            <p:sp>
              <p:nvSpPr>
                <p:cNvPr id="695382" name="任意多边形 695381"/>
                <p:cNvSpPr/>
                <p:nvPr/>
              </p:nvSpPr>
              <p:spPr>
                <a:xfrm>
                  <a:off x="748" y="3547"/>
                  <a:ext cx="13" cy="23"/>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695383" name="任意多边形 695382"/>
                <p:cNvSpPr/>
                <p:nvPr/>
              </p:nvSpPr>
              <p:spPr>
                <a:xfrm>
                  <a:off x="753" y="3548"/>
                  <a:ext cx="37" cy="10"/>
                </a:xfrm>
                <a:custGeom>
                  <a:avLst/>
                  <a:gdLst/>
                  <a:ahLst/>
                  <a:cxnLst/>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695384" name="任意多边形 695383"/>
                <p:cNvSpPr/>
                <p:nvPr/>
              </p:nvSpPr>
              <p:spPr>
                <a:xfrm>
                  <a:off x="757" y="3558"/>
                  <a:ext cx="41" cy="12"/>
                </a:xfrm>
                <a:custGeom>
                  <a:avLst/>
                  <a:gdLst/>
                  <a:ahLst/>
                  <a:cxnLst/>
                  <a:pathLst>
                    <a:path w="81" h="36">
                      <a:moveTo>
                        <a:pt x="0" y="36"/>
                      </a:moveTo>
                      <a:lnTo>
                        <a:pt x="1" y="20"/>
                      </a:lnTo>
                      <a:lnTo>
                        <a:pt x="5" y="8"/>
                      </a:lnTo>
                      <a:lnTo>
                        <a:pt x="10" y="0"/>
                      </a:lnTo>
                      <a:lnTo>
                        <a:pt x="67" y="0"/>
                      </a:lnTo>
                      <a:lnTo>
                        <a:pt x="81" y="36"/>
                      </a:lnTo>
                      <a:lnTo>
                        <a:pt x="0" y="36"/>
                      </a:lnTo>
                      <a:close/>
                    </a:path>
                  </a:pathLst>
                </a:custGeom>
                <a:solidFill>
                  <a:srgbClr val="C0C0C0"/>
                </a:solidFill>
                <a:ln w="9525">
                  <a:noFill/>
                </a:ln>
              </p:spPr>
              <p:txBody>
                <a:bodyPr/>
                <a:p>
                  <a:endParaRPr lang="zh-CN" altLang="en-US"/>
                </a:p>
              </p:txBody>
            </p:sp>
          </p:grpSp>
          <p:sp>
            <p:nvSpPr>
              <p:cNvPr id="695385" name="任意多边形 695384"/>
              <p:cNvSpPr/>
              <p:nvPr/>
            </p:nvSpPr>
            <p:spPr>
              <a:xfrm>
                <a:off x="952" y="3538"/>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695386" name="任意多边形 695385"/>
              <p:cNvSpPr/>
              <p:nvPr/>
            </p:nvSpPr>
            <p:spPr>
              <a:xfrm>
                <a:off x="861" y="3535"/>
                <a:ext cx="11" cy="22"/>
              </a:xfrm>
              <a:custGeom>
                <a:avLst/>
                <a:gdLst/>
                <a:ahLst/>
                <a:cxnLst/>
                <a:pathLst>
                  <a:path w="24" h="68">
                    <a:moveTo>
                      <a:pt x="15" y="68"/>
                    </a:moveTo>
                    <a:lnTo>
                      <a:pt x="0" y="27"/>
                    </a:lnTo>
                    <a:lnTo>
                      <a:pt x="11" y="0"/>
                    </a:lnTo>
                    <a:lnTo>
                      <a:pt x="24" y="31"/>
                    </a:lnTo>
                    <a:lnTo>
                      <a:pt x="15" y="68"/>
                    </a:lnTo>
                    <a:close/>
                  </a:path>
                </a:pathLst>
              </a:custGeom>
              <a:solidFill>
                <a:srgbClr val="A0A0A0"/>
              </a:solidFill>
              <a:ln w="9525">
                <a:noFill/>
              </a:ln>
            </p:spPr>
            <p:txBody>
              <a:bodyPr/>
              <a:p>
                <a:endParaRPr lang="zh-CN" altLang="en-US"/>
              </a:p>
            </p:txBody>
          </p:sp>
          <p:sp>
            <p:nvSpPr>
              <p:cNvPr id="695387" name="任意多边形 695386"/>
              <p:cNvSpPr/>
              <p:nvPr/>
            </p:nvSpPr>
            <p:spPr>
              <a:xfrm>
                <a:off x="867" y="3535"/>
                <a:ext cx="34" cy="10"/>
              </a:xfrm>
              <a:custGeom>
                <a:avLst/>
                <a:gdLst/>
                <a:ahLst/>
                <a:cxnLst/>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w="9525">
                <a:noFill/>
              </a:ln>
            </p:spPr>
            <p:txBody>
              <a:bodyPr/>
              <a:p>
                <a:endParaRPr lang="zh-CN" altLang="en-US"/>
              </a:p>
            </p:txBody>
          </p:sp>
          <p:sp>
            <p:nvSpPr>
              <p:cNvPr id="695388" name="任意多边形 695387"/>
              <p:cNvSpPr/>
              <p:nvPr/>
            </p:nvSpPr>
            <p:spPr>
              <a:xfrm>
                <a:off x="868" y="3545"/>
                <a:ext cx="42" cy="12"/>
              </a:xfrm>
              <a:custGeom>
                <a:avLst/>
                <a:gdLst/>
                <a:ahLst/>
                <a:cxnLst/>
                <a:pathLst>
                  <a:path w="83" h="36">
                    <a:moveTo>
                      <a:pt x="0" y="36"/>
                    </a:moveTo>
                    <a:lnTo>
                      <a:pt x="1" y="19"/>
                    </a:lnTo>
                    <a:lnTo>
                      <a:pt x="7" y="8"/>
                    </a:lnTo>
                    <a:lnTo>
                      <a:pt x="10" y="0"/>
                    </a:lnTo>
                    <a:lnTo>
                      <a:pt x="67" y="0"/>
                    </a:lnTo>
                    <a:lnTo>
                      <a:pt x="83" y="36"/>
                    </a:lnTo>
                    <a:lnTo>
                      <a:pt x="0" y="36"/>
                    </a:lnTo>
                    <a:close/>
                  </a:path>
                </a:pathLst>
              </a:custGeom>
              <a:solidFill>
                <a:srgbClr val="C0C0C0"/>
              </a:solidFill>
              <a:ln w="9525">
                <a:noFill/>
              </a:ln>
            </p:spPr>
            <p:txBody>
              <a:bodyPr/>
              <a:p>
                <a:endParaRPr lang="zh-CN" altLang="en-US"/>
              </a:p>
            </p:txBody>
          </p:sp>
          <p:grpSp>
            <p:nvGrpSpPr>
              <p:cNvPr id="695389" name="组合 695388"/>
              <p:cNvGrpSpPr/>
              <p:nvPr/>
            </p:nvGrpSpPr>
            <p:grpSpPr>
              <a:xfrm>
                <a:off x="872" y="3547"/>
                <a:ext cx="50" cy="23"/>
                <a:chOff x="872" y="3547"/>
                <a:chExt cx="50" cy="23"/>
              </a:xfrm>
            </p:grpSpPr>
            <p:sp>
              <p:nvSpPr>
                <p:cNvPr id="695390" name="任意多边形 695389"/>
                <p:cNvSpPr/>
                <p:nvPr/>
              </p:nvSpPr>
              <p:spPr>
                <a:xfrm>
                  <a:off x="872" y="3547"/>
                  <a:ext cx="13" cy="23"/>
                </a:xfrm>
                <a:custGeom>
                  <a:avLst/>
                  <a:gdLst/>
                  <a:ahLst/>
                  <a:cxnLst/>
                  <a:pathLst>
                    <a:path w="25" h="68">
                      <a:moveTo>
                        <a:pt x="14" y="68"/>
                      </a:moveTo>
                      <a:lnTo>
                        <a:pt x="0" y="27"/>
                      </a:lnTo>
                      <a:lnTo>
                        <a:pt x="10" y="0"/>
                      </a:lnTo>
                      <a:lnTo>
                        <a:pt x="25" y="31"/>
                      </a:lnTo>
                      <a:lnTo>
                        <a:pt x="14" y="68"/>
                      </a:lnTo>
                      <a:close/>
                    </a:path>
                  </a:pathLst>
                </a:custGeom>
                <a:solidFill>
                  <a:srgbClr val="A0A0A0"/>
                </a:solidFill>
                <a:ln w="9525">
                  <a:noFill/>
                </a:ln>
              </p:spPr>
              <p:txBody>
                <a:bodyPr/>
                <a:p>
                  <a:endParaRPr lang="zh-CN" altLang="en-US"/>
                </a:p>
              </p:txBody>
            </p:sp>
            <p:sp>
              <p:nvSpPr>
                <p:cNvPr id="695391" name="任意多边形 695390"/>
                <p:cNvSpPr/>
                <p:nvPr/>
              </p:nvSpPr>
              <p:spPr>
                <a:xfrm>
                  <a:off x="878" y="3547"/>
                  <a:ext cx="36" cy="10"/>
                </a:xfrm>
                <a:custGeom>
                  <a:avLst/>
                  <a:gdLst/>
                  <a:ahLst/>
                  <a:cxnLst/>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w="9525">
                  <a:noFill/>
                </a:ln>
              </p:spPr>
              <p:txBody>
                <a:bodyPr/>
                <a:p>
                  <a:endParaRPr lang="zh-CN" altLang="en-US"/>
                </a:p>
              </p:txBody>
            </p:sp>
            <p:sp>
              <p:nvSpPr>
                <p:cNvPr id="695392" name="任意多边形 695391"/>
                <p:cNvSpPr/>
                <p:nvPr/>
              </p:nvSpPr>
              <p:spPr>
                <a:xfrm>
                  <a:off x="880" y="3558"/>
                  <a:ext cx="42" cy="12"/>
                </a:xfrm>
                <a:custGeom>
                  <a:avLst/>
                  <a:gdLst/>
                  <a:ahLst/>
                  <a:cxnLst/>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695393" name="组合 695392"/>
              <p:cNvGrpSpPr/>
              <p:nvPr/>
            </p:nvGrpSpPr>
            <p:grpSpPr>
              <a:xfrm>
                <a:off x="885" y="3559"/>
                <a:ext cx="50" cy="23"/>
                <a:chOff x="885" y="3559"/>
                <a:chExt cx="50" cy="23"/>
              </a:xfrm>
            </p:grpSpPr>
            <p:sp>
              <p:nvSpPr>
                <p:cNvPr id="695394" name="任意多边形 695393"/>
                <p:cNvSpPr/>
                <p:nvPr/>
              </p:nvSpPr>
              <p:spPr>
                <a:xfrm>
                  <a:off x="885" y="3559"/>
                  <a:ext cx="12" cy="23"/>
                </a:xfrm>
                <a:custGeom>
                  <a:avLst/>
                  <a:gdLst/>
                  <a:ahLst/>
                  <a:cxnLst/>
                  <a:pathLst>
                    <a:path w="25" h="68">
                      <a:moveTo>
                        <a:pt x="16" y="68"/>
                      </a:moveTo>
                      <a:lnTo>
                        <a:pt x="0" y="26"/>
                      </a:lnTo>
                      <a:lnTo>
                        <a:pt x="12" y="0"/>
                      </a:lnTo>
                      <a:lnTo>
                        <a:pt x="25" y="31"/>
                      </a:lnTo>
                      <a:lnTo>
                        <a:pt x="16" y="68"/>
                      </a:lnTo>
                      <a:close/>
                    </a:path>
                  </a:pathLst>
                </a:custGeom>
                <a:solidFill>
                  <a:srgbClr val="A0A0A0"/>
                </a:solidFill>
                <a:ln w="9525">
                  <a:noFill/>
                </a:ln>
              </p:spPr>
              <p:txBody>
                <a:bodyPr/>
                <a:p>
                  <a:endParaRPr lang="zh-CN" altLang="en-US"/>
                </a:p>
              </p:txBody>
            </p:sp>
            <p:sp>
              <p:nvSpPr>
                <p:cNvPr id="695395" name="任意多边形 695394"/>
                <p:cNvSpPr/>
                <p:nvPr/>
              </p:nvSpPr>
              <p:spPr>
                <a:xfrm>
                  <a:off x="890" y="3560"/>
                  <a:ext cx="37" cy="10"/>
                </a:xfrm>
                <a:custGeom>
                  <a:avLst/>
                  <a:gdLst/>
                  <a:ahLst/>
                  <a:cxnLst/>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w="9525">
                  <a:noFill/>
                </a:ln>
              </p:spPr>
              <p:txBody>
                <a:bodyPr/>
                <a:p>
                  <a:endParaRPr lang="zh-CN" altLang="en-US"/>
                </a:p>
              </p:txBody>
            </p:sp>
            <p:sp>
              <p:nvSpPr>
                <p:cNvPr id="695396" name="任意多边形 695395"/>
                <p:cNvSpPr/>
                <p:nvPr/>
              </p:nvSpPr>
              <p:spPr>
                <a:xfrm>
                  <a:off x="893" y="3570"/>
                  <a:ext cx="42" cy="12"/>
                </a:xfrm>
                <a:custGeom>
                  <a:avLst/>
                  <a:gdLst/>
                  <a:ahLst/>
                  <a:cxnLst/>
                  <a:pathLst>
                    <a:path w="83" h="36">
                      <a:moveTo>
                        <a:pt x="0" y="36"/>
                      </a:moveTo>
                      <a:lnTo>
                        <a:pt x="1" y="19"/>
                      </a:lnTo>
                      <a:lnTo>
                        <a:pt x="6" y="8"/>
                      </a:lnTo>
                      <a:lnTo>
                        <a:pt x="10"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695397" name="组合 695396"/>
              <p:cNvGrpSpPr/>
              <p:nvPr/>
            </p:nvGrpSpPr>
            <p:grpSpPr>
              <a:xfrm>
                <a:off x="898" y="3571"/>
                <a:ext cx="49" cy="23"/>
                <a:chOff x="898" y="3571"/>
                <a:chExt cx="49" cy="23"/>
              </a:xfrm>
            </p:grpSpPr>
            <p:sp>
              <p:nvSpPr>
                <p:cNvPr id="695398" name="任意多边形 695397"/>
                <p:cNvSpPr/>
                <p:nvPr/>
              </p:nvSpPr>
              <p:spPr>
                <a:xfrm>
                  <a:off x="898" y="3571"/>
                  <a:ext cx="13" cy="23"/>
                </a:xfrm>
                <a:custGeom>
                  <a:avLst/>
                  <a:gdLst/>
                  <a:ahLst/>
                  <a:cxnLst/>
                  <a:pathLst>
                    <a:path w="25" h="69">
                      <a:moveTo>
                        <a:pt x="16" y="69"/>
                      </a:moveTo>
                      <a:lnTo>
                        <a:pt x="0" y="27"/>
                      </a:lnTo>
                      <a:lnTo>
                        <a:pt x="9" y="0"/>
                      </a:lnTo>
                      <a:lnTo>
                        <a:pt x="25" y="32"/>
                      </a:lnTo>
                      <a:lnTo>
                        <a:pt x="16" y="69"/>
                      </a:lnTo>
                      <a:close/>
                    </a:path>
                  </a:pathLst>
                </a:custGeom>
                <a:solidFill>
                  <a:srgbClr val="A0A0A0"/>
                </a:solidFill>
                <a:ln w="9525">
                  <a:noFill/>
                </a:ln>
              </p:spPr>
              <p:txBody>
                <a:bodyPr/>
                <a:p>
                  <a:endParaRPr lang="zh-CN" altLang="en-US"/>
                </a:p>
              </p:txBody>
            </p:sp>
            <p:sp>
              <p:nvSpPr>
                <p:cNvPr id="695399" name="任意多边形 695398"/>
                <p:cNvSpPr/>
                <p:nvPr/>
              </p:nvSpPr>
              <p:spPr>
                <a:xfrm>
                  <a:off x="903" y="3572"/>
                  <a:ext cx="37" cy="10"/>
                </a:xfrm>
                <a:custGeom>
                  <a:avLst/>
                  <a:gdLst/>
                  <a:ahLst/>
                  <a:cxnLst/>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w="9525">
                  <a:noFill/>
                </a:ln>
              </p:spPr>
              <p:txBody>
                <a:bodyPr/>
                <a:p>
                  <a:endParaRPr lang="zh-CN" altLang="en-US"/>
                </a:p>
              </p:txBody>
            </p:sp>
            <p:sp>
              <p:nvSpPr>
                <p:cNvPr id="695400" name="任意多边形 695399"/>
                <p:cNvSpPr/>
                <p:nvPr/>
              </p:nvSpPr>
              <p:spPr>
                <a:xfrm>
                  <a:off x="907" y="3582"/>
                  <a:ext cx="40" cy="12"/>
                </a:xfrm>
                <a:custGeom>
                  <a:avLst/>
                  <a:gdLst/>
                  <a:ahLst/>
                  <a:cxnLst/>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695401" name="组合 695400"/>
              <p:cNvGrpSpPr/>
              <p:nvPr/>
            </p:nvGrpSpPr>
            <p:grpSpPr>
              <a:xfrm>
                <a:off x="911" y="3585"/>
                <a:ext cx="49" cy="23"/>
                <a:chOff x="911" y="3585"/>
                <a:chExt cx="49" cy="23"/>
              </a:xfrm>
            </p:grpSpPr>
            <p:sp>
              <p:nvSpPr>
                <p:cNvPr id="695402" name="任意多边形 695401"/>
                <p:cNvSpPr/>
                <p:nvPr/>
              </p:nvSpPr>
              <p:spPr>
                <a:xfrm>
                  <a:off x="911" y="3585"/>
                  <a:ext cx="12" cy="23"/>
                </a:xfrm>
                <a:custGeom>
                  <a:avLst/>
                  <a:gdLst/>
                  <a:ahLst/>
                  <a:cxnLst/>
                  <a:pathLst>
                    <a:path w="24" h="69">
                      <a:moveTo>
                        <a:pt x="15" y="69"/>
                      </a:moveTo>
                      <a:lnTo>
                        <a:pt x="0" y="27"/>
                      </a:lnTo>
                      <a:lnTo>
                        <a:pt x="10" y="0"/>
                      </a:lnTo>
                      <a:lnTo>
                        <a:pt x="24" y="32"/>
                      </a:lnTo>
                      <a:lnTo>
                        <a:pt x="15" y="69"/>
                      </a:lnTo>
                      <a:close/>
                    </a:path>
                  </a:pathLst>
                </a:custGeom>
                <a:solidFill>
                  <a:srgbClr val="A0A0A0"/>
                </a:solidFill>
                <a:ln w="9525">
                  <a:noFill/>
                </a:ln>
              </p:spPr>
              <p:txBody>
                <a:bodyPr/>
                <a:p>
                  <a:endParaRPr lang="zh-CN" altLang="en-US"/>
                </a:p>
              </p:txBody>
            </p:sp>
            <p:sp>
              <p:nvSpPr>
                <p:cNvPr id="695403" name="任意多边形 695402"/>
                <p:cNvSpPr/>
                <p:nvPr/>
              </p:nvSpPr>
              <p:spPr>
                <a:xfrm>
                  <a:off x="915" y="3585"/>
                  <a:ext cx="38" cy="10"/>
                </a:xfrm>
                <a:custGeom>
                  <a:avLst/>
                  <a:gdLst/>
                  <a:ahLst/>
                  <a:cxnLst/>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w="9525">
                  <a:noFill/>
                </a:ln>
              </p:spPr>
              <p:txBody>
                <a:bodyPr/>
                <a:p>
                  <a:endParaRPr lang="zh-CN" altLang="en-US"/>
                </a:p>
              </p:txBody>
            </p:sp>
            <p:sp>
              <p:nvSpPr>
                <p:cNvPr id="695404" name="任意多边形 695403"/>
                <p:cNvSpPr/>
                <p:nvPr/>
              </p:nvSpPr>
              <p:spPr>
                <a:xfrm>
                  <a:off x="919" y="3596"/>
                  <a:ext cx="41" cy="12"/>
                </a:xfrm>
                <a:custGeom>
                  <a:avLst/>
                  <a:gdLst/>
                  <a:ahLst/>
                  <a:cxnLst/>
                  <a:pathLst>
                    <a:path w="82" h="36">
                      <a:moveTo>
                        <a:pt x="0" y="36"/>
                      </a:moveTo>
                      <a:lnTo>
                        <a:pt x="1" y="19"/>
                      </a:lnTo>
                      <a:lnTo>
                        <a:pt x="7"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695405" name="组合 695404"/>
              <p:cNvGrpSpPr/>
              <p:nvPr/>
            </p:nvGrpSpPr>
            <p:grpSpPr>
              <a:xfrm>
                <a:off x="923" y="3600"/>
                <a:ext cx="99" cy="73"/>
                <a:chOff x="923" y="3600"/>
                <a:chExt cx="99" cy="73"/>
              </a:xfrm>
            </p:grpSpPr>
            <p:grpSp>
              <p:nvGrpSpPr>
                <p:cNvPr id="695406" name="组合 695405"/>
                <p:cNvGrpSpPr/>
                <p:nvPr/>
              </p:nvGrpSpPr>
              <p:grpSpPr>
                <a:xfrm>
                  <a:off x="923" y="3600"/>
                  <a:ext cx="49" cy="23"/>
                  <a:chOff x="923" y="3600"/>
                  <a:chExt cx="49" cy="23"/>
                </a:xfrm>
              </p:grpSpPr>
              <p:sp>
                <p:nvSpPr>
                  <p:cNvPr id="695407" name="任意多边形 695406"/>
                  <p:cNvSpPr/>
                  <p:nvPr/>
                </p:nvSpPr>
                <p:spPr>
                  <a:xfrm>
                    <a:off x="923" y="3600"/>
                    <a:ext cx="13" cy="23"/>
                  </a:xfrm>
                  <a:custGeom>
                    <a:avLst/>
                    <a:gdLst/>
                    <a:ahLst/>
                    <a:cxnLst/>
                    <a:pathLst>
                      <a:path w="25" h="69">
                        <a:moveTo>
                          <a:pt x="13" y="69"/>
                        </a:moveTo>
                        <a:lnTo>
                          <a:pt x="0" y="27"/>
                        </a:lnTo>
                        <a:lnTo>
                          <a:pt x="9" y="0"/>
                        </a:lnTo>
                        <a:lnTo>
                          <a:pt x="25" y="30"/>
                        </a:lnTo>
                        <a:lnTo>
                          <a:pt x="13" y="69"/>
                        </a:lnTo>
                        <a:close/>
                      </a:path>
                    </a:pathLst>
                  </a:custGeom>
                  <a:solidFill>
                    <a:srgbClr val="A0A0A0"/>
                  </a:solidFill>
                  <a:ln w="9525">
                    <a:noFill/>
                  </a:ln>
                </p:spPr>
                <p:txBody>
                  <a:bodyPr/>
                  <a:p>
                    <a:endParaRPr lang="zh-CN" altLang="en-US"/>
                  </a:p>
                </p:txBody>
              </p:sp>
              <p:sp>
                <p:nvSpPr>
                  <p:cNvPr id="695408" name="任意多边形 695407"/>
                  <p:cNvSpPr/>
                  <p:nvPr/>
                </p:nvSpPr>
                <p:spPr>
                  <a:xfrm>
                    <a:off x="928" y="3600"/>
                    <a:ext cx="37" cy="10"/>
                  </a:xfrm>
                  <a:custGeom>
                    <a:avLst/>
                    <a:gdLst/>
                    <a:ahLst/>
                    <a:cxnLst/>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w="9525">
                    <a:noFill/>
                  </a:ln>
                </p:spPr>
                <p:txBody>
                  <a:bodyPr/>
                  <a:p>
                    <a:endParaRPr lang="zh-CN" altLang="en-US"/>
                  </a:p>
                </p:txBody>
              </p:sp>
              <p:sp>
                <p:nvSpPr>
                  <p:cNvPr id="695409" name="任意多边形 695408"/>
                  <p:cNvSpPr/>
                  <p:nvPr/>
                </p:nvSpPr>
                <p:spPr>
                  <a:xfrm>
                    <a:off x="930" y="3610"/>
                    <a:ext cx="42" cy="13"/>
                  </a:xfrm>
                  <a:custGeom>
                    <a:avLst/>
                    <a:gdLst/>
                    <a:ahLst/>
                    <a:cxnLst/>
                    <a:pathLst>
                      <a:path w="82" h="37">
                        <a:moveTo>
                          <a:pt x="0" y="37"/>
                        </a:moveTo>
                        <a:lnTo>
                          <a:pt x="2" y="22"/>
                        </a:lnTo>
                        <a:lnTo>
                          <a:pt x="7" y="7"/>
                        </a:lnTo>
                        <a:lnTo>
                          <a:pt x="13" y="0"/>
                        </a:lnTo>
                        <a:lnTo>
                          <a:pt x="69" y="0"/>
                        </a:lnTo>
                        <a:lnTo>
                          <a:pt x="82" y="37"/>
                        </a:lnTo>
                        <a:lnTo>
                          <a:pt x="0" y="37"/>
                        </a:lnTo>
                        <a:close/>
                      </a:path>
                    </a:pathLst>
                  </a:custGeom>
                  <a:solidFill>
                    <a:srgbClr val="C0C0C0"/>
                  </a:solidFill>
                  <a:ln w="9525">
                    <a:noFill/>
                  </a:ln>
                </p:spPr>
                <p:txBody>
                  <a:bodyPr/>
                  <a:p>
                    <a:endParaRPr lang="zh-CN" altLang="en-US"/>
                  </a:p>
                </p:txBody>
              </p:sp>
            </p:grpSp>
            <p:grpSp>
              <p:nvGrpSpPr>
                <p:cNvPr id="695410" name="组合 695409"/>
                <p:cNvGrpSpPr/>
                <p:nvPr/>
              </p:nvGrpSpPr>
              <p:grpSpPr>
                <a:xfrm>
                  <a:off x="935" y="3612"/>
                  <a:ext cx="48" cy="23"/>
                  <a:chOff x="935" y="3612"/>
                  <a:chExt cx="48" cy="23"/>
                </a:xfrm>
              </p:grpSpPr>
              <p:sp>
                <p:nvSpPr>
                  <p:cNvPr id="695411" name="任意多边形 695410"/>
                  <p:cNvSpPr/>
                  <p:nvPr/>
                </p:nvSpPr>
                <p:spPr>
                  <a:xfrm>
                    <a:off x="935" y="3612"/>
                    <a:ext cx="12" cy="23"/>
                  </a:xfrm>
                  <a:custGeom>
                    <a:avLst/>
                    <a:gdLst/>
                    <a:ahLst/>
                    <a:cxnLst/>
                    <a:pathLst>
                      <a:path w="25" h="69">
                        <a:moveTo>
                          <a:pt x="14" y="69"/>
                        </a:moveTo>
                        <a:lnTo>
                          <a:pt x="0" y="28"/>
                        </a:lnTo>
                        <a:lnTo>
                          <a:pt x="9" y="0"/>
                        </a:lnTo>
                        <a:lnTo>
                          <a:pt x="25" y="32"/>
                        </a:lnTo>
                        <a:lnTo>
                          <a:pt x="14" y="69"/>
                        </a:lnTo>
                        <a:close/>
                      </a:path>
                    </a:pathLst>
                  </a:custGeom>
                  <a:solidFill>
                    <a:srgbClr val="A0A0A0"/>
                  </a:solidFill>
                  <a:ln w="9525">
                    <a:noFill/>
                  </a:ln>
                </p:spPr>
                <p:txBody>
                  <a:bodyPr/>
                  <a:p>
                    <a:endParaRPr lang="zh-CN" altLang="en-US"/>
                  </a:p>
                </p:txBody>
              </p:sp>
              <p:sp>
                <p:nvSpPr>
                  <p:cNvPr id="695412" name="任意多边形 695411"/>
                  <p:cNvSpPr/>
                  <p:nvPr/>
                </p:nvSpPr>
                <p:spPr>
                  <a:xfrm>
                    <a:off x="939" y="3612"/>
                    <a:ext cx="38" cy="11"/>
                  </a:xfrm>
                  <a:custGeom>
                    <a:avLst/>
                    <a:gdLst/>
                    <a:ahLst/>
                    <a:cxnLst/>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695413" name="任意多边形 695412"/>
                  <p:cNvSpPr/>
                  <p:nvPr/>
                </p:nvSpPr>
                <p:spPr>
                  <a:xfrm>
                    <a:off x="943" y="3623"/>
                    <a:ext cx="40" cy="12"/>
                  </a:xfrm>
                  <a:custGeom>
                    <a:avLst/>
                    <a:gdLst/>
                    <a:ahLst/>
                    <a:cxnLst/>
                    <a:pathLst>
                      <a:path w="82" h="36">
                        <a:moveTo>
                          <a:pt x="0" y="36"/>
                        </a:moveTo>
                        <a:lnTo>
                          <a:pt x="2" y="19"/>
                        </a:lnTo>
                        <a:lnTo>
                          <a:pt x="6" y="8"/>
                        </a:lnTo>
                        <a:lnTo>
                          <a:pt x="12" y="0"/>
                        </a:lnTo>
                        <a:lnTo>
                          <a:pt x="69" y="0"/>
                        </a:lnTo>
                        <a:lnTo>
                          <a:pt x="82" y="36"/>
                        </a:lnTo>
                        <a:lnTo>
                          <a:pt x="0" y="36"/>
                        </a:lnTo>
                        <a:close/>
                      </a:path>
                    </a:pathLst>
                  </a:custGeom>
                  <a:solidFill>
                    <a:srgbClr val="C0C0C0"/>
                  </a:solidFill>
                  <a:ln w="9525">
                    <a:noFill/>
                  </a:ln>
                </p:spPr>
                <p:txBody>
                  <a:bodyPr/>
                  <a:p>
                    <a:endParaRPr lang="zh-CN" altLang="en-US"/>
                  </a:p>
                </p:txBody>
              </p:sp>
            </p:grpSp>
            <p:grpSp>
              <p:nvGrpSpPr>
                <p:cNvPr id="695414" name="组合 695413"/>
                <p:cNvGrpSpPr/>
                <p:nvPr/>
              </p:nvGrpSpPr>
              <p:grpSpPr>
                <a:xfrm>
                  <a:off x="947" y="3625"/>
                  <a:ext cx="50" cy="22"/>
                  <a:chOff x="947" y="3625"/>
                  <a:chExt cx="50" cy="22"/>
                </a:xfrm>
              </p:grpSpPr>
              <p:sp>
                <p:nvSpPr>
                  <p:cNvPr id="695415" name="任意多边形 695414"/>
                  <p:cNvSpPr/>
                  <p:nvPr/>
                </p:nvSpPr>
                <p:spPr>
                  <a:xfrm>
                    <a:off x="947" y="3625"/>
                    <a:ext cx="13" cy="22"/>
                  </a:xfrm>
                  <a:custGeom>
                    <a:avLst/>
                    <a:gdLst/>
                    <a:ahLst/>
                    <a:cxnLst/>
                    <a:pathLst>
                      <a:path w="25" h="68">
                        <a:moveTo>
                          <a:pt x="14" y="68"/>
                        </a:moveTo>
                        <a:lnTo>
                          <a:pt x="0" y="27"/>
                        </a:lnTo>
                        <a:lnTo>
                          <a:pt x="10" y="0"/>
                        </a:lnTo>
                        <a:lnTo>
                          <a:pt x="25" y="31"/>
                        </a:lnTo>
                        <a:lnTo>
                          <a:pt x="14" y="68"/>
                        </a:lnTo>
                        <a:close/>
                      </a:path>
                    </a:pathLst>
                  </a:custGeom>
                  <a:solidFill>
                    <a:srgbClr val="A0A0A0"/>
                  </a:solidFill>
                  <a:ln w="9525">
                    <a:noFill/>
                  </a:ln>
                </p:spPr>
                <p:txBody>
                  <a:bodyPr/>
                  <a:p>
                    <a:endParaRPr lang="zh-CN" altLang="en-US"/>
                  </a:p>
                </p:txBody>
              </p:sp>
              <p:sp>
                <p:nvSpPr>
                  <p:cNvPr id="695416" name="任意多边形 695415"/>
                  <p:cNvSpPr/>
                  <p:nvPr/>
                </p:nvSpPr>
                <p:spPr>
                  <a:xfrm>
                    <a:off x="953" y="3625"/>
                    <a:ext cx="36" cy="10"/>
                  </a:xfrm>
                  <a:custGeom>
                    <a:avLst/>
                    <a:gdLst/>
                    <a:ahLst/>
                    <a:cxnLst/>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w="9525">
                    <a:noFill/>
                  </a:ln>
                </p:spPr>
                <p:txBody>
                  <a:bodyPr/>
                  <a:p>
                    <a:endParaRPr lang="zh-CN" altLang="en-US"/>
                  </a:p>
                </p:txBody>
              </p:sp>
              <p:sp>
                <p:nvSpPr>
                  <p:cNvPr id="695417" name="任意多边形 695416"/>
                  <p:cNvSpPr/>
                  <p:nvPr/>
                </p:nvSpPr>
                <p:spPr>
                  <a:xfrm>
                    <a:off x="955" y="3635"/>
                    <a:ext cx="42" cy="12"/>
                  </a:xfrm>
                  <a:custGeom>
                    <a:avLst/>
                    <a:gdLst/>
                    <a:ahLst/>
                    <a:cxnLst/>
                    <a:pathLst>
                      <a:path w="83" h="36">
                        <a:moveTo>
                          <a:pt x="0" y="36"/>
                        </a:moveTo>
                        <a:lnTo>
                          <a:pt x="3" y="20"/>
                        </a:lnTo>
                        <a:lnTo>
                          <a:pt x="7" y="8"/>
                        </a:lnTo>
                        <a:lnTo>
                          <a:pt x="12"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695418" name="组合 695417"/>
                <p:cNvGrpSpPr/>
                <p:nvPr/>
              </p:nvGrpSpPr>
              <p:grpSpPr>
                <a:xfrm>
                  <a:off x="960" y="3637"/>
                  <a:ext cx="50" cy="23"/>
                  <a:chOff x="960" y="3637"/>
                  <a:chExt cx="50" cy="23"/>
                </a:xfrm>
              </p:grpSpPr>
              <p:sp>
                <p:nvSpPr>
                  <p:cNvPr id="695419" name="任意多边形 695418"/>
                  <p:cNvSpPr/>
                  <p:nvPr/>
                </p:nvSpPr>
                <p:spPr>
                  <a:xfrm>
                    <a:off x="960" y="3637"/>
                    <a:ext cx="12" cy="23"/>
                  </a:xfrm>
                  <a:custGeom>
                    <a:avLst/>
                    <a:gdLst/>
                    <a:ahLst/>
                    <a:cxnLst/>
                    <a:pathLst>
                      <a:path w="25" h="69">
                        <a:moveTo>
                          <a:pt x="15" y="69"/>
                        </a:moveTo>
                        <a:lnTo>
                          <a:pt x="0" y="27"/>
                        </a:lnTo>
                        <a:lnTo>
                          <a:pt x="12" y="0"/>
                        </a:lnTo>
                        <a:lnTo>
                          <a:pt x="25" y="32"/>
                        </a:lnTo>
                        <a:lnTo>
                          <a:pt x="15" y="69"/>
                        </a:lnTo>
                        <a:close/>
                      </a:path>
                    </a:pathLst>
                  </a:custGeom>
                  <a:solidFill>
                    <a:srgbClr val="A0A0A0"/>
                  </a:solidFill>
                  <a:ln w="9525">
                    <a:noFill/>
                  </a:ln>
                </p:spPr>
                <p:txBody>
                  <a:bodyPr/>
                  <a:p>
                    <a:endParaRPr lang="zh-CN" altLang="en-US"/>
                  </a:p>
                </p:txBody>
              </p:sp>
              <p:sp>
                <p:nvSpPr>
                  <p:cNvPr id="695420" name="任意多边形 695419"/>
                  <p:cNvSpPr/>
                  <p:nvPr/>
                </p:nvSpPr>
                <p:spPr>
                  <a:xfrm>
                    <a:off x="965" y="3638"/>
                    <a:ext cx="37" cy="9"/>
                  </a:xfrm>
                  <a:custGeom>
                    <a:avLst/>
                    <a:gdLst/>
                    <a:ahLst/>
                    <a:cxnLst/>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w="9525">
                    <a:noFill/>
                  </a:ln>
                </p:spPr>
                <p:txBody>
                  <a:bodyPr/>
                  <a:p>
                    <a:endParaRPr lang="zh-CN" altLang="en-US"/>
                  </a:p>
                </p:txBody>
              </p:sp>
              <p:sp>
                <p:nvSpPr>
                  <p:cNvPr id="695421" name="任意多边形 695420"/>
                  <p:cNvSpPr/>
                  <p:nvPr/>
                </p:nvSpPr>
                <p:spPr>
                  <a:xfrm>
                    <a:off x="968" y="3648"/>
                    <a:ext cx="42" cy="12"/>
                  </a:xfrm>
                  <a:custGeom>
                    <a:avLst/>
                    <a:gdLst/>
                    <a:ahLst/>
                    <a:cxnLst/>
                    <a:pathLst>
                      <a:path w="83" h="35">
                        <a:moveTo>
                          <a:pt x="0" y="35"/>
                        </a:moveTo>
                        <a:lnTo>
                          <a:pt x="1" y="19"/>
                        </a:lnTo>
                        <a:lnTo>
                          <a:pt x="6" y="7"/>
                        </a:lnTo>
                        <a:lnTo>
                          <a:pt x="10" y="0"/>
                        </a:lnTo>
                        <a:lnTo>
                          <a:pt x="67" y="0"/>
                        </a:lnTo>
                        <a:lnTo>
                          <a:pt x="83" y="35"/>
                        </a:lnTo>
                        <a:lnTo>
                          <a:pt x="0" y="35"/>
                        </a:lnTo>
                        <a:close/>
                      </a:path>
                    </a:pathLst>
                  </a:custGeom>
                  <a:solidFill>
                    <a:srgbClr val="C0C0C0"/>
                  </a:solidFill>
                  <a:ln w="9525">
                    <a:noFill/>
                  </a:ln>
                </p:spPr>
                <p:txBody>
                  <a:bodyPr/>
                  <a:p>
                    <a:endParaRPr lang="zh-CN" altLang="en-US"/>
                  </a:p>
                </p:txBody>
              </p:sp>
            </p:grpSp>
            <p:grpSp>
              <p:nvGrpSpPr>
                <p:cNvPr id="695422" name="组合 695421"/>
                <p:cNvGrpSpPr/>
                <p:nvPr/>
              </p:nvGrpSpPr>
              <p:grpSpPr>
                <a:xfrm>
                  <a:off x="973" y="3650"/>
                  <a:ext cx="49" cy="23"/>
                  <a:chOff x="973" y="3650"/>
                  <a:chExt cx="49" cy="23"/>
                </a:xfrm>
              </p:grpSpPr>
              <p:sp>
                <p:nvSpPr>
                  <p:cNvPr id="695423" name="任意多边形 695422"/>
                  <p:cNvSpPr/>
                  <p:nvPr/>
                </p:nvSpPr>
                <p:spPr>
                  <a:xfrm>
                    <a:off x="973" y="3650"/>
                    <a:ext cx="12" cy="23"/>
                  </a:xfrm>
                  <a:custGeom>
                    <a:avLst/>
                    <a:gdLst/>
                    <a:ahLst/>
                    <a:cxnLst/>
                    <a:pathLst>
                      <a:path w="25" h="68">
                        <a:moveTo>
                          <a:pt x="16" y="68"/>
                        </a:moveTo>
                        <a:lnTo>
                          <a:pt x="0" y="26"/>
                        </a:lnTo>
                        <a:lnTo>
                          <a:pt x="10" y="0"/>
                        </a:lnTo>
                        <a:lnTo>
                          <a:pt x="25" y="31"/>
                        </a:lnTo>
                        <a:lnTo>
                          <a:pt x="16" y="68"/>
                        </a:lnTo>
                        <a:close/>
                      </a:path>
                    </a:pathLst>
                  </a:custGeom>
                  <a:solidFill>
                    <a:srgbClr val="A0A0A0"/>
                  </a:solidFill>
                  <a:ln w="9525">
                    <a:noFill/>
                  </a:ln>
                </p:spPr>
                <p:txBody>
                  <a:bodyPr/>
                  <a:p>
                    <a:endParaRPr lang="zh-CN" altLang="en-US"/>
                  </a:p>
                </p:txBody>
              </p:sp>
              <p:sp>
                <p:nvSpPr>
                  <p:cNvPr id="695424" name="任意多边形 695423"/>
                  <p:cNvSpPr/>
                  <p:nvPr/>
                </p:nvSpPr>
                <p:spPr>
                  <a:xfrm>
                    <a:off x="978" y="3651"/>
                    <a:ext cx="37" cy="10"/>
                  </a:xfrm>
                  <a:custGeom>
                    <a:avLst/>
                    <a:gdLst/>
                    <a:ahLst/>
                    <a:cxnLst/>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w="9525">
                    <a:noFill/>
                  </a:ln>
                </p:spPr>
                <p:txBody>
                  <a:bodyPr/>
                  <a:p>
                    <a:endParaRPr lang="zh-CN" altLang="en-US"/>
                  </a:p>
                </p:txBody>
              </p:sp>
              <p:sp>
                <p:nvSpPr>
                  <p:cNvPr id="695425" name="任意多边形 695424"/>
                  <p:cNvSpPr/>
                  <p:nvPr/>
                </p:nvSpPr>
                <p:spPr>
                  <a:xfrm>
                    <a:off x="982" y="3661"/>
                    <a:ext cx="40" cy="12"/>
                  </a:xfrm>
                  <a:custGeom>
                    <a:avLst/>
                    <a:gdLst/>
                    <a:ahLst/>
                    <a:cxnLst/>
                    <a:pathLst>
                      <a:path w="82" h="36">
                        <a:moveTo>
                          <a:pt x="0" y="36"/>
                        </a:moveTo>
                        <a:lnTo>
                          <a:pt x="1" y="20"/>
                        </a:lnTo>
                        <a:lnTo>
                          <a:pt x="5"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grpSp>
            <p:nvGrpSpPr>
              <p:cNvPr id="695426" name="组合 695425"/>
              <p:cNvGrpSpPr/>
              <p:nvPr/>
            </p:nvGrpSpPr>
            <p:grpSpPr>
              <a:xfrm>
                <a:off x="985" y="3665"/>
                <a:ext cx="100" cy="73"/>
                <a:chOff x="985" y="3665"/>
                <a:chExt cx="100" cy="73"/>
              </a:xfrm>
            </p:grpSpPr>
            <p:grpSp>
              <p:nvGrpSpPr>
                <p:cNvPr id="695427" name="组合 695426"/>
                <p:cNvGrpSpPr/>
                <p:nvPr/>
              </p:nvGrpSpPr>
              <p:grpSpPr>
                <a:xfrm>
                  <a:off x="985" y="3665"/>
                  <a:ext cx="50" cy="23"/>
                  <a:chOff x="985" y="3665"/>
                  <a:chExt cx="50" cy="23"/>
                </a:xfrm>
              </p:grpSpPr>
              <p:sp>
                <p:nvSpPr>
                  <p:cNvPr id="695428" name="任意多边形 695427"/>
                  <p:cNvSpPr/>
                  <p:nvPr/>
                </p:nvSpPr>
                <p:spPr>
                  <a:xfrm>
                    <a:off x="985" y="3665"/>
                    <a:ext cx="12" cy="23"/>
                  </a:xfrm>
                  <a:custGeom>
                    <a:avLst/>
                    <a:gdLst/>
                    <a:ahLst/>
                    <a:cxnLst/>
                    <a:pathLst>
                      <a:path w="25" h="68">
                        <a:moveTo>
                          <a:pt x="15" y="68"/>
                        </a:moveTo>
                        <a:lnTo>
                          <a:pt x="0" y="27"/>
                        </a:lnTo>
                        <a:lnTo>
                          <a:pt x="9" y="0"/>
                        </a:lnTo>
                        <a:lnTo>
                          <a:pt x="25" y="31"/>
                        </a:lnTo>
                        <a:lnTo>
                          <a:pt x="15" y="68"/>
                        </a:lnTo>
                        <a:close/>
                      </a:path>
                    </a:pathLst>
                  </a:custGeom>
                  <a:solidFill>
                    <a:srgbClr val="A0A0A0"/>
                  </a:solidFill>
                  <a:ln w="9525">
                    <a:noFill/>
                  </a:ln>
                </p:spPr>
                <p:txBody>
                  <a:bodyPr/>
                  <a:p>
                    <a:endParaRPr lang="zh-CN" altLang="en-US"/>
                  </a:p>
                </p:txBody>
              </p:sp>
              <p:sp>
                <p:nvSpPr>
                  <p:cNvPr id="695429" name="任意多边形 695428"/>
                  <p:cNvSpPr/>
                  <p:nvPr/>
                </p:nvSpPr>
                <p:spPr>
                  <a:xfrm>
                    <a:off x="989" y="3665"/>
                    <a:ext cx="38" cy="11"/>
                  </a:xfrm>
                  <a:custGeom>
                    <a:avLst/>
                    <a:gdLst/>
                    <a:ahLst/>
                    <a:cxnLst/>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w="9525">
                    <a:noFill/>
                  </a:ln>
                </p:spPr>
                <p:txBody>
                  <a:bodyPr/>
                  <a:p>
                    <a:endParaRPr lang="zh-CN" altLang="en-US"/>
                  </a:p>
                </p:txBody>
              </p:sp>
              <p:sp>
                <p:nvSpPr>
                  <p:cNvPr id="695430" name="任意多边形 695429"/>
                  <p:cNvSpPr/>
                  <p:nvPr/>
                </p:nvSpPr>
                <p:spPr>
                  <a:xfrm>
                    <a:off x="993" y="3676"/>
                    <a:ext cx="42" cy="12"/>
                  </a:xfrm>
                  <a:custGeom>
                    <a:avLst/>
                    <a:gdLst/>
                    <a:ahLst/>
                    <a:cxnLst/>
                    <a:pathLst>
                      <a:path w="83" h="36">
                        <a:moveTo>
                          <a:pt x="0" y="36"/>
                        </a:moveTo>
                        <a:lnTo>
                          <a:pt x="1" y="20"/>
                        </a:lnTo>
                        <a:lnTo>
                          <a:pt x="6" y="8"/>
                        </a:lnTo>
                        <a:lnTo>
                          <a:pt x="10"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695431" name="组合 695430"/>
                <p:cNvGrpSpPr/>
                <p:nvPr/>
              </p:nvGrpSpPr>
              <p:grpSpPr>
                <a:xfrm>
                  <a:off x="997" y="3677"/>
                  <a:ext cx="49" cy="23"/>
                  <a:chOff x="997" y="3677"/>
                  <a:chExt cx="49" cy="23"/>
                </a:xfrm>
              </p:grpSpPr>
              <p:sp>
                <p:nvSpPr>
                  <p:cNvPr id="695432" name="任意多边形 695431"/>
                  <p:cNvSpPr/>
                  <p:nvPr/>
                </p:nvSpPr>
                <p:spPr>
                  <a:xfrm>
                    <a:off x="997" y="3677"/>
                    <a:ext cx="13" cy="23"/>
                  </a:xfrm>
                  <a:custGeom>
                    <a:avLst/>
                    <a:gdLst/>
                    <a:ahLst/>
                    <a:cxnLst/>
                    <a:pathLst>
                      <a:path w="25" h="69">
                        <a:moveTo>
                          <a:pt x="13" y="69"/>
                        </a:moveTo>
                        <a:lnTo>
                          <a:pt x="0" y="27"/>
                        </a:lnTo>
                        <a:lnTo>
                          <a:pt x="9" y="0"/>
                        </a:lnTo>
                        <a:lnTo>
                          <a:pt x="25" y="31"/>
                        </a:lnTo>
                        <a:lnTo>
                          <a:pt x="13" y="69"/>
                        </a:lnTo>
                        <a:close/>
                      </a:path>
                    </a:pathLst>
                  </a:custGeom>
                  <a:solidFill>
                    <a:srgbClr val="A0A0A0"/>
                  </a:solidFill>
                  <a:ln w="9525">
                    <a:noFill/>
                  </a:ln>
                </p:spPr>
                <p:txBody>
                  <a:bodyPr/>
                  <a:p>
                    <a:endParaRPr lang="zh-CN" altLang="en-US"/>
                  </a:p>
                </p:txBody>
              </p:sp>
              <p:sp>
                <p:nvSpPr>
                  <p:cNvPr id="695433" name="任意多边形 695432"/>
                  <p:cNvSpPr/>
                  <p:nvPr/>
                </p:nvSpPr>
                <p:spPr>
                  <a:xfrm>
                    <a:off x="1002" y="3678"/>
                    <a:ext cx="37" cy="10"/>
                  </a:xfrm>
                  <a:custGeom>
                    <a:avLst/>
                    <a:gdLst/>
                    <a:ahLst/>
                    <a:cxnLst/>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w="9525">
                    <a:noFill/>
                  </a:ln>
                </p:spPr>
                <p:txBody>
                  <a:bodyPr/>
                  <a:p>
                    <a:endParaRPr lang="zh-CN" altLang="en-US"/>
                  </a:p>
                </p:txBody>
              </p:sp>
              <p:sp>
                <p:nvSpPr>
                  <p:cNvPr id="695434" name="任意多边形 695433"/>
                  <p:cNvSpPr/>
                  <p:nvPr/>
                </p:nvSpPr>
                <p:spPr>
                  <a:xfrm>
                    <a:off x="1005" y="3688"/>
                    <a:ext cx="41" cy="12"/>
                  </a:xfrm>
                  <a:custGeom>
                    <a:avLst/>
                    <a:gdLst/>
                    <a:ahLst/>
                    <a:cxnLst/>
                    <a:pathLst>
                      <a:path w="83" h="37">
                        <a:moveTo>
                          <a:pt x="0" y="37"/>
                        </a:moveTo>
                        <a:lnTo>
                          <a:pt x="4" y="19"/>
                        </a:lnTo>
                        <a:lnTo>
                          <a:pt x="8" y="8"/>
                        </a:lnTo>
                        <a:lnTo>
                          <a:pt x="13" y="0"/>
                        </a:lnTo>
                        <a:lnTo>
                          <a:pt x="68" y="0"/>
                        </a:lnTo>
                        <a:lnTo>
                          <a:pt x="83" y="37"/>
                        </a:lnTo>
                        <a:lnTo>
                          <a:pt x="0" y="37"/>
                        </a:lnTo>
                        <a:close/>
                      </a:path>
                    </a:pathLst>
                  </a:custGeom>
                  <a:solidFill>
                    <a:srgbClr val="C0C0C0"/>
                  </a:solidFill>
                  <a:ln w="9525">
                    <a:noFill/>
                  </a:ln>
                </p:spPr>
                <p:txBody>
                  <a:bodyPr/>
                  <a:p>
                    <a:endParaRPr lang="zh-CN" altLang="en-US"/>
                  </a:p>
                </p:txBody>
              </p:sp>
            </p:grpSp>
            <p:grpSp>
              <p:nvGrpSpPr>
                <p:cNvPr id="695435" name="组合 695434"/>
                <p:cNvGrpSpPr/>
                <p:nvPr/>
              </p:nvGrpSpPr>
              <p:grpSpPr>
                <a:xfrm>
                  <a:off x="1010" y="3690"/>
                  <a:ext cx="48" cy="23"/>
                  <a:chOff x="1010" y="3690"/>
                  <a:chExt cx="48" cy="23"/>
                </a:xfrm>
              </p:grpSpPr>
              <p:sp>
                <p:nvSpPr>
                  <p:cNvPr id="695436" name="任意多边形 695435"/>
                  <p:cNvSpPr/>
                  <p:nvPr/>
                </p:nvSpPr>
                <p:spPr>
                  <a:xfrm>
                    <a:off x="1010" y="3690"/>
                    <a:ext cx="12" cy="23"/>
                  </a:xfrm>
                  <a:custGeom>
                    <a:avLst/>
                    <a:gdLst/>
                    <a:ahLst/>
                    <a:cxnLst/>
                    <a:pathLst>
                      <a:path w="25" h="69">
                        <a:moveTo>
                          <a:pt x="14" y="69"/>
                        </a:moveTo>
                        <a:lnTo>
                          <a:pt x="0" y="28"/>
                        </a:lnTo>
                        <a:lnTo>
                          <a:pt x="9" y="0"/>
                        </a:lnTo>
                        <a:lnTo>
                          <a:pt x="25" y="32"/>
                        </a:lnTo>
                        <a:lnTo>
                          <a:pt x="14" y="69"/>
                        </a:lnTo>
                        <a:close/>
                      </a:path>
                    </a:pathLst>
                  </a:custGeom>
                  <a:solidFill>
                    <a:srgbClr val="A0A0A0"/>
                  </a:solidFill>
                  <a:ln w="9525">
                    <a:noFill/>
                  </a:ln>
                </p:spPr>
                <p:txBody>
                  <a:bodyPr/>
                  <a:p>
                    <a:endParaRPr lang="zh-CN" altLang="en-US"/>
                  </a:p>
                </p:txBody>
              </p:sp>
              <p:sp>
                <p:nvSpPr>
                  <p:cNvPr id="695437" name="任意多边形 695436"/>
                  <p:cNvSpPr/>
                  <p:nvPr/>
                </p:nvSpPr>
                <p:spPr>
                  <a:xfrm>
                    <a:off x="1014" y="3690"/>
                    <a:ext cx="38" cy="10"/>
                  </a:xfrm>
                  <a:custGeom>
                    <a:avLst/>
                    <a:gdLst/>
                    <a:ahLst/>
                    <a:cxnLst/>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w="9525">
                    <a:noFill/>
                  </a:ln>
                </p:spPr>
                <p:txBody>
                  <a:bodyPr/>
                  <a:p>
                    <a:endParaRPr lang="zh-CN" altLang="en-US"/>
                  </a:p>
                </p:txBody>
              </p:sp>
              <p:sp>
                <p:nvSpPr>
                  <p:cNvPr id="695438" name="任意多边形 695437"/>
                  <p:cNvSpPr/>
                  <p:nvPr/>
                </p:nvSpPr>
                <p:spPr>
                  <a:xfrm>
                    <a:off x="1018" y="3701"/>
                    <a:ext cx="40" cy="12"/>
                  </a:xfrm>
                  <a:custGeom>
                    <a:avLst/>
                    <a:gdLst/>
                    <a:ahLst/>
                    <a:cxnLst/>
                    <a:pathLst>
                      <a:path w="82" h="35">
                        <a:moveTo>
                          <a:pt x="0" y="35"/>
                        </a:moveTo>
                        <a:lnTo>
                          <a:pt x="2" y="19"/>
                        </a:lnTo>
                        <a:lnTo>
                          <a:pt x="8" y="7"/>
                        </a:lnTo>
                        <a:lnTo>
                          <a:pt x="12" y="0"/>
                        </a:lnTo>
                        <a:lnTo>
                          <a:pt x="69" y="0"/>
                        </a:lnTo>
                        <a:lnTo>
                          <a:pt x="82" y="35"/>
                        </a:lnTo>
                        <a:lnTo>
                          <a:pt x="0" y="35"/>
                        </a:lnTo>
                        <a:close/>
                      </a:path>
                    </a:pathLst>
                  </a:custGeom>
                  <a:solidFill>
                    <a:srgbClr val="C0C0C0"/>
                  </a:solidFill>
                  <a:ln w="9525">
                    <a:noFill/>
                  </a:ln>
                </p:spPr>
                <p:txBody>
                  <a:bodyPr/>
                  <a:p>
                    <a:endParaRPr lang="zh-CN" altLang="en-US"/>
                  </a:p>
                </p:txBody>
              </p:sp>
            </p:grpSp>
            <p:grpSp>
              <p:nvGrpSpPr>
                <p:cNvPr id="695439" name="组合 695438"/>
                <p:cNvGrpSpPr/>
                <p:nvPr/>
              </p:nvGrpSpPr>
              <p:grpSpPr>
                <a:xfrm>
                  <a:off x="1023" y="3703"/>
                  <a:ext cx="49" cy="22"/>
                  <a:chOff x="1023" y="3703"/>
                  <a:chExt cx="49" cy="22"/>
                </a:xfrm>
              </p:grpSpPr>
              <p:sp>
                <p:nvSpPr>
                  <p:cNvPr id="695440" name="任意多边形 695439"/>
                  <p:cNvSpPr/>
                  <p:nvPr/>
                </p:nvSpPr>
                <p:spPr>
                  <a:xfrm>
                    <a:off x="1023" y="3703"/>
                    <a:ext cx="12" cy="22"/>
                  </a:xfrm>
                  <a:custGeom>
                    <a:avLst/>
                    <a:gdLst/>
                    <a:ahLst/>
                    <a:cxnLst/>
                    <a:pathLst>
                      <a:path w="25" h="68">
                        <a:moveTo>
                          <a:pt x="13" y="68"/>
                        </a:moveTo>
                        <a:lnTo>
                          <a:pt x="0" y="27"/>
                        </a:lnTo>
                        <a:lnTo>
                          <a:pt x="9" y="0"/>
                        </a:lnTo>
                        <a:lnTo>
                          <a:pt x="25" y="30"/>
                        </a:lnTo>
                        <a:lnTo>
                          <a:pt x="13" y="68"/>
                        </a:lnTo>
                        <a:close/>
                      </a:path>
                    </a:pathLst>
                  </a:custGeom>
                  <a:solidFill>
                    <a:srgbClr val="A0A0A0"/>
                  </a:solidFill>
                  <a:ln w="9525">
                    <a:noFill/>
                  </a:ln>
                </p:spPr>
                <p:txBody>
                  <a:bodyPr/>
                  <a:p>
                    <a:endParaRPr lang="zh-CN" altLang="en-US"/>
                  </a:p>
                </p:txBody>
              </p:sp>
              <p:sp>
                <p:nvSpPr>
                  <p:cNvPr id="695441" name="任意多边形 695440"/>
                  <p:cNvSpPr/>
                  <p:nvPr/>
                </p:nvSpPr>
                <p:spPr>
                  <a:xfrm>
                    <a:off x="1028" y="3703"/>
                    <a:ext cx="37" cy="10"/>
                  </a:xfrm>
                  <a:custGeom>
                    <a:avLst/>
                    <a:gdLst/>
                    <a:ahLst/>
                    <a:cxnLst/>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695442" name="任意多边形 695441"/>
                  <p:cNvSpPr/>
                  <p:nvPr/>
                </p:nvSpPr>
                <p:spPr>
                  <a:xfrm>
                    <a:off x="1030" y="3713"/>
                    <a:ext cx="42" cy="12"/>
                  </a:xfrm>
                  <a:custGeom>
                    <a:avLst/>
                    <a:gdLst/>
                    <a:ahLst/>
                    <a:cxnLst/>
                    <a:pathLst>
                      <a:path w="83" h="36">
                        <a:moveTo>
                          <a:pt x="0" y="36"/>
                        </a:moveTo>
                        <a:lnTo>
                          <a:pt x="3" y="19"/>
                        </a:lnTo>
                        <a:lnTo>
                          <a:pt x="7" y="7"/>
                        </a:lnTo>
                        <a:lnTo>
                          <a:pt x="13" y="0"/>
                        </a:lnTo>
                        <a:lnTo>
                          <a:pt x="70" y="0"/>
                        </a:lnTo>
                        <a:lnTo>
                          <a:pt x="83" y="36"/>
                        </a:lnTo>
                        <a:lnTo>
                          <a:pt x="0" y="36"/>
                        </a:lnTo>
                        <a:close/>
                      </a:path>
                    </a:pathLst>
                  </a:custGeom>
                  <a:solidFill>
                    <a:srgbClr val="C0C0C0"/>
                  </a:solidFill>
                  <a:ln w="9525">
                    <a:noFill/>
                  </a:ln>
                </p:spPr>
                <p:txBody>
                  <a:bodyPr/>
                  <a:p>
                    <a:endParaRPr lang="zh-CN" altLang="en-US"/>
                  </a:p>
                </p:txBody>
              </p:sp>
            </p:grpSp>
            <p:grpSp>
              <p:nvGrpSpPr>
                <p:cNvPr id="695443" name="组合 695442"/>
                <p:cNvGrpSpPr/>
                <p:nvPr/>
              </p:nvGrpSpPr>
              <p:grpSpPr>
                <a:xfrm>
                  <a:off x="1036" y="3716"/>
                  <a:ext cx="49" cy="22"/>
                  <a:chOff x="1036" y="3716"/>
                  <a:chExt cx="49" cy="22"/>
                </a:xfrm>
              </p:grpSpPr>
              <p:sp>
                <p:nvSpPr>
                  <p:cNvPr id="695444" name="任意多边形 695443"/>
                  <p:cNvSpPr/>
                  <p:nvPr/>
                </p:nvSpPr>
                <p:spPr>
                  <a:xfrm>
                    <a:off x="1036" y="3716"/>
                    <a:ext cx="11" cy="22"/>
                  </a:xfrm>
                  <a:custGeom>
                    <a:avLst/>
                    <a:gdLst/>
                    <a:ahLst/>
                    <a:cxnLst/>
                    <a:pathLst>
                      <a:path w="22" h="68">
                        <a:moveTo>
                          <a:pt x="13" y="68"/>
                        </a:moveTo>
                        <a:lnTo>
                          <a:pt x="0" y="27"/>
                        </a:lnTo>
                        <a:lnTo>
                          <a:pt x="9" y="0"/>
                        </a:lnTo>
                        <a:lnTo>
                          <a:pt x="22" y="31"/>
                        </a:lnTo>
                        <a:lnTo>
                          <a:pt x="13" y="68"/>
                        </a:lnTo>
                        <a:close/>
                      </a:path>
                    </a:pathLst>
                  </a:custGeom>
                  <a:solidFill>
                    <a:srgbClr val="A0A0A0"/>
                  </a:solidFill>
                  <a:ln w="9525">
                    <a:noFill/>
                  </a:ln>
                </p:spPr>
                <p:txBody>
                  <a:bodyPr/>
                  <a:p>
                    <a:endParaRPr lang="zh-CN" altLang="en-US"/>
                  </a:p>
                </p:txBody>
              </p:sp>
              <p:sp>
                <p:nvSpPr>
                  <p:cNvPr id="695445" name="任意多边形 695444"/>
                  <p:cNvSpPr/>
                  <p:nvPr/>
                </p:nvSpPr>
                <p:spPr>
                  <a:xfrm>
                    <a:off x="1040" y="3716"/>
                    <a:ext cx="37" cy="10"/>
                  </a:xfrm>
                  <a:custGeom>
                    <a:avLst/>
                    <a:gdLst/>
                    <a:ahLst/>
                    <a:cxnLst/>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w="9525">
                    <a:noFill/>
                  </a:ln>
                </p:spPr>
                <p:txBody>
                  <a:bodyPr/>
                  <a:p>
                    <a:endParaRPr lang="zh-CN" altLang="en-US"/>
                  </a:p>
                </p:txBody>
              </p:sp>
              <p:sp>
                <p:nvSpPr>
                  <p:cNvPr id="695446" name="任意多边形 695445"/>
                  <p:cNvSpPr/>
                  <p:nvPr/>
                </p:nvSpPr>
                <p:spPr>
                  <a:xfrm>
                    <a:off x="1043" y="3726"/>
                    <a:ext cx="42" cy="12"/>
                  </a:xfrm>
                  <a:custGeom>
                    <a:avLst/>
                    <a:gdLst/>
                    <a:ahLst/>
                    <a:cxnLst/>
                    <a:pathLst>
                      <a:path w="82" h="36">
                        <a:moveTo>
                          <a:pt x="0" y="36"/>
                        </a:moveTo>
                        <a:lnTo>
                          <a:pt x="1" y="20"/>
                        </a:lnTo>
                        <a:lnTo>
                          <a:pt x="6" y="8"/>
                        </a:lnTo>
                        <a:lnTo>
                          <a:pt x="10" y="0"/>
                        </a:lnTo>
                        <a:lnTo>
                          <a:pt x="68" y="0"/>
                        </a:lnTo>
                        <a:lnTo>
                          <a:pt x="82" y="36"/>
                        </a:lnTo>
                        <a:lnTo>
                          <a:pt x="0" y="36"/>
                        </a:lnTo>
                        <a:close/>
                      </a:path>
                    </a:pathLst>
                  </a:custGeom>
                  <a:solidFill>
                    <a:srgbClr val="C0C0C0"/>
                  </a:solidFill>
                  <a:ln w="9525">
                    <a:noFill/>
                  </a:ln>
                </p:spPr>
                <p:txBody>
                  <a:bodyPr/>
                  <a:p>
                    <a:endParaRPr lang="zh-CN" altLang="en-US"/>
                  </a:p>
                </p:txBody>
              </p:sp>
            </p:grpSp>
          </p:grpSp>
          <p:grpSp>
            <p:nvGrpSpPr>
              <p:cNvPr id="695447" name="组合 695446"/>
              <p:cNvGrpSpPr/>
              <p:nvPr/>
            </p:nvGrpSpPr>
            <p:grpSpPr>
              <a:xfrm>
                <a:off x="1046" y="3727"/>
                <a:ext cx="49" cy="23"/>
                <a:chOff x="1046" y="3727"/>
                <a:chExt cx="49" cy="23"/>
              </a:xfrm>
            </p:grpSpPr>
            <p:sp>
              <p:nvSpPr>
                <p:cNvPr id="695448" name="任意多边形 695447"/>
                <p:cNvSpPr/>
                <p:nvPr/>
              </p:nvSpPr>
              <p:spPr>
                <a:xfrm>
                  <a:off x="1046" y="3727"/>
                  <a:ext cx="12" cy="23"/>
                </a:xfrm>
                <a:custGeom>
                  <a:avLst/>
                  <a:gdLst/>
                  <a:ahLst/>
                  <a:cxnLst/>
                  <a:pathLst>
                    <a:path w="24" h="68">
                      <a:moveTo>
                        <a:pt x="14" y="68"/>
                      </a:moveTo>
                      <a:lnTo>
                        <a:pt x="0" y="27"/>
                      </a:lnTo>
                      <a:lnTo>
                        <a:pt x="10" y="0"/>
                      </a:lnTo>
                      <a:lnTo>
                        <a:pt x="24" y="32"/>
                      </a:lnTo>
                      <a:lnTo>
                        <a:pt x="14" y="68"/>
                      </a:lnTo>
                      <a:close/>
                    </a:path>
                  </a:pathLst>
                </a:custGeom>
                <a:solidFill>
                  <a:srgbClr val="A0A0A0"/>
                </a:solidFill>
                <a:ln w="9525">
                  <a:noFill/>
                </a:ln>
              </p:spPr>
              <p:txBody>
                <a:bodyPr/>
                <a:p>
                  <a:endParaRPr lang="zh-CN" altLang="en-US"/>
                </a:p>
              </p:txBody>
            </p:sp>
            <p:sp>
              <p:nvSpPr>
                <p:cNvPr id="695449" name="任意多边形 695448"/>
                <p:cNvSpPr/>
                <p:nvPr/>
              </p:nvSpPr>
              <p:spPr>
                <a:xfrm>
                  <a:off x="1051" y="3727"/>
                  <a:ext cx="36" cy="11"/>
                </a:xfrm>
                <a:custGeom>
                  <a:avLst/>
                  <a:gdLst/>
                  <a:ahLst/>
                  <a:cxnLst/>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w="9525">
                  <a:noFill/>
                </a:ln>
              </p:spPr>
              <p:txBody>
                <a:bodyPr/>
                <a:p>
                  <a:endParaRPr lang="zh-CN" altLang="en-US"/>
                </a:p>
              </p:txBody>
            </p:sp>
            <p:sp>
              <p:nvSpPr>
                <p:cNvPr id="695450" name="任意多边形 695449"/>
                <p:cNvSpPr/>
                <p:nvPr/>
              </p:nvSpPr>
              <p:spPr>
                <a:xfrm>
                  <a:off x="1054" y="3738"/>
                  <a:ext cx="41" cy="12"/>
                </a:xfrm>
                <a:custGeom>
                  <a:avLst/>
                  <a:gdLst/>
                  <a:ahLst/>
                  <a:cxnLst/>
                  <a:pathLst>
                    <a:path w="82" h="35">
                      <a:moveTo>
                        <a:pt x="0" y="35"/>
                      </a:moveTo>
                      <a:lnTo>
                        <a:pt x="1" y="19"/>
                      </a:lnTo>
                      <a:lnTo>
                        <a:pt x="6" y="6"/>
                      </a:lnTo>
                      <a:lnTo>
                        <a:pt x="10" y="0"/>
                      </a:lnTo>
                      <a:lnTo>
                        <a:pt x="67" y="0"/>
                      </a:lnTo>
                      <a:lnTo>
                        <a:pt x="82" y="35"/>
                      </a:lnTo>
                      <a:lnTo>
                        <a:pt x="0" y="35"/>
                      </a:lnTo>
                      <a:close/>
                    </a:path>
                  </a:pathLst>
                </a:custGeom>
                <a:solidFill>
                  <a:srgbClr val="C0C0C0"/>
                </a:solidFill>
                <a:ln w="9525">
                  <a:noFill/>
                </a:ln>
              </p:spPr>
              <p:txBody>
                <a:bodyPr/>
                <a:p>
                  <a:endParaRPr lang="zh-CN" altLang="en-US"/>
                </a:p>
              </p:txBody>
            </p:sp>
          </p:grpSp>
          <p:grpSp>
            <p:nvGrpSpPr>
              <p:cNvPr id="695451" name="组合 695450"/>
              <p:cNvGrpSpPr/>
              <p:nvPr/>
            </p:nvGrpSpPr>
            <p:grpSpPr>
              <a:xfrm>
                <a:off x="1058" y="3739"/>
                <a:ext cx="50" cy="23"/>
                <a:chOff x="1058" y="3739"/>
                <a:chExt cx="50" cy="23"/>
              </a:xfrm>
            </p:grpSpPr>
            <p:sp>
              <p:nvSpPr>
                <p:cNvPr id="695452" name="任意多边形 695451"/>
                <p:cNvSpPr/>
                <p:nvPr/>
              </p:nvSpPr>
              <p:spPr>
                <a:xfrm>
                  <a:off x="1058" y="3739"/>
                  <a:ext cx="13" cy="23"/>
                </a:xfrm>
                <a:custGeom>
                  <a:avLst/>
                  <a:gdLst/>
                  <a:ahLst/>
                  <a:cxnLst/>
                  <a:pathLst>
                    <a:path w="25" h="68">
                      <a:moveTo>
                        <a:pt x="16" y="68"/>
                      </a:moveTo>
                      <a:lnTo>
                        <a:pt x="0" y="27"/>
                      </a:lnTo>
                      <a:lnTo>
                        <a:pt x="10" y="0"/>
                      </a:lnTo>
                      <a:lnTo>
                        <a:pt x="25" y="31"/>
                      </a:lnTo>
                      <a:lnTo>
                        <a:pt x="16" y="68"/>
                      </a:lnTo>
                      <a:close/>
                    </a:path>
                  </a:pathLst>
                </a:custGeom>
                <a:solidFill>
                  <a:srgbClr val="A0A0A0"/>
                </a:solidFill>
                <a:ln w="9525">
                  <a:noFill/>
                </a:ln>
              </p:spPr>
              <p:txBody>
                <a:bodyPr/>
                <a:p>
                  <a:endParaRPr lang="zh-CN" altLang="en-US"/>
                </a:p>
              </p:txBody>
            </p:sp>
            <p:sp>
              <p:nvSpPr>
                <p:cNvPr id="695453" name="任意多边形 695452"/>
                <p:cNvSpPr/>
                <p:nvPr/>
              </p:nvSpPr>
              <p:spPr>
                <a:xfrm>
                  <a:off x="1063" y="3740"/>
                  <a:ext cx="37" cy="10"/>
                </a:xfrm>
                <a:custGeom>
                  <a:avLst/>
                  <a:gdLst/>
                  <a:ahLst/>
                  <a:cxnLst/>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w="9525">
                  <a:noFill/>
                </a:ln>
              </p:spPr>
              <p:txBody>
                <a:bodyPr/>
                <a:p>
                  <a:endParaRPr lang="zh-CN" altLang="en-US"/>
                </a:p>
              </p:txBody>
            </p:sp>
            <p:sp>
              <p:nvSpPr>
                <p:cNvPr id="695454" name="任意多边形 695453"/>
                <p:cNvSpPr/>
                <p:nvPr/>
              </p:nvSpPr>
              <p:spPr>
                <a:xfrm>
                  <a:off x="1067" y="3750"/>
                  <a:ext cx="41" cy="12"/>
                </a:xfrm>
                <a:custGeom>
                  <a:avLst/>
                  <a:gdLst/>
                  <a:ahLst/>
                  <a:cxnLst/>
                  <a:pathLst>
                    <a:path w="81" h="36">
                      <a:moveTo>
                        <a:pt x="0" y="36"/>
                      </a:moveTo>
                      <a:lnTo>
                        <a:pt x="1" y="19"/>
                      </a:lnTo>
                      <a:lnTo>
                        <a:pt x="5" y="8"/>
                      </a:lnTo>
                      <a:lnTo>
                        <a:pt x="10" y="0"/>
                      </a:lnTo>
                      <a:lnTo>
                        <a:pt x="67" y="0"/>
                      </a:lnTo>
                      <a:lnTo>
                        <a:pt x="81" y="36"/>
                      </a:lnTo>
                      <a:lnTo>
                        <a:pt x="0" y="36"/>
                      </a:lnTo>
                      <a:close/>
                    </a:path>
                  </a:pathLst>
                </a:custGeom>
                <a:solidFill>
                  <a:srgbClr val="C0C0C0"/>
                </a:solidFill>
                <a:ln w="9525">
                  <a:noFill/>
                </a:ln>
              </p:spPr>
              <p:txBody>
                <a:bodyPr/>
                <a:p>
                  <a:endParaRPr lang="zh-CN" altLang="en-US"/>
                </a:p>
              </p:txBody>
            </p:sp>
          </p:grpSp>
          <p:grpSp>
            <p:nvGrpSpPr>
              <p:cNvPr id="695455" name="组合 695454"/>
              <p:cNvGrpSpPr/>
              <p:nvPr/>
            </p:nvGrpSpPr>
            <p:grpSpPr>
              <a:xfrm>
                <a:off x="1072" y="3753"/>
                <a:ext cx="48" cy="22"/>
                <a:chOff x="1072" y="3753"/>
                <a:chExt cx="48" cy="22"/>
              </a:xfrm>
            </p:grpSpPr>
            <p:sp>
              <p:nvSpPr>
                <p:cNvPr id="695456" name="任意多边形 695455"/>
                <p:cNvSpPr/>
                <p:nvPr/>
              </p:nvSpPr>
              <p:spPr>
                <a:xfrm>
                  <a:off x="1072" y="3753"/>
                  <a:ext cx="11" cy="22"/>
                </a:xfrm>
                <a:custGeom>
                  <a:avLst/>
                  <a:gdLst/>
                  <a:ahLst/>
                  <a:cxnLst/>
                  <a:pathLst>
                    <a:path w="24" h="68">
                      <a:moveTo>
                        <a:pt x="15" y="68"/>
                      </a:moveTo>
                      <a:lnTo>
                        <a:pt x="0" y="27"/>
                      </a:lnTo>
                      <a:lnTo>
                        <a:pt x="9" y="0"/>
                      </a:lnTo>
                      <a:lnTo>
                        <a:pt x="24" y="30"/>
                      </a:lnTo>
                      <a:lnTo>
                        <a:pt x="15" y="68"/>
                      </a:lnTo>
                      <a:close/>
                    </a:path>
                  </a:pathLst>
                </a:custGeom>
                <a:solidFill>
                  <a:srgbClr val="A0A0A0"/>
                </a:solidFill>
                <a:ln w="9525">
                  <a:noFill/>
                </a:ln>
              </p:spPr>
              <p:txBody>
                <a:bodyPr/>
                <a:p>
                  <a:endParaRPr lang="zh-CN" altLang="en-US"/>
                </a:p>
              </p:txBody>
            </p:sp>
            <p:sp>
              <p:nvSpPr>
                <p:cNvPr id="695457" name="任意多边形 695456"/>
                <p:cNvSpPr/>
                <p:nvPr/>
              </p:nvSpPr>
              <p:spPr>
                <a:xfrm>
                  <a:off x="1076" y="3753"/>
                  <a:ext cx="37" cy="10"/>
                </a:xfrm>
                <a:custGeom>
                  <a:avLst/>
                  <a:gdLst/>
                  <a:ahLst/>
                  <a:cxnLst/>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w="9525">
                  <a:noFill/>
                </a:ln>
              </p:spPr>
              <p:txBody>
                <a:bodyPr/>
                <a:p>
                  <a:endParaRPr lang="zh-CN" altLang="en-US"/>
                </a:p>
              </p:txBody>
            </p:sp>
            <p:sp>
              <p:nvSpPr>
                <p:cNvPr id="695458" name="任意多边形 695457"/>
                <p:cNvSpPr/>
                <p:nvPr/>
              </p:nvSpPr>
              <p:spPr>
                <a:xfrm>
                  <a:off x="1079" y="3763"/>
                  <a:ext cx="41" cy="12"/>
                </a:xfrm>
                <a:custGeom>
                  <a:avLst/>
                  <a:gdLst/>
                  <a:ahLst/>
                  <a:cxnLst/>
                  <a:pathLst>
                    <a:path w="81" h="36">
                      <a:moveTo>
                        <a:pt x="0" y="36"/>
                      </a:moveTo>
                      <a:lnTo>
                        <a:pt x="3" y="20"/>
                      </a:lnTo>
                      <a:lnTo>
                        <a:pt x="6" y="7"/>
                      </a:lnTo>
                      <a:lnTo>
                        <a:pt x="10" y="0"/>
                      </a:lnTo>
                      <a:lnTo>
                        <a:pt x="67" y="0"/>
                      </a:lnTo>
                      <a:lnTo>
                        <a:pt x="81" y="36"/>
                      </a:lnTo>
                      <a:lnTo>
                        <a:pt x="0" y="36"/>
                      </a:lnTo>
                      <a:close/>
                    </a:path>
                  </a:pathLst>
                </a:custGeom>
                <a:solidFill>
                  <a:srgbClr val="C0C0C0"/>
                </a:solidFill>
                <a:ln w="9525">
                  <a:noFill/>
                </a:ln>
              </p:spPr>
              <p:txBody>
                <a:bodyPr/>
                <a:p>
                  <a:endParaRPr lang="zh-CN" altLang="en-US"/>
                </a:p>
              </p:txBody>
            </p:sp>
          </p:grpSp>
          <p:sp>
            <p:nvSpPr>
              <p:cNvPr id="695459" name="任意多边形 695458"/>
              <p:cNvSpPr/>
              <p:nvPr/>
            </p:nvSpPr>
            <p:spPr>
              <a:xfrm>
                <a:off x="820" y="3535"/>
                <a:ext cx="12" cy="23"/>
              </a:xfrm>
              <a:custGeom>
                <a:avLst/>
                <a:gdLst/>
                <a:ahLst/>
                <a:cxnLst/>
                <a:pathLst>
                  <a:path w="23" h="68">
                    <a:moveTo>
                      <a:pt x="14" y="68"/>
                    </a:moveTo>
                    <a:lnTo>
                      <a:pt x="0" y="27"/>
                    </a:lnTo>
                    <a:lnTo>
                      <a:pt x="9" y="0"/>
                    </a:lnTo>
                    <a:lnTo>
                      <a:pt x="23" y="31"/>
                    </a:lnTo>
                    <a:lnTo>
                      <a:pt x="14" y="68"/>
                    </a:lnTo>
                    <a:close/>
                  </a:path>
                </a:pathLst>
              </a:custGeom>
              <a:solidFill>
                <a:srgbClr val="606060"/>
              </a:solidFill>
              <a:ln w="9525">
                <a:noFill/>
              </a:ln>
            </p:spPr>
            <p:txBody>
              <a:bodyPr/>
              <a:p>
                <a:endParaRPr lang="zh-CN" altLang="en-US"/>
              </a:p>
            </p:txBody>
          </p:sp>
          <p:sp>
            <p:nvSpPr>
              <p:cNvPr id="695460" name="任意多边形 695459"/>
              <p:cNvSpPr/>
              <p:nvPr/>
            </p:nvSpPr>
            <p:spPr>
              <a:xfrm>
                <a:off x="825" y="3535"/>
                <a:ext cx="36" cy="9"/>
              </a:xfrm>
              <a:custGeom>
                <a:avLst/>
                <a:gdLst/>
                <a:ahLst/>
                <a:cxnLst/>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w="9525">
                <a:noFill/>
              </a:ln>
            </p:spPr>
            <p:txBody>
              <a:bodyPr/>
              <a:p>
                <a:endParaRPr lang="zh-CN" altLang="en-US"/>
              </a:p>
            </p:txBody>
          </p:sp>
          <p:sp>
            <p:nvSpPr>
              <p:cNvPr id="695461" name="任意多边形 695460"/>
              <p:cNvSpPr/>
              <p:nvPr/>
            </p:nvSpPr>
            <p:spPr>
              <a:xfrm>
                <a:off x="828" y="3546"/>
                <a:ext cx="40" cy="12"/>
              </a:xfrm>
              <a:custGeom>
                <a:avLst/>
                <a:gdLst/>
                <a:ahLst/>
                <a:cxnLst/>
                <a:pathLst>
                  <a:path w="82" h="36">
                    <a:moveTo>
                      <a:pt x="0" y="36"/>
                    </a:moveTo>
                    <a:lnTo>
                      <a:pt x="2" y="21"/>
                    </a:lnTo>
                    <a:lnTo>
                      <a:pt x="6" y="8"/>
                    </a:lnTo>
                    <a:lnTo>
                      <a:pt x="11" y="0"/>
                    </a:lnTo>
                    <a:lnTo>
                      <a:pt x="68" y="0"/>
                    </a:lnTo>
                    <a:lnTo>
                      <a:pt x="82" y="36"/>
                    </a:lnTo>
                    <a:lnTo>
                      <a:pt x="0" y="36"/>
                    </a:lnTo>
                    <a:close/>
                  </a:path>
                </a:pathLst>
              </a:custGeom>
              <a:solidFill>
                <a:srgbClr val="404040"/>
              </a:solidFill>
              <a:ln w="9525">
                <a:noFill/>
              </a:ln>
            </p:spPr>
            <p:txBody>
              <a:bodyPr/>
              <a:p>
                <a:endParaRPr lang="zh-CN" altLang="en-US"/>
              </a:p>
            </p:txBody>
          </p:sp>
          <p:grpSp>
            <p:nvGrpSpPr>
              <p:cNvPr id="695462" name="组合 695461"/>
              <p:cNvGrpSpPr/>
              <p:nvPr/>
            </p:nvGrpSpPr>
            <p:grpSpPr>
              <a:xfrm>
                <a:off x="832" y="3547"/>
                <a:ext cx="49" cy="23"/>
                <a:chOff x="832" y="3547"/>
                <a:chExt cx="49" cy="23"/>
              </a:xfrm>
            </p:grpSpPr>
            <p:sp>
              <p:nvSpPr>
                <p:cNvPr id="695463" name="任意多边形 695462"/>
                <p:cNvSpPr/>
                <p:nvPr/>
              </p:nvSpPr>
              <p:spPr>
                <a:xfrm>
                  <a:off x="832" y="3547"/>
                  <a:ext cx="12" cy="23"/>
                </a:xfrm>
                <a:custGeom>
                  <a:avLst/>
                  <a:gdLst/>
                  <a:ahLst/>
                  <a:cxnLst/>
                  <a:pathLst>
                    <a:path w="24" h="68">
                      <a:moveTo>
                        <a:pt x="15" y="68"/>
                      </a:moveTo>
                      <a:lnTo>
                        <a:pt x="0" y="27"/>
                      </a:lnTo>
                      <a:lnTo>
                        <a:pt x="11" y="0"/>
                      </a:lnTo>
                      <a:lnTo>
                        <a:pt x="24" y="31"/>
                      </a:lnTo>
                      <a:lnTo>
                        <a:pt x="15" y="68"/>
                      </a:lnTo>
                      <a:close/>
                    </a:path>
                  </a:pathLst>
                </a:custGeom>
                <a:solidFill>
                  <a:srgbClr val="A0A0A0"/>
                </a:solidFill>
                <a:ln w="9525">
                  <a:noFill/>
                </a:ln>
              </p:spPr>
              <p:txBody>
                <a:bodyPr/>
                <a:p>
                  <a:endParaRPr lang="zh-CN" altLang="en-US"/>
                </a:p>
              </p:txBody>
            </p:sp>
            <p:sp>
              <p:nvSpPr>
                <p:cNvPr id="695464" name="任意多边形 695463"/>
                <p:cNvSpPr/>
                <p:nvPr/>
              </p:nvSpPr>
              <p:spPr>
                <a:xfrm>
                  <a:off x="837" y="3548"/>
                  <a:ext cx="36" cy="10"/>
                </a:xfrm>
                <a:custGeom>
                  <a:avLst/>
                  <a:gdLst/>
                  <a:ahLst/>
                  <a:cxnLst/>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w="9525">
                  <a:noFill/>
                </a:ln>
              </p:spPr>
              <p:txBody>
                <a:bodyPr/>
                <a:p>
                  <a:endParaRPr lang="zh-CN" altLang="en-US"/>
                </a:p>
              </p:txBody>
            </p:sp>
            <p:sp>
              <p:nvSpPr>
                <p:cNvPr id="695465" name="任意多边形 695464"/>
                <p:cNvSpPr/>
                <p:nvPr/>
              </p:nvSpPr>
              <p:spPr>
                <a:xfrm>
                  <a:off x="840" y="3558"/>
                  <a:ext cx="41" cy="12"/>
                </a:xfrm>
                <a:custGeom>
                  <a:avLst/>
                  <a:gdLst/>
                  <a:ahLst/>
                  <a:cxnLst/>
                  <a:pathLst>
                    <a:path w="83" h="36">
                      <a:moveTo>
                        <a:pt x="0" y="36"/>
                      </a:moveTo>
                      <a:lnTo>
                        <a:pt x="1" y="20"/>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695466" name="组合 695465"/>
              <p:cNvGrpSpPr/>
              <p:nvPr/>
            </p:nvGrpSpPr>
            <p:grpSpPr>
              <a:xfrm>
                <a:off x="844" y="3560"/>
                <a:ext cx="49" cy="22"/>
                <a:chOff x="844" y="3560"/>
                <a:chExt cx="49" cy="22"/>
              </a:xfrm>
            </p:grpSpPr>
            <p:sp>
              <p:nvSpPr>
                <p:cNvPr id="695467" name="任意多边形 695466"/>
                <p:cNvSpPr/>
                <p:nvPr/>
              </p:nvSpPr>
              <p:spPr>
                <a:xfrm>
                  <a:off x="844" y="3560"/>
                  <a:ext cx="13"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695468" name="任意多边形 695467"/>
                <p:cNvSpPr/>
                <p:nvPr/>
              </p:nvSpPr>
              <p:spPr>
                <a:xfrm>
                  <a:off x="849" y="3560"/>
                  <a:ext cx="37" cy="10"/>
                </a:xfrm>
                <a:custGeom>
                  <a:avLst/>
                  <a:gdLst/>
                  <a:ahLst/>
                  <a:cxnLst/>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695469" name="任意多边形 695468"/>
                <p:cNvSpPr/>
                <p:nvPr/>
              </p:nvSpPr>
              <p:spPr>
                <a:xfrm>
                  <a:off x="853" y="3571"/>
                  <a:ext cx="40" cy="11"/>
                </a:xfrm>
                <a:custGeom>
                  <a:avLst/>
                  <a:gdLst/>
                  <a:ahLst/>
                  <a:cxnLst/>
                  <a:pathLst>
                    <a:path w="82" h="35">
                      <a:moveTo>
                        <a:pt x="0" y="35"/>
                      </a:moveTo>
                      <a:lnTo>
                        <a:pt x="2" y="19"/>
                      </a:lnTo>
                      <a:lnTo>
                        <a:pt x="6" y="7"/>
                      </a:lnTo>
                      <a:lnTo>
                        <a:pt x="11" y="0"/>
                      </a:lnTo>
                      <a:lnTo>
                        <a:pt x="67" y="0"/>
                      </a:lnTo>
                      <a:lnTo>
                        <a:pt x="82" y="35"/>
                      </a:lnTo>
                      <a:lnTo>
                        <a:pt x="0" y="35"/>
                      </a:lnTo>
                      <a:close/>
                    </a:path>
                  </a:pathLst>
                </a:custGeom>
                <a:solidFill>
                  <a:srgbClr val="C0C0C0"/>
                </a:solidFill>
                <a:ln w="9525">
                  <a:noFill/>
                </a:ln>
              </p:spPr>
              <p:txBody>
                <a:bodyPr/>
                <a:p>
                  <a:endParaRPr lang="zh-CN" altLang="en-US"/>
                </a:p>
              </p:txBody>
            </p:sp>
          </p:grpSp>
          <p:grpSp>
            <p:nvGrpSpPr>
              <p:cNvPr id="695470" name="组合 695469"/>
              <p:cNvGrpSpPr/>
              <p:nvPr/>
            </p:nvGrpSpPr>
            <p:grpSpPr>
              <a:xfrm>
                <a:off x="857" y="3572"/>
                <a:ext cx="50" cy="23"/>
                <a:chOff x="857" y="3572"/>
                <a:chExt cx="50" cy="23"/>
              </a:xfrm>
            </p:grpSpPr>
            <p:sp>
              <p:nvSpPr>
                <p:cNvPr id="695471" name="任意多边形 695470"/>
                <p:cNvSpPr/>
                <p:nvPr/>
              </p:nvSpPr>
              <p:spPr>
                <a:xfrm>
                  <a:off x="857" y="3572"/>
                  <a:ext cx="12" cy="23"/>
                </a:xfrm>
                <a:custGeom>
                  <a:avLst/>
                  <a:gdLst/>
                  <a:ahLst/>
                  <a:cxnLst/>
                  <a:pathLst>
                    <a:path w="23" h="68">
                      <a:moveTo>
                        <a:pt x="14" y="68"/>
                      </a:moveTo>
                      <a:lnTo>
                        <a:pt x="0" y="25"/>
                      </a:lnTo>
                      <a:lnTo>
                        <a:pt x="9" y="0"/>
                      </a:lnTo>
                      <a:lnTo>
                        <a:pt x="23" y="30"/>
                      </a:lnTo>
                      <a:lnTo>
                        <a:pt x="14" y="68"/>
                      </a:lnTo>
                      <a:close/>
                    </a:path>
                  </a:pathLst>
                </a:custGeom>
                <a:solidFill>
                  <a:srgbClr val="A0A0A0"/>
                </a:solidFill>
                <a:ln w="9525">
                  <a:noFill/>
                </a:ln>
              </p:spPr>
              <p:txBody>
                <a:bodyPr/>
                <a:p>
                  <a:endParaRPr lang="zh-CN" altLang="en-US"/>
                </a:p>
              </p:txBody>
            </p:sp>
            <p:sp>
              <p:nvSpPr>
                <p:cNvPr id="695472" name="任意多边形 695471"/>
                <p:cNvSpPr/>
                <p:nvPr/>
              </p:nvSpPr>
              <p:spPr>
                <a:xfrm>
                  <a:off x="862" y="3573"/>
                  <a:ext cx="37" cy="9"/>
                </a:xfrm>
                <a:custGeom>
                  <a:avLst/>
                  <a:gdLst/>
                  <a:ahLst/>
                  <a:cxnLst/>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695473" name="任意多边形 695472"/>
                <p:cNvSpPr/>
                <p:nvPr/>
              </p:nvSpPr>
              <p:spPr>
                <a:xfrm>
                  <a:off x="865" y="3583"/>
                  <a:ext cx="42" cy="12"/>
                </a:xfrm>
                <a:custGeom>
                  <a:avLst/>
                  <a:gdLst/>
                  <a:ahLst/>
                  <a:cxnLst/>
                  <a:pathLst>
                    <a:path w="83" h="36">
                      <a:moveTo>
                        <a:pt x="0" y="36"/>
                      </a:moveTo>
                      <a:lnTo>
                        <a:pt x="3" y="19"/>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695474" name="组合 695473"/>
              <p:cNvGrpSpPr/>
              <p:nvPr/>
            </p:nvGrpSpPr>
            <p:grpSpPr>
              <a:xfrm>
                <a:off x="870" y="3585"/>
                <a:ext cx="48" cy="23"/>
                <a:chOff x="870" y="3585"/>
                <a:chExt cx="48" cy="23"/>
              </a:xfrm>
            </p:grpSpPr>
            <p:sp>
              <p:nvSpPr>
                <p:cNvPr id="695475" name="任意多边形 695474"/>
                <p:cNvSpPr/>
                <p:nvPr/>
              </p:nvSpPr>
              <p:spPr>
                <a:xfrm>
                  <a:off x="870" y="3585"/>
                  <a:ext cx="12" cy="23"/>
                </a:xfrm>
                <a:custGeom>
                  <a:avLst/>
                  <a:gdLst/>
                  <a:ahLst/>
                  <a:cxnLst/>
                  <a:pathLst>
                    <a:path w="25" h="68">
                      <a:moveTo>
                        <a:pt x="15" y="68"/>
                      </a:moveTo>
                      <a:lnTo>
                        <a:pt x="0" y="26"/>
                      </a:lnTo>
                      <a:lnTo>
                        <a:pt x="9" y="0"/>
                      </a:lnTo>
                      <a:lnTo>
                        <a:pt x="25" y="31"/>
                      </a:lnTo>
                      <a:lnTo>
                        <a:pt x="15" y="68"/>
                      </a:lnTo>
                      <a:close/>
                    </a:path>
                  </a:pathLst>
                </a:custGeom>
                <a:solidFill>
                  <a:srgbClr val="A0A0A0"/>
                </a:solidFill>
                <a:ln w="9525">
                  <a:noFill/>
                </a:ln>
              </p:spPr>
              <p:txBody>
                <a:bodyPr/>
                <a:p>
                  <a:endParaRPr lang="zh-CN" altLang="en-US"/>
                </a:p>
              </p:txBody>
            </p:sp>
            <p:sp>
              <p:nvSpPr>
                <p:cNvPr id="695476" name="任意多边形 695475"/>
                <p:cNvSpPr/>
                <p:nvPr/>
              </p:nvSpPr>
              <p:spPr>
                <a:xfrm>
                  <a:off x="874" y="3586"/>
                  <a:ext cx="38" cy="10"/>
                </a:xfrm>
                <a:custGeom>
                  <a:avLst/>
                  <a:gdLst/>
                  <a:ahLst/>
                  <a:cxnLst/>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695477" name="任意多边形 695476"/>
                <p:cNvSpPr/>
                <p:nvPr/>
              </p:nvSpPr>
              <p:spPr>
                <a:xfrm>
                  <a:off x="878" y="3596"/>
                  <a:ext cx="40" cy="12"/>
                </a:xfrm>
                <a:custGeom>
                  <a:avLst/>
                  <a:gdLst/>
                  <a:ahLst/>
                  <a:cxnLst/>
                  <a:pathLst>
                    <a:path w="80" h="36">
                      <a:moveTo>
                        <a:pt x="0" y="36"/>
                      </a:moveTo>
                      <a:lnTo>
                        <a:pt x="1" y="20"/>
                      </a:lnTo>
                      <a:lnTo>
                        <a:pt x="6" y="8"/>
                      </a:lnTo>
                      <a:lnTo>
                        <a:pt x="10" y="0"/>
                      </a:lnTo>
                      <a:lnTo>
                        <a:pt x="67" y="0"/>
                      </a:lnTo>
                      <a:lnTo>
                        <a:pt x="80" y="36"/>
                      </a:lnTo>
                      <a:lnTo>
                        <a:pt x="0" y="36"/>
                      </a:lnTo>
                      <a:close/>
                    </a:path>
                  </a:pathLst>
                </a:custGeom>
                <a:solidFill>
                  <a:srgbClr val="C0C0C0"/>
                </a:solidFill>
                <a:ln w="9525">
                  <a:noFill/>
                </a:ln>
              </p:spPr>
              <p:txBody>
                <a:bodyPr/>
                <a:p>
                  <a:endParaRPr lang="zh-CN" altLang="en-US"/>
                </a:p>
              </p:txBody>
            </p:sp>
          </p:grpSp>
          <p:grpSp>
            <p:nvGrpSpPr>
              <p:cNvPr id="695478" name="组合 695477"/>
              <p:cNvGrpSpPr/>
              <p:nvPr/>
            </p:nvGrpSpPr>
            <p:grpSpPr>
              <a:xfrm>
                <a:off x="882" y="3600"/>
                <a:ext cx="100" cy="73"/>
                <a:chOff x="882" y="3600"/>
                <a:chExt cx="100" cy="73"/>
              </a:xfrm>
            </p:grpSpPr>
            <p:grpSp>
              <p:nvGrpSpPr>
                <p:cNvPr id="695479" name="组合 695478"/>
                <p:cNvGrpSpPr/>
                <p:nvPr/>
              </p:nvGrpSpPr>
              <p:grpSpPr>
                <a:xfrm>
                  <a:off x="882" y="3600"/>
                  <a:ext cx="49" cy="23"/>
                  <a:chOff x="882" y="3600"/>
                  <a:chExt cx="49" cy="23"/>
                </a:xfrm>
              </p:grpSpPr>
              <p:sp>
                <p:nvSpPr>
                  <p:cNvPr id="695480" name="任意多边形 695479"/>
                  <p:cNvSpPr/>
                  <p:nvPr/>
                </p:nvSpPr>
                <p:spPr>
                  <a:xfrm>
                    <a:off x="882" y="3600"/>
                    <a:ext cx="12" cy="23"/>
                  </a:xfrm>
                  <a:custGeom>
                    <a:avLst/>
                    <a:gdLst/>
                    <a:ahLst/>
                    <a:cxnLst/>
                    <a:pathLst>
                      <a:path w="23" h="70">
                        <a:moveTo>
                          <a:pt x="13" y="70"/>
                        </a:moveTo>
                        <a:lnTo>
                          <a:pt x="0" y="27"/>
                        </a:lnTo>
                        <a:lnTo>
                          <a:pt x="9" y="0"/>
                        </a:lnTo>
                        <a:lnTo>
                          <a:pt x="23" y="31"/>
                        </a:lnTo>
                        <a:lnTo>
                          <a:pt x="13" y="70"/>
                        </a:lnTo>
                        <a:close/>
                      </a:path>
                    </a:pathLst>
                  </a:custGeom>
                  <a:solidFill>
                    <a:srgbClr val="A0A0A0"/>
                  </a:solidFill>
                  <a:ln w="9525">
                    <a:noFill/>
                  </a:ln>
                </p:spPr>
                <p:txBody>
                  <a:bodyPr/>
                  <a:p>
                    <a:endParaRPr lang="zh-CN" altLang="en-US"/>
                  </a:p>
                </p:txBody>
              </p:sp>
              <p:sp>
                <p:nvSpPr>
                  <p:cNvPr id="695481" name="任意多边形 695480"/>
                  <p:cNvSpPr/>
                  <p:nvPr/>
                </p:nvSpPr>
                <p:spPr>
                  <a:xfrm>
                    <a:off x="887" y="3600"/>
                    <a:ext cx="37" cy="11"/>
                  </a:xfrm>
                  <a:custGeom>
                    <a:avLst/>
                    <a:gdLst/>
                    <a:ahLst/>
                    <a:cxnLst/>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695482" name="任意多边形 695481"/>
                  <p:cNvSpPr/>
                  <p:nvPr/>
                </p:nvSpPr>
                <p:spPr>
                  <a:xfrm>
                    <a:off x="890" y="3611"/>
                    <a:ext cx="41" cy="12"/>
                  </a:xfrm>
                  <a:custGeom>
                    <a:avLst/>
                    <a:gdLst/>
                    <a:ahLst/>
                    <a:cxnLst/>
                    <a:pathLst>
                      <a:path w="83" h="38">
                        <a:moveTo>
                          <a:pt x="0" y="38"/>
                        </a:moveTo>
                        <a:lnTo>
                          <a:pt x="1" y="22"/>
                        </a:lnTo>
                        <a:lnTo>
                          <a:pt x="8" y="8"/>
                        </a:lnTo>
                        <a:lnTo>
                          <a:pt x="12" y="0"/>
                        </a:lnTo>
                        <a:lnTo>
                          <a:pt x="68" y="0"/>
                        </a:lnTo>
                        <a:lnTo>
                          <a:pt x="83" y="38"/>
                        </a:lnTo>
                        <a:lnTo>
                          <a:pt x="0" y="38"/>
                        </a:lnTo>
                        <a:close/>
                      </a:path>
                    </a:pathLst>
                  </a:custGeom>
                  <a:solidFill>
                    <a:srgbClr val="C0C0C0"/>
                  </a:solidFill>
                  <a:ln w="9525">
                    <a:noFill/>
                  </a:ln>
                </p:spPr>
                <p:txBody>
                  <a:bodyPr/>
                  <a:p>
                    <a:endParaRPr lang="zh-CN" altLang="en-US"/>
                  </a:p>
                </p:txBody>
              </p:sp>
            </p:grpSp>
            <p:grpSp>
              <p:nvGrpSpPr>
                <p:cNvPr id="695483" name="组合 695482"/>
                <p:cNvGrpSpPr/>
                <p:nvPr/>
              </p:nvGrpSpPr>
              <p:grpSpPr>
                <a:xfrm>
                  <a:off x="894" y="3612"/>
                  <a:ext cx="49" cy="23"/>
                  <a:chOff x="894" y="3612"/>
                  <a:chExt cx="49" cy="23"/>
                </a:xfrm>
              </p:grpSpPr>
              <p:sp>
                <p:nvSpPr>
                  <p:cNvPr id="695484" name="任意多边形 695483"/>
                  <p:cNvSpPr/>
                  <p:nvPr/>
                </p:nvSpPr>
                <p:spPr>
                  <a:xfrm>
                    <a:off x="894" y="3612"/>
                    <a:ext cx="13" cy="23"/>
                  </a:xfrm>
                  <a:custGeom>
                    <a:avLst/>
                    <a:gdLst/>
                    <a:ahLst/>
                    <a:cxnLst/>
                    <a:pathLst>
                      <a:path w="25" h="69">
                        <a:moveTo>
                          <a:pt x="15" y="69"/>
                        </a:moveTo>
                        <a:lnTo>
                          <a:pt x="0" y="28"/>
                        </a:lnTo>
                        <a:lnTo>
                          <a:pt x="9" y="0"/>
                        </a:lnTo>
                        <a:lnTo>
                          <a:pt x="25" y="32"/>
                        </a:lnTo>
                        <a:lnTo>
                          <a:pt x="15" y="69"/>
                        </a:lnTo>
                        <a:close/>
                      </a:path>
                    </a:pathLst>
                  </a:custGeom>
                  <a:solidFill>
                    <a:srgbClr val="A0A0A0"/>
                  </a:solidFill>
                  <a:ln w="9525">
                    <a:noFill/>
                  </a:ln>
                </p:spPr>
                <p:txBody>
                  <a:bodyPr/>
                  <a:p>
                    <a:endParaRPr lang="zh-CN" altLang="en-US"/>
                  </a:p>
                </p:txBody>
              </p:sp>
              <p:sp>
                <p:nvSpPr>
                  <p:cNvPr id="695485" name="任意多边形 695484"/>
                  <p:cNvSpPr/>
                  <p:nvPr/>
                </p:nvSpPr>
                <p:spPr>
                  <a:xfrm>
                    <a:off x="899" y="3613"/>
                    <a:ext cx="37" cy="10"/>
                  </a:xfrm>
                  <a:custGeom>
                    <a:avLst/>
                    <a:gdLst/>
                    <a:ahLst/>
                    <a:cxnLst/>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w="9525">
                    <a:noFill/>
                  </a:ln>
                </p:spPr>
                <p:txBody>
                  <a:bodyPr/>
                  <a:p>
                    <a:endParaRPr lang="zh-CN" altLang="en-US"/>
                  </a:p>
                </p:txBody>
              </p:sp>
              <p:sp>
                <p:nvSpPr>
                  <p:cNvPr id="695486" name="任意多边形 695485"/>
                  <p:cNvSpPr/>
                  <p:nvPr/>
                </p:nvSpPr>
                <p:spPr>
                  <a:xfrm>
                    <a:off x="902" y="3623"/>
                    <a:ext cx="41" cy="12"/>
                  </a:xfrm>
                  <a:custGeom>
                    <a:avLst/>
                    <a:gdLst/>
                    <a:ahLst/>
                    <a:cxnLst/>
                    <a:pathLst>
                      <a:path w="81" h="36">
                        <a:moveTo>
                          <a:pt x="0" y="36"/>
                        </a:moveTo>
                        <a:lnTo>
                          <a:pt x="1" y="21"/>
                        </a:lnTo>
                        <a:lnTo>
                          <a:pt x="5" y="8"/>
                        </a:lnTo>
                        <a:lnTo>
                          <a:pt x="12" y="0"/>
                        </a:lnTo>
                        <a:lnTo>
                          <a:pt x="68" y="0"/>
                        </a:lnTo>
                        <a:lnTo>
                          <a:pt x="81" y="36"/>
                        </a:lnTo>
                        <a:lnTo>
                          <a:pt x="0" y="36"/>
                        </a:lnTo>
                        <a:close/>
                      </a:path>
                    </a:pathLst>
                  </a:custGeom>
                  <a:solidFill>
                    <a:srgbClr val="C0C0C0"/>
                  </a:solidFill>
                  <a:ln w="9525">
                    <a:noFill/>
                  </a:ln>
                </p:spPr>
                <p:txBody>
                  <a:bodyPr/>
                  <a:p>
                    <a:endParaRPr lang="zh-CN" altLang="en-US"/>
                  </a:p>
                </p:txBody>
              </p:sp>
            </p:grpSp>
            <p:grpSp>
              <p:nvGrpSpPr>
                <p:cNvPr id="695487" name="组合 695486"/>
                <p:cNvGrpSpPr/>
                <p:nvPr/>
              </p:nvGrpSpPr>
              <p:grpSpPr>
                <a:xfrm>
                  <a:off x="907" y="3625"/>
                  <a:ext cx="49" cy="23"/>
                  <a:chOff x="907" y="3625"/>
                  <a:chExt cx="49" cy="23"/>
                </a:xfrm>
              </p:grpSpPr>
              <p:sp>
                <p:nvSpPr>
                  <p:cNvPr id="695488" name="任意多边形 695487"/>
                  <p:cNvSpPr/>
                  <p:nvPr/>
                </p:nvSpPr>
                <p:spPr>
                  <a:xfrm>
                    <a:off x="907" y="3625"/>
                    <a:ext cx="11" cy="23"/>
                  </a:xfrm>
                  <a:custGeom>
                    <a:avLst/>
                    <a:gdLst/>
                    <a:ahLst/>
                    <a:cxnLst/>
                    <a:pathLst>
                      <a:path w="24" h="68">
                        <a:moveTo>
                          <a:pt x="15" y="68"/>
                        </a:moveTo>
                        <a:lnTo>
                          <a:pt x="0" y="27"/>
                        </a:lnTo>
                        <a:lnTo>
                          <a:pt x="11" y="0"/>
                        </a:lnTo>
                        <a:lnTo>
                          <a:pt x="24" y="30"/>
                        </a:lnTo>
                        <a:lnTo>
                          <a:pt x="15" y="68"/>
                        </a:lnTo>
                        <a:close/>
                      </a:path>
                    </a:pathLst>
                  </a:custGeom>
                  <a:solidFill>
                    <a:srgbClr val="A0A0A0"/>
                  </a:solidFill>
                  <a:ln w="9525">
                    <a:noFill/>
                  </a:ln>
                </p:spPr>
                <p:txBody>
                  <a:bodyPr/>
                  <a:p>
                    <a:endParaRPr lang="zh-CN" altLang="en-US"/>
                  </a:p>
                </p:txBody>
              </p:sp>
              <p:sp>
                <p:nvSpPr>
                  <p:cNvPr id="695489" name="任意多边形 695488"/>
                  <p:cNvSpPr/>
                  <p:nvPr/>
                </p:nvSpPr>
                <p:spPr>
                  <a:xfrm>
                    <a:off x="912" y="3626"/>
                    <a:ext cx="36" cy="9"/>
                  </a:xfrm>
                  <a:custGeom>
                    <a:avLst/>
                    <a:gdLst/>
                    <a:ahLst/>
                    <a:cxnLst/>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w="9525">
                    <a:noFill/>
                  </a:ln>
                </p:spPr>
                <p:txBody>
                  <a:bodyPr/>
                  <a:p>
                    <a:endParaRPr lang="zh-CN" altLang="en-US"/>
                  </a:p>
                </p:txBody>
              </p:sp>
              <p:sp>
                <p:nvSpPr>
                  <p:cNvPr id="695490" name="任意多边形 695489"/>
                  <p:cNvSpPr/>
                  <p:nvPr/>
                </p:nvSpPr>
                <p:spPr>
                  <a:xfrm>
                    <a:off x="914" y="3636"/>
                    <a:ext cx="42" cy="12"/>
                  </a:xfrm>
                  <a:custGeom>
                    <a:avLst/>
                    <a:gdLst/>
                    <a:ahLst/>
                    <a:cxnLst/>
                    <a:pathLst>
                      <a:path w="83" h="36">
                        <a:moveTo>
                          <a:pt x="0" y="36"/>
                        </a:moveTo>
                        <a:lnTo>
                          <a:pt x="1" y="19"/>
                        </a:lnTo>
                        <a:lnTo>
                          <a:pt x="7" y="7"/>
                        </a:lnTo>
                        <a:lnTo>
                          <a:pt x="10"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695491" name="组合 695490"/>
                <p:cNvGrpSpPr/>
                <p:nvPr/>
              </p:nvGrpSpPr>
              <p:grpSpPr>
                <a:xfrm>
                  <a:off x="919" y="3638"/>
                  <a:ext cx="49" cy="22"/>
                  <a:chOff x="919" y="3638"/>
                  <a:chExt cx="49" cy="22"/>
                </a:xfrm>
              </p:grpSpPr>
              <p:sp>
                <p:nvSpPr>
                  <p:cNvPr id="695492" name="任意多边形 695491"/>
                  <p:cNvSpPr/>
                  <p:nvPr/>
                </p:nvSpPr>
                <p:spPr>
                  <a:xfrm>
                    <a:off x="919" y="3638"/>
                    <a:ext cx="13"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695493" name="任意多边形 695492"/>
                  <p:cNvSpPr/>
                  <p:nvPr/>
                </p:nvSpPr>
                <p:spPr>
                  <a:xfrm>
                    <a:off x="924" y="3638"/>
                    <a:ext cx="37" cy="10"/>
                  </a:xfrm>
                  <a:custGeom>
                    <a:avLst/>
                    <a:gdLst/>
                    <a:ahLst/>
                    <a:cxnLst/>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w="9525">
                    <a:noFill/>
                  </a:ln>
                </p:spPr>
                <p:txBody>
                  <a:bodyPr/>
                  <a:p>
                    <a:endParaRPr lang="zh-CN" altLang="en-US"/>
                  </a:p>
                </p:txBody>
              </p:sp>
              <p:sp>
                <p:nvSpPr>
                  <p:cNvPr id="695494" name="任意多边形 695493"/>
                  <p:cNvSpPr/>
                  <p:nvPr/>
                </p:nvSpPr>
                <p:spPr>
                  <a:xfrm>
                    <a:off x="928" y="3648"/>
                    <a:ext cx="40" cy="12"/>
                  </a:xfrm>
                  <a:custGeom>
                    <a:avLst/>
                    <a:gdLst/>
                    <a:ahLst/>
                    <a:cxnLst/>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695495" name="组合 695494"/>
                <p:cNvGrpSpPr/>
                <p:nvPr/>
              </p:nvGrpSpPr>
              <p:grpSpPr>
                <a:xfrm>
                  <a:off x="932" y="3651"/>
                  <a:ext cx="50" cy="22"/>
                  <a:chOff x="932" y="3651"/>
                  <a:chExt cx="50" cy="22"/>
                </a:xfrm>
              </p:grpSpPr>
              <p:sp>
                <p:nvSpPr>
                  <p:cNvPr id="695496" name="任意多边形 695495"/>
                  <p:cNvSpPr/>
                  <p:nvPr/>
                </p:nvSpPr>
                <p:spPr>
                  <a:xfrm>
                    <a:off x="932" y="3651"/>
                    <a:ext cx="12" cy="22"/>
                  </a:xfrm>
                  <a:custGeom>
                    <a:avLst/>
                    <a:gdLst/>
                    <a:ahLst/>
                    <a:cxnLst/>
                    <a:pathLst>
                      <a:path w="24" h="67">
                        <a:moveTo>
                          <a:pt x="15" y="67"/>
                        </a:moveTo>
                        <a:lnTo>
                          <a:pt x="0" y="26"/>
                        </a:lnTo>
                        <a:lnTo>
                          <a:pt x="11" y="0"/>
                        </a:lnTo>
                        <a:lnTo>
                          <a:pt x="24" y="30"/>
                        </a:lnTo>
                        <a:lnTo>
                          <a:pt x="15" y="67"/>
                        </a:lnTo>
                        <a:close/>
                      </a:path>
                    </a:pathLst>
                  </a:custGeom>
                  <a:solidFill>
                    <a:srgbClr val="A0A0A0"/>
                  </a:solidFill>
                  <a:ln w="9525">
                    <a:noFill/>
                  </a:ln>
                </p:spPr>
                <p:txBody>
                  <a:bodyPr/>
                  <a:p>
                    <a:endParaRPr lang="zh-CN" altLang="en-US"/>
                  </a:p>
                </p:txBody>
              </p:sp>
              <p:sp>
                <p:nvSpPr>
                  <p:cNvPr id="695497" name="任意多边形 695496"/>
                  <p:cNvSpPr/>
                  <p:nvPr/>
                </p:nvSpPr>
                <p:spPr>
                  <a:xfrm>
                    <a:off x="937" y="3651"/>
                    <a:ext cx="37" cy="10"/>
                  </a:xfrm>
                  <a:custGeom>
                    <a:avLst/>
                    <a:gdLst/>
                    <a:ahLst/>
                    <a:cxnLst/>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695498" name="任意多边形 695497"/>
                  <p:cNvSpPr/>
                  <p:nvPr/>
                </p:nvSpPr>
                <p:spPr>
                  <a:xfrm>
                    <a:off x="940" y="3662"/>
                    <a:ext cx="42" cy="11"/>
                  </a:xfrm>
                  <a:custGeom>
                    <a:avLst/>
                    <a:gdLst/>
                    <a:ahLst/>
                    <a:cxnLst/>
                    <a:pathLst>
                      <a:path w="83" h="35">
                        <a:moveTo>
                          <a:pt x="0" y="35"/>
                        </a:moveTo>
                        <a:lnTo>
                          <a:pt x="3" y="19"/>
                        </a:lnTo>
                        <a:lnTo>
                          <a:pt x="7" y="7"/>
                        </a:lnTo>
                        <a:lnTo>
                          <a:pt x="11" y="0"/>
                        </a:lnTo>
                        <a:lnTo>
                          <a:pt x="67" y="0"/>
                        </a:lnTo>
                        <a:lnTo>
                          <a:pt x="83" y="35"/>
                        </a:lnTo>
                        <a:lnTo>
                          <a:pt x="0" y="35"/>
                        </a:lnTo>
                        <a:close/>
                      </a:path>
                    </a:pathLst>
                  </a:custGeom>
                  <a:solidFill>
                    <a:srgbClr val="C0C0C0"/>
                  </a:solidFill>
                  <a:ln w="9525">
                    <a:noFill/>
                  </a:ln>
                </p:spPr>
                <p:txBody>
                  <a:bodyPr/>
                  <a:p>
                    <a:endParaRPr lang="zh-CN" altLang="en-US"/>
                  </a:p>
                </p:txBody>
              </p:sp>
            </p:grpSp>
          </p:grpSp>
          <p:grpSp>
            <p:nvGrpSpPr>
              <p:cNvPr id="695499" name="组合 695498"/>
              <p:cNvGrpSpPr/>
              <p:nvPr/>
            </p:nvGrpSpPr>
            <p:grpSpPr>
              <a:xfrm>
                <a:off x="944" y="3665"/>
                <a:ext cx="99" cy="74"/>
                <a:chOff x="944" y="3665"/>
                <a:chExt cx="99" cy="74"/>
              </a:xfrm>
            </p:grpSpPr>
            <p:grpSp>
              <p:nvGrpSpPr>
                <p:cNvPr id="695500" name="组合 695499"/>
                <p:cNvGrpSpPr/>
                <p:nvPr/>
              </p:nvGrpSpPr>
              <p:grpSpPr>
                <a:xfrm>
                  <a:off x="944" y="3665"/>
                  <a:ext cx="49" cy="23"/>
                  <a:chOff x="944" y="3665"/>
                  <a:chExt cx="49" cy="23"/>
                </a:xfrm>
              </p:grpSpPr>
              <p:sp>
                <p:nvSpPr>
                  <p:cNvPr id="695501" name="任意多边形 695500"/>
                  <p:cNvSpPr/>
                  <p:nvPr/>
                </p:nvSpPr>
                <p:spPr>
                  <a:xfrm>
                    <a:off x="944" y="3665"/>
                    <a:ext cx="13" cy="23"/>
                  </a:xfrm>
                  <a:custGeom>
                    <a:avLst/>
                    <a:gdLst/>
                    <a:ahLst/>
                    <a:cxnLst/>
                    <a:pathLst>
                      <a:path w="25" h="69">
                        <a:moveTo>
                          <a:pt x="16" y="69"/>
                        </a:moveTo>
                        <a:lnTo>
                          <a:pt x="0" y="27"/>
                        </a:lnTo>
                        <a:lnTo>
                          <a:pt x="9" y="0"/>
                        </a:lnTo>
                        <a:lnTo>
                          <a:pt x="25" y="32"/>
                        </a:lnTo>
                        <a:lnTo>
                          <a:pt x="16" y="69"/>
                        </a:lnTo>
                        <a:close/>
                      </a:path>
                    </a:pathLst>
                  </a:custGeom>
                  <a:solidFill>
                    <a:srgbClr val="A0A0A0"/>
                  </a:solidFill>
                  <a:ln w="9525">
                    <a:noFill/>
                  </a:ln>
                </p:spPr>
                <p:txBody>
                  <a:bodyPr/>
                  <a:p>
                    <a:endParaRPr lang="zh-CN" altLang="en-US"/>
                  </a:p>
                </p:txBody>
              </p:sp>
              <p:sp>
                <p:nvSpPr>
                  <p:cNvPr id="695502" name="任意多边形 695501"/>
                  <p:cNvSpPr/>
                  <p:nvPr/>
                </p:nvSpPr>
                <p:spPr>
                  <a:xfrm>
                    <a:off x="949" y="3666"/>
                    <a:ext cx="37" cy="10"/>
                  </a:xfrm>
                  <a:custGeom>
                    <a:avLst/>
                    <a:gdLst/>
                    <a:ahLst/>
                    <a:cxnLst/>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w="9525">
                    <a:noFill/>
                  </a:ln>
                </p:spPr>
                <p:txBody>
                  <a:bodyPr/>
                  <a:p>
                    <a:endParaRPr lang="zh-CN" altLang="en-US"/>
                  </a:p>
                </p:txBody>
              </p:sp>
              <p:sp>
                <p:nvSpPr>
                  <p:cNvPr id="695503" name="任意多边形 695502"/>
                  <p:cNvSpPr/>
                  <p:nvPr/>
                </p:nvSpPr>
                <p:spPr>
                  <a:xfrm>
                    <a:off x="953" y="3676"/>
                    <a:ext cx="40" cy="12"/>
                  </a:xfrm>
                  <a:custGeom>
                    <a:avLst/>
                    <a:gdLst/>
                    <a:ahLst/>
                    <a:cxnLst/>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695504" name="组合 695503"/>
                <p:cNvGrpSpPr/>
                <p:nvPr/>
              </p:nvGrpSpPr>
              <p:grpSpPr>
                <a:xfrm>
                  <a:off x="957" y="3678"/>
                  <a:ext cx="48" cy="23"/>
                  <a:chOff x="957" y="3678"/>
                  <a:chExt cx="48" cy="23"/>
                </a:xfrm>
              </p:grpSpPr>
              <p:sp>
                <p:nvSpPr>
                  <p:cNvPr id="695505" name="任意多边形 695504"/>
                  <p:cNvSpPr/>
                  <p:nvPr/>
                </p:nvSpPr>
                <p:spPr>
                  <a:xfrm>
                    <a:off x="957" y="3678"/>
                    <a:ext cx="11" cy="23"/>
                  </a:xfrm>
                  <a:custGeom>
                    <a:avLst/>
                    <a:gdLst/>
                    <a:ahLst/>
                    <a:cxnLst/>
                    <a:pathLst>
                      <a:path w="24" h="70">
                        <a:moveTo>
                          <a:pt x="13" y="70"/>
                        </a:moveTo>
                        <a:lnTo>
                          <a:pt x="0" y="27"/>
                        </a:lnTo>
                        <a:lnTo>
                          <a:pt x="9" y="0"/>
                        </a:lnTo>
                        <a:lnTo>
                          <a:pt x="24" y="31"/>
                        </a:lnTo>
                        <a:lnTo>
                          <a:pt x="13" y="70"/>
                        </a:lnTo>
                        <a:close/>
                      </a:path>
                    </a:pathLst>
                  </a:custGeom>
                  <a:solidFill>
                    <a:srgbClr val="A0A0A0"/>
                  </a:solidFill>
                  <a:ln w="9525">
                    <a:noFill/>
                  </a:ln>
                </p:spPr>
                <p:txBody>
                  <a:bodyPr/>
                  <a:p>
                    <a:endParaRPr lang="zh-CN" altLang="en-US"/>
                  </a:p>
                </p:txBody>
              </p:sp>
              <p:sp>
                <p:nvSpPr>
                  <p:cNvPr id="695506" name="任意多边形 695505"/>
                  <p:cNvSpPr/>
                  <p:nvPr/>
                </p:nvSpPr>
                <p:spPr>
                  <a:xfrm>
                    <a:off x="961" y="3678"/>
                    <a:ext cx="37" cy="10"/>
                  </a:xfrm>
                  <a:custGeom>
                    <a:avLst/>
                    <a:gdLst/>
                    <a:ahLst/>
                    <a:cxnLst/>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w="9525">
                    <a:noFill/>
                  </a:ln>
                </p:spPr>
                <p:txBody>
                  <a:bodyPr/>
                  <a:p>
                    <a:endParaRPr lang="zh-CN" altLang="en-US"/>
                  </a:p>
                </p:txBody>
              </p:sp>
              <p:sp>
                <p:nvSpPr>
                  <p:cNvPr id="695507" name="任意多边形 695506"/>
                  <p:cNvSpPr/>
                  <p:nvPr/>
                </p:nvSpPr>
                <p:spPr>
                  <a:xfrm>
                    <a:off x="964" y="3688"/>
                    <a:ext cx="41" cy="13"/>
                  </a:xfrm>
                  <a:custGeom>
                    <a:avLst/>
                    <a:gdLst/>
                    <a:ahLst/>
                    <a:cxnLst/>
                    <a:pathLst>
                      <a:path w="82" h="38">
                        <a:moveTo>
                          <a:pt x="0" y="38"/>
                        </a:moveTo>
                        <a:lnTo>
                          <a:pt x="2" y="21"/>
                        </a:lnTo>
                        <a:lnTo>
                          <a:pt x="7" y="8"/>
                        </a:lnTo>
                        <a:lnTo>
                          <a:pt x="11" y="0"/>
                        </a:lnTo>
                        <a:lnTo>
                          <a:pt x="68" y="0"/>
                        </a:lnTo>
                        <a:lnTo>
                          <a:pt x="82" y="38"/>
                        </a:lnTo>
                        <a:lnTo>
                          <a:pt x="0" y="38"/>
                        </a:lnTo>
                        <a:close/>
                      </a:path>
                    </a:pathLst>
                  </a:custGeom>
                  <a:solidFill>
                    <a:srgbClr val="C0C0C0"/>
                  </a:solidFill>
                  <a:ln w="9525">
                    <a:noFill/>
                  </a:ln>
                </p:spPr>
                <p:txBody>
                  <a:bodyPr/>
                  <a:p>
                    <a:endParaRPr lang="zh-CN" altLang="en-US"/>
                  </a:p>
                </p:txBody>
              </p:sp>
            </p:grpSp>
            <p:grpSp>
              <p:nvGrpSpPr>
                <p:cNvPr id="695508" name="组合 695507"/>
                <p:cNvGrpSpPr/>
                <p:nvPr/>
              </p:nvGrpSpPr>
              <p:grpSpPr>
                <a:xfrm>
                  <a:off x="969" y="3690"/>
                  <a:ext cx="49" cy="23"/>
                  <a:chOff x="969" y="3690"/>
                  <a:chExt cx="49" cy="23"/>
                </a:xfrm>
              </p:grpSpPr>
              <p:sp>
                <p:nvSpPr>
                  <p:cNvPr id="695509" name="任意多边形 695508"/>
                  <p:cNvSpPr/>
                  <p:nvPr/>
                </p:nvSpPr>
                <p:spPr>
                  <a:xfrm>
                    <a:off x="969" y="3690"/>
                    <a:ext cx="13" cy="23"/>
                  </a:xfrm>
                  <a:custGeom>
                    <a:avLst/>
                    <a:gdLst/>
                    <a:ahLst/>
                    <a:cxnLst/>
                    <a:pathLst>
                      <a:path w="25" h="70">
                        <a:moveTo>
                          <a:pt x="15" y="70"/>
                        </a:moveTo>
                        <a:lnTo>
                          <a:pt x="0" y="29"/>
                        </a:lnTo>
                        <a:lnTo>
                          <a:pt x="9" y="0"/>
                        </a:lnTo>
                        <a:lnTo>
                          <a:pt x="25" y="33"/>
                        </a:lnTo>
                        <a:lnTo>
                          <a:pt x="15" y="70"/>
                        </a:lnTo>
                        <a:close/>
                      </a:path>
                    </a:pathLst>
                  </a:custGeom>
                  <a:solidFill>
                    <a:srgbClr val="A0A0A0"/>
                  </a:solidFill>
                  <a:ln w="9525">
                    <a:noFill/>
                  </a:ln>
                </p:spPr>
                <p:txBody>
                  <a:bodyPr/>
                  <a:p>
                    <a:endParaRPr lang="zh-CN" altLang="en-US"/>
                  </a:p>
                </p:txBody>
              </p:sp>
              <p:sp>
                <p:nvSpPr>
                  <p:cNvPr id="695510" name="任意多边形 695509"/>
                  <p:cNvSpPr/>
                  <p:nvPr/>
                </p:nvSpPr>
                <p:spPr>
                  <a:xfrm>
                    <a:off x="974" y="3691"/>
                    <a:ext cx="37" cy="10"/>
                  </a:xfrm>
                  <a:custGeom>
                    <a:avLst/>
                    <a:gdLst/>
                    <a:ahLst/>
                    <a:cxnLst/>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w="9525">
                    <a:noFill/>
                  </a:ln>
                </p:spPr>
                <p:txBody>
                  <a:bodyPr/>
                  <a:p>
                    <a:endParaRPr lang="zh-CN" altLang="en-US"/>
                  </a:p>
                </p:txBody>
              </p:sp>
              <p:sp>
                <p:nvSpPr>
                  <p:cNvPr id="695511" name="任意多边形 695510"/>
                  <p:cNvSpPr/>
                  <p:nvPr/>
                </p:nvSpPr>
                <p:spPr>
                  <a:xfrm>
                    <a:off x="977" y="3701"/>
                    <a:ext cx="41" cy="12"/>
                  </a:xfrm>
                  <a:custGeom>
                    <a:avLst/>
                    <a:gdLst/>
                    <a:ahLst/>
                    <a:cxnLst/>
                    <a:pathLst>
                      <a:path w="81" h="36">
                        <a:moveTo>
                          <a:pt x="0" y="36"/>
                        </a:moveTo>
                        <a:lnTo>
                          <a:pt x="1" y="19"/>
                        </a:lnTo>
                        <a:lnTo>
                          <a:pt x="6" y="7"/>
                        </a:lnTo>
                        <a:lnTo>
                          <a:pt x="12" y="0"/>
                        </a:lnTo>
                        <a:lnTo>
                          <a:pt x="68" y="0"/>
                        </a:lnTo>
                        <a:lnTo>
                          <a:pt x="81" y="36"/>
                        </a:lnTo>
                        <a:lnTo>
                          <a:pt x="0" y="36"/>
                        </a:lnTo>
                        <a:close/>
                      </a:path>
                    </a:pathLst>
                  </a:custGeom>
                  <a:solidFill>
                    <a:srgbClr val="C0C0C0"/>
                  </a:solidFill>
                  <a:ln w="9525">
                    <a:noFill/>
                  </a:ln>
                </p:spPr>
                <p:txBody>
                  <a:bodyPr/>
                  <a:p>
                    <a:endParaRPr lang="zh-CN" altLang="en-US"/>
                  </a:p>
                </p:txBody>
              </p:sp>
            </p:grpSp>
            <p:grpSp>
              <p:nvGrpSpPr>
                <p:cNvPr id="695512" name="组合 695511"/>
                <p:cNvGrpSpPr/>
                <p:nvPr/>
              </p:nvGrpSpPr>
              <p:grpSpPr>
                <a:xfrm>
                  <a:off x="982" y="3703"/>
                  <a:ext cx="49" cy="23"/>
                  <a:chOff x="982" y="3703"/>
                  <a:chExt cx="49" cy="23"/>
                </a:xfrm>
              </p:grpSpPr>
              <p:sp>
                <p:nvSpPr>
                  <p:cNvPr id="695513" name="任意多边形 695512"/>
                  <p:cNvSpPr/>
                  <p:nvPr/>
                </p:nvSpPr>
                <p:spPr>
                  <a:xfrm>
                    <a:off x="982" y="3703"/>
                    <a:ext cx="13" cy="23"/>
                  </a:xfrm>
                  <a:custGeom>
                    <a:avLst/>
                    <a:gdLst/>
                    <a:ahLst/>
                    <a:cxnLst/>
                    <a:pathLst>
                      <a:path w="25" h="68">
                        <a:moveTo>
                          <a:pt x="14" y="68"/>
                        </a:moveTo>
                        <a:lnTo>
                          <a:pt x="0" y="27"/>
                        </a:lnTo>
                        <a:lnTo>
                          <a:pt x="10" y="0"/>
                        </a:lnTo>
                        <a:lnTo>
                          <a:pt x="25" y="31"/>
                        </a:lnTo>
                        <a:lnTo>
                          <a:pt x="14" y="68"/>
                        </a:lnTo>
                        <a:close/>
                      </a:path>
                    </a:pathLst>
                  </a:custGeom>
                  <a:solidFill>
                    <a:srgbClr val="A0A0A0"/>
                  </a:solidFill>
                  <a:ln w="9525">
                    <a:noFill/>
                  </a:ln>
                </p:spPr>
                <p:txBody>
                  <a:bodyPr/>
                  <a:p>
                    <a:endParaRPr lang="zh-CN" altLang="en-US"/>
                  </a:p>
                </p:txBody>
              </p:sp>
              <p:sp>
                <p:nvSpPr>
                  <p:cNvPr id="695514" name="任意多边形 695513"/>
                  <p:cNvSpPr/>
                  <p:nvPr/>
                </p:nvSpPr>
                <p:spPr>
                  <a:xfrm>
                    <a:off x="987" y="3703"/>
                    <a:ext cx="37" cy="10"/>
                  </a:xfrm>
                  <a:custGeom>
                    <a:avLst/>
                    <a:gdLst/>
                    <a:ahLst/>
                    <a:cxnLst/>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w="9525">
                    <a:noFill/>
                  </a:ln>
                </p:spPr>
                <p:txBody>
                  <a:bodyPr/>
                  <a:p>
                    <a:endParaRPr lang="zh-CN" altLang="en-US"/>
                  </a:p>
                </p:txBody>
              </p:sp>
              <p:sp>
                <p:nvSpPr>
                  <p:cNvPr id="695515" name="任意多边形 695514"/>
                  <p:cNvSpPr/>
                  <p:nvPr/>
                </p:nvSpPr>
                <p:spPr>
                  <a:xfrm>
                    <a:off x="989" y="3714"/>
                    <a:ext cx="42" cy="12"/>
                  </a:xfrm>
                  <a:custGeom>
                    <a:avLst/>
                    <a:gdLst/>
                    <a:ahLst/>
                    <a:cxnLst/>
                    <a:pathLst>
                      <a:path w="83" h="36">
                        <a:moveTo>
                          <a:pt x="0" y="36"/>
                        </a:moveTo>
                        <a:lnTo>
                          <a:pt x="1" y="19"/>
                        </a:lnTo>
                        <a:lnTo>
                          <a:pt x="6" y="8"/>
                        </a:lnTo>
                        <a:lnTo>
                          <a:pt x="13"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695516" name="组合 695515"/>
                <p:cNvGrpSpPr/>
                <p:nvPr/>
              </p:nvGrpSpPr>
              <p:grpSpPr>
                <a:xfrm>
                  <a:off x="995" y="3716"/>
                  <a:ext cx="48" cy="23"/>
                  <a:chOff x="995" y="3716"/>
                  <a:chExt cx="48" cy="23"/>
                </a:xfrm>
              </p:grpSpPr>
              <p:sp>
                <p:nvSpPr>
                  <p:cNvPr id="695517" name="任意多边形 695516"/>
                  <p:cNvSpPr/>
                  <p:nvPr/>
                </p:nvSpPr>
                <p:spPr>
                  <a:xfrm>
                    <a:off x="995" y="3716"/>
                    <a:ext cx="11" cy="23"/>
                  </a:xfrm>
                  <a:custGeom>
                    <a:avLst/>
                    <a:gdLst/>
                    <a:ahLst/>
                    <a:cxnLst/>
                    <a:pathLst>
                      <a:path w="24" h="68">
                        <a:moveTo>
                          <a:pt x="15" y="68"/>
                        </a:moveTo>
                        <a:lnTo>
                          <a:pt x="0" y="27"/>
                        </a:lnTo>
                        <a:lnTo>
                          <a:pt x="10" y="0"/>
                        </a:lnTo>
                        <a:lnTo>
                          <a:pt x="24" y="30"/>
                        </a:lnTo>
                        <a:lnTo>
                          <a:pt x="15" y="68"/>
                        </a:lnTo>
                        <a:close/>
                      </a:path>
                    </a:pathLst>
                  </a:custGeom>
                  <a:solidFill>
                    <a:srgbClr val="A0A0A0"/>
                  </a:solidFill>
                  <a:ln w="9525">
                    <a:noFill/>
                  </a:ln>
                </p:spPr>
                <p:txBody>
                  <a:bodyPr/>
                  <a:p>
                    <a:endParaRPr lang="zh-CN" altLang="en-US"/>
                  </a:p>
                </p:txBody>
              </p:sp>
              <p:sp>
                <p:nvSpPr>
                  <p:cNvPr id="695518" name="任意多边形 695517"/>
                  <p:cNvSpPr/>
                  <p:nvPr/>
                </p:nvSpPr>
                <p:spPr>
                  <a:xfrm>
                    <a:off x="999" y="3717"/>
                    <a:ext cx="38" cy="9"/>
                  </a:xfrm>
                  <a:custGeom>
                    <a:avLst/>
                    <a:gdLst/>
                    <a:ahLst/>
                    <a:cxnLst/>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695519" name="任意多边形 695518"/>
                  <p:cNvSpPr/>
                  <p:nvPr/>
                </p:nvSpPr>
                <p:spPr>
                  <a:xfrm>
                    <a:off x="1003" y="3727"/>
                    <a:ext cx="40" cy="12"/>
                  </a:xfrm>
                  <a:custGeom>
                    <a:avLst/>
                    <a:gdLst/>
                    <a:ahLst/>
                    <a:cxnLst/>
                    <a:pathLst>
                      <a:path w="82" h="36">
                        <a:moveTo>
                          <a:pt x="0" y="36"/>
                        </a:moveTo>
                        <a:lnTo>
                          <a:pt x="1" y="19"/>
                        </a:lnTo>
                        <a:lnTo>
                          <a:pt x="5" y="7"/>
                        </a:lnTo>
                        <a:lnTo>
                          <a:pt x="11" y="0"/>
                        </a:lnTo>
                        <a:lnTo>
                          <a:pt x="68" y="0"/>
                        </a:lnTo>
                        <a:lnTo>
                          <a:pt x="82" y="36"/>
                        </a:lnTo>
                        <a:lnTo>
                          <a:pt x="0" y="36"/>
                        </a:lnTo>
                        <a:close/>
                      </a:path>
                    </a:pathLst>
                  </a:custGeom>
                  <a:solidFill>
                    <a:srgbClr val="C0C0C0"/>
                  </a:solidFill>
                  <a:ln w="9525">
                    <a:noFill/>
                  </a:ln>
                </p:spPr>
                <p:txBody>
                  <a:bodyPr/>
                  <a:p>
                    <a:endParaRPr lang="zh-CN" altLang="en-US"/>
                  </a:p>
                </p:txBody>
              </p:sp>
            </p:grpSp>
          </p:grpSp>
          <p:grpSp>
            <p:nvGrpSpPr>
              <p:cNvPr id="695520" name="组合 695519"/>
              <p:cNvGrpSpPr/>
              <p:nvPr/>
            </p:nvGrpSpPr>
            <p:grpSpPr>
              <a:xfrm>
                <a:off x="1005" y="3727"/>
                <a:ext cx="49" cy="23"/>
                <a:chOff x="1005" y="3727"/>
                <a:chExt cx="49" cy="23"/>
              </a:xfrm>
            </p:grpSpPr>
            <p:sp>
              <p:nvSpPr>
                <p:cNvPr id="695521" name="任意多边形 695520"/>
                <p:cNvSpPr/>
                <p:nvPr/>
              </p:nvSpPr>
              <p:spPr>
                <a:xfrm>
                  <a:off x="1005" y="3727"/>
                  <a:ext cx="12" cy="23"/>
                </a:xfrm>
                <a:custGeom>
                  <a:avLst/>
                  <a:gdLst/>
                  <a:ahLst/>
                  <a:cxnLst/>
                  <a:pathLst>
                    <a:path w="25" h="69">
                      <a:moveTo>
                        <a:pt x="16" y="69"/>
                      </a:moveTo>
                      <a:lnTo>
                        <a:pt x="0" y="27"/>
                      </a:lnTo>
                      <a:lnTo>
                        <a:pt x="12" y="0"/>
                      </a:lnTo>
                      <a:lnTo>
                        <a:pt x="25" y="32"/>
                      </a:lnTo>
                      <a:lnTo>
                        <a:pt x="16" y="69"/>
                      </a:lnTo>
                      <a:close/>
                    </a:path>
                  </a:pathLst>
                </a:custGeom>
                <a:solidFill>
                  <a:srgbClr val="A0A0A0"/>
                </a:solidFill>
                <a:ln w="9525">
                  <a:noFill/>
                </a:ln>
              </p:spPr>
              <p:txBody>
                <a:bodyPr/>
                <a:p>
                  <a:endParaRPr lang="zh-CN" altLang="en-US"/>
                </a:p>
              </p:txBody>
            </p:sp>
            <p:sp>
              <p:nvSpPr>
                <p:cNvPr id="695522" name="任意多边形 695521"/>
                <p:cNvSpPr/>
                <p:nvPr/>
              </p:nvSpPr>
              <p:spPr>
                <a:xfrm>
                  <a:off x="1010" y="3728"/>
                  <a:ext cx="37" cy="10"/>
                </a:xfrm>
                <a:custGeom>
                  <a:avLst/>
                  <a:gdLst/>
                  <a:ahLst/>
                  <a:cxnLst/>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w="9525">
                  <a:noFill/>
                </a:ln>
              </p:spPr>
              <p:txBody>
                <a:bodyPr/>
                <a:p>
                  <a:endParaRPr lang="zh-CN" altLang="en-US"/>
                </a:p>
              </p:txBody>
            </p:sp>
            <p:sp>
              <p:nvSpPr>
                <p:cNvPr id="695523" name="任意多边形 695522"/>
                <p:cNvSpPr/>
                <p:nvPr/>
              </p:nvSpPr>
              <p:spPr>
                <a:xfrm>
                  <a:off x="1013" y="3738"/>
                  <a:ext cx="41" cy="12"/>
                </a:xfrm>
                <a:custGeom>
                  <a:avLst/>
                  <a:gdLst/>
                  <a:ahLst/>
                  <a:cxnLst/>
                  <a:pathLst>
                    <a:path w="83" h="36">
                      <a:moveTo>
                        <a:pt x="0" y="36"/>
                      </a:moveTo>
                      <a:lnTo>
                        <a:pt x="1" y="20"/>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695524" name="组合 695523"/>
              <p:cNvGrpSpPr/>
              <p:nvPr/>
            </p:nvGrpSpPr>
            <p:grpSpPr>
              <a:xfrm>
                <a:off x="1018" y="3740"/>
                <a:ext cx="49" cy="22"/>
                <a:chOff x="1018" y="3740"/>
                <a:chExt cx="49" cy="22"/>
              </a:xfrm>
            </p:grpSpPr>
            <p:sp>
              <p:nvSpPr>
                <p:cNvPr id="695525" name="任意多边形 695524"/>
                <p:cNvSpPr/>
                <p:nvPr/>
              </p:nvSpPr>
              <p:spPr>
                <a:xfrm>
                  <a:off x="1018" y="3740"/>
                  <a:ext cx="12"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695526" name="任意多边形 695525"/>
                <p:cNvSpPr/>
                <p:nvPr/>
              </p:nvSpPr>
              <p:spPr>
                <a:xfrm>
                  <a:off x="1022" y="3740"/>
                  <a:ext cx="38" cy="10"/>
                </a:xfrm>
                <a:custGeom>
                  <a:avLst/>
                  <a:gdLst/>
                  <a:ahLst/>
                  <a:cxnLst/>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w="9525">
                  <a:noFill/>
                </a:ln>
              </p:spPr>
              <p:txBody>
                <a:bodyPr/>
                <a:p>
                  <a:endParaRPr lang="zh-CN" altLang="en-US"/>
                </a:p>
              </p:txBody>
            </p:sp>
            <p:sp>
              <p:nvSpPr>
                <p:cNvPr id="695527" name="任意多边形 695526"/>
                <p:cNvSpPr/>
                <p:nvPr/>
              </p:nvSpPr>
              <p:spPr>
                <a:xfrm>
                  <a:off x="1026" y="3750"/>
                  <a:ext cx="41" cy="12"/>
                </a:xfrm>
                <a:custGeom>
                  <a:avLst/>
                  <a:gdLst/>
                  <a:ahLst/>
                  <a:cxnLst/>
                  <a:pathLst>
                    <a:path w="82" h="36">
                      <a:moveTo>
                        <a:pt x="0" y="36"/>
                      </a:moveTo>
                      <a:lnTo>
                        <a:pt x="2" y="21"/>
                      </a:lnTo>
                      <a:lnTo>
                        <a:pt x="6"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695528" name="组合 695527"/>
              <p:cNvGrpSpPr/>
              <p:nvPr/>
            </p:nvGrpSpPr>
            <p:grpSpPr>
              <a:xfrm>
                <a:off x="1030" y="3753"/>
                <a:ext cx="49" cy="23"/>
                <a:chOff x="1030" y="3753"/>
                <a:chExt cx="49" cy="23"/>
              </a:xfrm>
            </p:grpSpPr>
            <p:sp>
              <p:nvSpPr>
                <p:cNvPr id="695529" name="任意多边形 695528"/>
                <p:cNvSpPr/>
                <p:nvPr/>
              </p:nvSpPr>
              <p:spPr>
                <a:xfrm>
                  <a:off x="1030" y="3753"/>
                  <a:ext cx="13" cy="23"/>
                </a:xfrm>
                <a:custGeom>
                  <a:avLst/>
                  <a:gdLst/>
                  <a:ahLst/>
                  <a:cxnLst/>
                  <a:pathLst>
                    <a:path w="25" h="68">
                      <a:moveTo>
                        <a:pt x="16" y="68"/>
                      </a:moveTo>
                      <a:lnTo>
                        <a:pt x="0" y="27"/>
                      </a:lnTo>
                      <a:lnTo>
                        <a:pt x="11" y="0"/>
                      </a:lnTo>
                      <a:lnTo>
                        <a:pt x="25" y="32"/>
                      </a:lnTo>
                      <a:lnTo>
                        <a:pt x="16" y="68"/>
                      </a:lnTo>
                      <a:close/>
                    </a:path>
                  </a:pathLst>
                </a:custGeom>
                <a:solidFill>
                  <a:srgbClr val="A0A0A0"/>
                </a:solidFill>
                <a:ln w="9525">
                  <a:noFill/>
                </a:ln>
              </p:spPr>
              <p:txBody>
                <a:bodyPr/>
                <a:p>
                  <a:endParaRPr lang="zh-CN" altLang="en-US"/>
                </a:p>
              </p:txBody>
            </p:sp>
            <p:sp>
              <p:nvSpPr>
                <p:cNvPr id="695530" name="任意多边形 695529"/>
                <p:cNvSpPr/>
                <p:nvPr/>
              </p:nvSpPr>
              <p:spPr>
                <a:xfrm>
                  <a:off x="1035" y="3753"/>
                  <a:ext cx="37" cy="11"/>
                </a:xfrm>
                <a:custGeom>
                  <a:avLst/>
                  <a:gdLst/>
                  <a:ahLst/>
                  <a:cxnLst/>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w="9525">
                  <a:noFill/>
                </a:ln>
              </p:spPr>
              <p:txBody>
                <a:bodyPr/>
                <a:p>
                  <a:endParaRPr lang="zh-CN" altLang="en-US"/>
                </a:p>
              </p:txBody>
            </p:sp>
            <p:sp>
              <p:nvSpPr>
                <p:cNvPr id="695531" name="任意多边形 695530"/>
                <p:cNvSpPr/>
                <p:nvPr/>
              </p:nvSpPr>
              <p:spPr>
                <a:xfrm>
                  <a:off x="1039" y="3764"/>
                  <a:ext cx="40" cy="12"/>
                </a:xfrm>
                <a:custGeom>
                  <a:avLst/>
                  <a:gdLst/>
                  <a:ahLst/>
                  <a:cxnLst/>
                  <a:pathLst>
                    <a:path w="82" h="35">
                      <a:moveTo>
                        <a:pt x="0" y="35"/>
                      </a:moveTo>
                      <a:lnTo>
                        <a:pt x="2" y="19"/>
                      </a:lnTo>
                      <a:lnTo>
                        <a:pt x="7" y="7"/>
                      </a:lnTo>
                      <a:lnTo>
                        <a:pt x="11" y="0"/>
                      </a:lnTo>
                      <a:lnTo>
                        <a:pt x="67" y="0"/>
                      </a:lnTo>
                      <a:lnTo>
                        <a:pt x="82" y="35"/>
                      </a:lnTo>
                      <a:lnTo>
                        <a:pt x="0" y="35"/>
                      </a:lnTo>
                      <a:close/>
                    </a:path>
                  </a:pathLst>
                </a:custGeom>
                <a:solidFill>
                  <a:srgbClr val="C0C0C0"/>
                </a:solidFill>
                <a:ln w="9525">
                  <a:noFill/>
                </a:ln>
              </p:spPr>
              <p:txBody>
                <a:bodyPr/>
                <a:p>
                  <a:endParaRPr lang="zh-CN" altLang="en-US"/>
                </a:p>
              </p:txBody>
            </p:sp>
          </p:grpSp>
          <p:sp>
            <p:nvSpPr>
              <p:cNvPr id="695532" name="任意多边形 695531"/>
              <p:cNvSpPr/>
              <p:nvPr/>
            </p:nvSpPr>
            <p:spPr>
              <a:xfrm>
                <a:off x="778" y="3535"/>
                <a:ext cx="12" cy="23"/>
              </a:xfrm>
              <a:custGeom>
                <a:avLst/>
                <a:gdLst/>
                <a:ahLst/>
                <a:cxnLst/>
                <a:pathLst>
                  <a:path w="24" h="68">
                    <a:moveTo>
                      <a:pt x="13" y="68"/>
                    </a:moveTo>
                    <a:lnTo>
                      <a:pt x="0" y="27"/>
                    </a:lnTo>
                    <a:lnTo>
                      <a:pt x="9" y="0"/>
                    </a:lnTo>
                    <a:lnTo>
                      <a:pt x="24" y="31"/>
                    </a:lnTo>
                    <a:lnTo>
                      <a:pt x="13" y="68"/>
                    </a:lnTo>
                    <a:close/>
                  </a:path>
                </a:pathLst>
              </a:custGeom>
              <a:solidFill>
                <a:srgbClr val="606060"/>
              </a:solidFill>
              <a:ln w="9525">
                <a:noFill/>
              </a:ln>
            </p:spPr>
            <p:txBody>
              <a:bodyPr/>
              <a:p>
                <a:endParaRPr lang="zh-CN" altLang="en-US"/>
              </a:p>
            </p:txBody>
          </p:sp>
          <p:sp>
            <p:nvSpPr>
              <p:cNvPr id="695533" name="任意多边形 695532"/>
              <p:cNvSpPr/>
              <p:nvPr/>
            </p:nvSpPr>
            <p:spPr>
              <a:xfrm>
                <a:off x="783" y="3535"/>
                <a:ext cx="36" cy="11"/>
              </a:xfrm>
              <a:custGeom>
                <a:avLst/>
                <a:gdLst/>
                <a:ahLst/>
                <a:cxnLst/>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w="9525">
                <a:noFill/>
              </a:ln>
            </p:spPr>
            <p:txBody>
              <a:bodyPr/>
              <a:p>
                <a:endParaRPr lang="zh-CN" altLang="en-US"/>
              </a:p>
            </p:txBody>
          </p:sp>
          <p:sp>
            <p:nvSpPr>
              <p:cNvPr id="695534" name="任意多边形 695533"/>
              <p:cNvSpPr/>
              <p:nvPr/>
            </p:nvSpPr>
            <p:spPr>
              <a:xfrm>
                <a:off x="786" y="3546"/>
                <a:ext cx="41" cy="12"/>
              </a:xfrm>
              <a:custGeom>
                <a:avLst/>
                <a:gdLst/>
                <a:ahLst/>
                <a:cxnLst/>
                <a:pathLst>
                  <a:path w="83" h="36">
                    <a:moveTo>
                      <a:pt x="0" y="36"/>
                    </a:moveTo>
                    <a:lnTo>
                      <a:pt x="3" y="21"/>
                    </a:lnTo>
                    <a:lnTo>
                      <a:pt x="7" y="8"/>
                    </a:lnTo>
                    <a:lnTo>
                      <a:pt x="12" y="0"/>
                    </a:lnTo>
                    <a:lnTo>
                      <a:pt x="67" y="0"/>
                    </a:lnTo>
                    <a:lnTo>
                      <a:pt x="83" y="36"/>
                    </a:lnTo>
                    <a:lnTo>
                      <a:pt x="0" y="36"/>
                    </a:lnTo>
                    <a:close/>
                  </a:path>
                </a:pathLst>
              </a:custGeom>
              <a:solidFill>
                <a:srgbClr val="404040"/>
              </a:solidFill>
              <a:ln w="9525">
                <a:noFill/>
              </a:ln>
            </p:spPr>
            <p:txBody>
              <a:bodyPr/>
              <a:p>
                <a:endParaRPr lang="zh-CN" altLang="en-US"/>
              </a:p>
            </p:txBody>
          </p:sp>
          <p:grpSp>
            <p:nvGrpSpPr>
              <p:cNvPr id="695535" name="组合 695534"/>
              <p:cNvGrpSpPr/>
              <p:nvPr/>
            </p:nvGrpSpPr>
            <p:grpSpPr>
              <a:xfrm>
                <a:off x="790" y="3547"/>
                <a:ext cx="49" cy="23"/>
                <a:chOff x="790" y="3547"/>
                <a:chExt cx="49" cy="23"/>
              </a:xfrm>
            </p:grpSpPr>
            <p:sp>
              <p:nvSpPr>
                <p:cNvPr id="695536" name="任意多边形 695535"/>
                <p:cNvSpPr/>
                <p:nvPr/>
              </p:nvSpPr>
              <p:spPr>
                <a:xfrm>
                  <a:off x="790" y="3547"/>
                  <a:ext cx="12" cy="23"/>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695537" name="任意多边形 695536"/>
                <p:cNvSpPr/>
                <p:nvPr/>
              </p:nvSpPr>
              <p:spPr>
                <a:xfrm>
                  <a:off x="795" y="3548"/>
                  <a:ext cx="37" cy="10"/>
                </a:xfrm>
                <a:custGeom>
                  <a:avLst/>
                  <a:gdLst/>
                  <a:ahLst/>
                  <a:cxnLst/>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695538" name="任意多边形 695537"/>
                <p:cNvSpPr/>
                <p:nvPr/>
              </p:nvSpPr>
              <p:spPr>
                <a:xfrm>
                  <a:off x="798" y="3558"/>
                  <a:ext cx="41" cy="12"/>
                </a:xfrm>
                <a:custGeom>
                  <a:avLst/>
                  <a:gdLst/>
                  <a:ahLst/>
                  <a:cxnLst/>
                  <a:pathLst>
                    <a:path w="82" h="36">
                      <a:moveTo>
                        <a:pt x="0" y="36"/>
                      </a:moveTo>
                      <a:lnTo>
                        <a:pt x="2" y="20"/>
                      </a:lnTo>
                      <a:lnTo>
                        <a:pt x="7"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695539" name="组合 695538"/>
              <p:cNvGrpSpPr/>
              <p:nvPr/>
            </p:nvGrpSpPr>
            <p:grpSpPr>
              <a:xfrm>
                <a:off x="803" y="3560"/>
                <a:ext cx="49" cy="22"/>
                <a:chOff x="803" y="3560"/>
                <a:chExt cx="49" cy="22"/>
              </a:xfrm>
            </p:grpSpPr>
            <p:sp>
              <p:nvSpPr>
                <p:cNvPr id="695540" name="任意多边形 695539"/>
                <p:cNvSpPr/>
                <p:nvPr/>
              </p:nvSpPr>
              <p:spPr>
                <a:xfrm>
                  <a:off x="803" y="3560"/>
                  <a:ext cx="12" cy="22"/>
                </a:xfrm>
                <a:custGeom>
                  <a:avLst/>
                  <a:gdLst/>
                  <a:ahLst/>
                  <a:cxnLst/>
                  <a:pathLst>
                    <a:path w="24" h="68">
                      <a:moveTo>
                        <a:pt x="14" y="68"/>
                      </a:moveTo>
                      <a:lnTo>
                        <a:pt x="0" y="27"/>
                      </a:lnTo>
                      <a:lnTo>
                        <a:pt x="10" y="0"/>
                      </a:lnTo>
                      <a:lnTo>
                        <a:pt x="24" y="31"/>
                      </a:lnTo>
                      <a:lnTo>
                        <a:pt x="14" y="68"/>
                      </a:lnTo>
                      <a:close/>
                    </a:path>
                  </a:pathLst>
                </a:custGeom>
                <a:solidFill>
                  <a:srgbClr val="A0A0A0"/>
                </a:solidFill>
                <a:ln w="9525">
                  <a:noFill/>
                </a:ln>
              </p:spPr>
              <p:txBody>
                <a:bodyPr/>
                <a:p>
                  <a:endParaRPr lang="zh-CN" altLang="en-US"/>
                </a:p>
              </p:txBody>
            </p:sp>
            <p:sp>
              <p:nvSpPr>
                <p:cNvPr id="695541" name="任意多边形 695540"/>
                <p:cNvSpPr/>
                <p:nvPr/>
              </p:nvSpPr>
              <p:spPr>
                <a:xfrm>
                  <a:off x="808" y="3560"/>
                  <a:ext cx="36" cy="10"/>
                </a:xfrm>
                <a:custGeom>
                  <a:avLst/>
                  <a:gdLst/>
                  <a:ahLst/>
                  <a:cxnLst/>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695542" name="任意多边形 695541"/>
                <p:cNvSpPr/>
                <p:nvPr/>
              </p:nvSpPr>
              <p:spPr>
                <a:xfrm>
                  <a:off x="811" y="3571"/>
                  <a:ext cx="41" cy="11"/>
                </a:xfrm>
                <a:custGeom>
                  <a:avLst/>
                  <a:gdLst/>
                  <a:ahLst/>
                  <a:cxnLst/>
                  <a:pathLst>
                    <a:path w="83" h="35">
                      <a:moveTo>
                        <a:pt x="0" y="35"/>
                      </a:moveTo>
                      <a:lnTo>
                        <a:pt x="3" y="19"/>
                      </a:lnTo>
                      <a:lnTo>
                        <a:pt x="7" y="7"/>
                      </a:lnTo>
                      <a:lnTo>
                        <a:pt x="12" y="0"/>
                      </a:lnTo>
                      <a:lnTo>
                        <a:pt x="67" y="0"/>
                      </a:lnTo>
                      <a:lnTo>
                        <a:pt x="83" y="35"/>
                      </a:lnTo>
                      <a:lnTo>
                        <a:pt x="0" y="35"/>
                      </a:lnTo>
                      <a:close/>
                    </a:path>
                  </a:pathLst>
                </a:custGeom>
                <a:solidFill>
                  <a:srgbClr val="C0C0C0"/>
                </a:solidFill>
                <a:ln w="9525">
                  <a:noFill/>
                </a:ln>
              </p:spPr>
              <p:txBody>
                <a:bodyPr/>
                <a:p>
                  <a:endParaRPr lang="zh-CN" altLang="en-US"/>
                </a:p>
              </p:txBody>
            </p:sp>
          </p:grpSp>
          <p:grpSp>
            <p:nvGrpSpPr>
              <p:cNvPr id="695543" name="组合 695542"/>
              <p:cNvGrpSpPr/>
              <p:nvPr/>
            </p:nvGrpSpPr>
            <p:grpSpPr>
              <a:xfrm>
                <a:off x="815" y="3572"/>
                <a:ext cx="50" cy="23"/>
                <a:chOff x="815" y="3572"/>
                <a:chExt cx="50" cy="23"/>
              </a:xfrm>
            </p:grpSpPr>
            <p:sp>
              <p:nvSpPr>
                <p:cNvPr id="695544" name="任意多边形 695543"/>
                <p:cNvSpPr/>
                <p:nvPr/>
              </p:nvSpPr>
              <p:spPr>
                <a:xfrm>
                  <a:off x="815" y="3572"/>
                  <a:ext cx="13" cy="23"/>
                </a:xfrm>
                <a:custGeom>
                  <a:avLst/>
                  <a:gdLst/>
                  <a:ahLst/>
                  <a:cxnLst/>
                  <a:pathLst>
                    <a:path w="25" h="68">
                      <a:moveTo>
                        <a:pt x="16" y="68"/>
                      </a:moveTo>
                      <a:lnTo>
                        <a:pt x="0" y="25"/>
                      </a:lnTo>
                      <a:lnTo>
                        <a:pt x="10" y="0"/>
                      </a:lnTo>
                      <a:lnTo>
                        <a:pt x="25" y="30"/>
                      </a:lnTo>
                      <a:lnTo>
                        <a:pt x="16" y="68"/>
                      </a:lnTo>
                      <a:close/>
                    </a:path>
                  </a:pathLst>
                </a:custGeom>
                <a:solidFill>
                  <a:srgbClr val="A0A0A0"/>
                </a:solidFill>
                <a:ln w="9525">
                  <a:noFill/>
                </a:ln>
              </p:spPr>
              <p:txBody>
                <a:bodyPr/>
                <a:p>
                  <a:endParaRPr lang="zh-CN" altLang="en-US"/>
                </a:p>
              </p:txBody>
            </p:sp>
            <p:sp>
              <p:nvSpPr>
                <p:cNvPr id="695545" name="任意多边形 695544"/>
                <p:cNvSpPr/>
                <p:nvPr/>
              </p:nvSpPr>
              <p:spPr>
                <a:xfrm>
                  <a:off x="820" y="3573"/>
                  <a:ext cx="37" cy="9"/>
                </a:xfrm>
                <a:custGeom>
                  <a:avLst/>
                  <a:gdLst/>
                  <a:ahLst/>
                  <a:cxnLst/>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695546" name="任意多边形 695545"/>
                <p:cNvSpPr/>
                <p:nvPr/>
              </p:nvSpPr>
              <p:spPr>
                <a:xfrm>
                  <a:off x="824" y="3583"/>
                  <a:ext cx="41" cy="12"/>
                </a:xfrm>
                <a:custGeom>
                  <a:avLst/>
                  <a:gdLst/>
                  <a:ahLst/>
                  <a:cxnLst/>
                  <a:pathLst>
                    <a:path w="82" h="36">
                      <a:moveTo>
                        <a:pt x="0" y="36"/>
                      </a:moveTo>
                      <a:lnTo>
                        <a:pt x="1" y="19"/>
                      </a:lnTo>
                      <a:lnTo>
                        <a:pt x="6" y="7"/>
                      </a:lnTo>
                      <a:lnTo>
                        <a:pt x="10"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695547" name="组合 695546"/>
              <p:cNvGrpSpPr/>
              <p:nvPr/>
            </p:nvGrpSpPr>
            <p:grpSpPr>
              <a:xfrm>
                <a:off x="828" y="3585"/>
                <a:ext cx="49" cy="23"/>
                <a:chOff x="828" y="3585"/>
                <a:chExt cx="49" cy="23"/>
              </a:xfrm>
            </p:grpSpPr>
            <p:sp>
              <p:nvSpPr>
                <p:cNvPr id="695548" name="任意多边形 695547"/>
                <p:cNvSpPr/>
                <p:nvPr/>
              </p:nvSpPr>
              <p:spPr>
                <a:xfrm>
                  <a:off x="828" y="3585"/>
                  <a:ext cx="13" cy="23"/>
                </a:xfrm>
                <a:custGeom>
                  <a:avLst/>
                  <a:gdLst/>
                  <a:ahLst/>
                  <a:cxnLst/>
                  <a:pathLst>
                    <a:path w="25" h="68">
                      <a:moveTo>
                        <a:pt x="16" y="68"/>
                      </a:moveTo>
                      <a:lnTo>
                        <a:pt x="0" y="26"/>
                      </a:lnTo>
                      <a:lnTo>
                        <a:pt x="9" y="0"/>
                      </a:lnTo>
                      <a:lnTo>
                        <a:pt x="25" y="31"/>
                      </a:lnTo>
                      <a:lnTo>
                        <a:pt x="16" y="68"/>
                      </a:lnTo>
                      <a:close/>
                    </a:path>
                  </a:pathLst>
                </a:custGeom>
                <a:solidFill>
                  <a:srgbClr val="A0A0A0"/>
                </a:solidFill>
                <a:ln w="9525">
                  <a:noFill/>
                </a:ln>
              </p:spPr>
              <p:txBody>
                <a:bodyPr/>
                <a:p>
                  <a:endParaRPr lang="zh-CN" altLang="en-US"/>
                </a:p>
              </p:txBody>
            </p:sp>
            <p:sp>
              <p:nvSpPr>
                <p:cNvPr id="695549" name="任意多边形 695548"/>
                <p:cNvSpPr/>
                <p:nvPr/>
              </p:nvSpPr>
              <p:spPr>
                <a:xfrm>
                  <a:off x="833" y="3586"/>
                  <a:ext cx="37" cy="10"/>
                </a:xfrm>
                <a:custGeom>
                  <a:avLst/>
                  <a:gdLst/>
                  <a:ahLst/>
                  <a:cxnLst/>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w="9525">
                  <a:noFill/>
                </a:ln>
              </p:spPr>
              <p:txBody>
                <a:bodyPr/>
                <a:p>
                  <a:endParaRPr lang="zh-CN" altLang="en-US"/>
                </a:p>
              </p:txBody>
            </p:sp>
            <p:sp>
              <p:nvSpPr>
                <p:cNvPr id="695550" name="任意多边形 695549"/>
                <p:cNvSpPr/>
                <p:nvPr/>
              </p:nvSpPr>
              <p:spPr>
                <a:xfrm>
                  <a:off x="837" y="3596"/>
                  <a:ext cx="40" cy="12"/>
                </a:xfrm>
                <a:custGeom>
                  <a:avLst/>
                  <a:gdLst/>
                  <a:ahLst/>
                  <a:cxnLst/>
                  <a:pathLst>
                    <a:path w="80" h="36">
                      <a:moveTo>
                        <a:pt x="0" y="36"/>
                      </a:moveTo>
                      <a:lnTo>
                        <a:pt x="1" y="20"/>
                      </a:lnTo>
                      <a:lnTo>
                        <a:pt x="5" y="8"/>
                      </a:lnTo>
                      <a:lnTo>
                        <a:pt x="10" y="0"/>
                      </a:lnTo>
                      <a:lnTo>
                        <a:pt x="67" y="0"/>
                      </a:lnTo>
                      <a:lnTo>
                        <a:pt x="80" y="36"/>
                      </a:lnTo>
                      <a:lnTo>
                        <a:pt x="0" y="36"/>
                      </a:lnTo>
                      <a:close/>
                    </a:path>
                  </a:pathLst>
                </a:custGeom>
                <a:solidFill>
                  <a:srgbClr val="C0C0C0"/>
                </a:solidFill>
                <a:ln w="9525">
                  <a:noFill/>
                </a:ln>
              </p:spPr>
              <p:txBody>
                <a:bodyPr/>
                <a:p>
                  <a:endParaRPr lang="zh-CN" altLang="en-US"/>
                </a:p>
              </p:txBody>
            </p:sp>
          </p:grpSp>
          <p:grpSp>
            <p:nvGrpSpPr>
              <p:cNvPr id="695551" name="组合 695550"/>
              <p:cNvGrpSpPr/>
              <p:nvPr/>
            </p:nvGrpSpPr>
            <p:grpSpPr>
              <a:xfrm>
                <a:off x="840" y="3600"/>
                <a:ext cx="100" cy="73"/>
                <a:chOff x="840" y="3600"/>
                <a:chExt cx="100" cy="73"/>
              </a:xfrm>
            </p:grpSpPr>
            <p:grpSp>
              <p:nvGrpSpPr>
                <p:cNvPr id="695552" name="组合 695551"/>
                <p:cNvGrpSpPr/>
                <p:nvPr/>
              </p:nvGrpSpPr>
              <p:grpSpPr>
                <a:xfrm>
                  <a:off x="840" y="3600"/>
                  <a:ext cx="49" cy="23"/>
                  <a:chOff x="840" y="3600"/>
                  <a:chExt cx="49" cy="23"/>
                </a:xfrm>
              </p:grpSpPr>
              <p:sp>
                <p:nvSpPr>
                  <p:cNvPr id="695553" name="任意多边形 695552"/>
                  <p:cNvSpPr/>
                  <p:nvPr/>
                </p:nvSpPr>
                <p:spPr>
                  <a:xfrm>
                    <a:off x="840" y="3600"/>
                    <a:ext cx="13" cy="23"/>
                  </a:xfrm>
                  <a:custGeom>
                    <a:avLst/>
                    <a:gdLst/>
                    <a:ahLst/>
                    <a:cxnLst/>
                    <a:pathLst>
                      <a:path w="25" h="70">
                        <a:moveTo>
                          <a:pt x="15" y="70"/>
                        </a:moveTo>
                        <a:lnTo>
                          <a:pt x="0" y="27"/>
                        </a:lnTo>
                        <a:lnTo>
                          <a:pt x="10" y="0"/>
                        </a:lnTo>
                        <a:lnTo>
                          <a:pt x="25" y="31"/>
                        </a:lnTo>
                        <a:lnTo>
                          <a:pt x="15" y="70"/>
                        </a:lnTo>
                        <a:close/>
                      </a:path>
                    </a:pathLst>
                  </a:custGeom>
                  <a:solidFill>
                    <a:srgbClr val="A0A0A0"/>
                  </a:solidFill>
                  <a:ln w="9525">
                    <a:noFill/>
                  </a:ln>
                </p:spPr>
                <p:txBody>
                  <a:bodyPr/>
                  <a:p>
                    <a:endParaRPr lang="zh-CN" altLang="en-US"/>
                  </a:p>
                </p:txBody>
              </p:sp>
              <p:sp>
                <p:nvSpPr>
                  <p:cNvPr id="695554" name="任意多边形 695553"/>
                  <p:cNvSpPr/>
                  <p:nvPr/>
                </p:nvSpPr>
                <p:spPr>
                  <a:xfrm>
                    <a:off x="845" y="3600"/>
                    <a:ext cx="37" cy="11"/>
                  </a:xfrm>
                  <a:custGeom>
                    <a:avLst/>
                    <a:gdLst/>
                    <a:ahLst/>
                    <a:cxnLst/>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695555" name="任意多边形 695554"/>
                  <p:cNvSpPr/>
                  <p:nvPr/>
                </p:nvSpPr>
                <p:spPr>
                  <a:xfrm>
                    <a:off x="848" y="3611"/>
                    <a:ext cx="41" cy="12"/>
                  </a:xfrm>
                  <a:custGeom>
                    <a:avLst/>
                    <a:gdLst/>
                    <a:ahLst/>
                    <a:cxnLst/>
                    <a:pathLst>
                      <a:path w="82" h="38">
                        <a:moveTo>
                          <a:pt x="0" y="38"/>
                        </a:moveTo>
                        <a:lnTo>
                          <a:pt x="2" y="22"/>
                        </a:lnTo>
                        <a:lnTo>
                          <a:pt x="8" y="8"/>
                        </a:lnTo>
                        <a:lnTo>
                          <a:pt x="12" y="0"/>
                        </a:lnTo>
                        <a:lnTo>
                          <a:pt x="69" y="0"/>
                        </a:lnTo>
                        <a:lnTo>
                          <a:pt x="82" y="38"/>
                        </a:lnTo>
                        <a:lnTo>
                          <a:pt x="0" y="38"/>
                        </a:lnTo>
                        <a:close/>
                      </a:path>
                    </a:pathLst>
                  </a:custGeom>
                  <a:solidFill>
                    <a:srgbClr val="C0C0C0"/>
                  </a:solidFill>
                  <a:ln w="9525">
                    <a:noFill/>
                  </a:ln>
                </p:spPr>
                <p:txBody>
                  <a:bodyPr/>
                  <a:p>
                    <a:endParaRPr lang="zh-CN" altLang="en-US"/>
                  </a:p>
                </p:txBody>
              </p:sp>
            </p:grpSp>
            <p:grpSp>
              <p:nvGrpSpPr>
                <p:cNvPr id="695556" name="组合 695555"/>
                <p:cNvGrpSpPr/>
                <p:nvPr/>
              </p:nvGrpSpPr>
              <p:grpSpPr>
                <a:xfrm>
                  <a:off x="853" y="3612"/>
                  <a:ext cx="48" cy="23"/>
                  <a:chOff x="853" y="3612"/>
                  <a:chExt cx="48" cy="23"/>
                </a:xfrm>
              </p:grpSpPr>
              <p:sp>
                <p:nvSpPr>
                  <p:cNvPr id="695557" name="任意多边形 695556"/>
                  <p:cNvSpPr/>
                  <p:nvPr/>
                </p:nvSpPr>
                <p:spPr>
                  <a:xfrm>
                    <a:off x="853" y="3612"/>
                    <a:ext cx="12" cy="23"/>
                  </a:xfrm>
                  <a:custGeom>
                    <a:avLst/>
                    <a:gdLst/>
                    <a:ahLst/>
                    <a:cxnLst/>
                    <a:pathLst>
                      <a:path w="25" h="69">
                        <a:moveTo>
                          <a:pt x="14" y="69"/>
                        </a:moveTo>
                        <a:lnTo>
                          <a:pt x="0" y="28"/>
                        </a:lnTo>
                        <a:lnTo>
                          <a:pt x="10" y="0"/>
                        </a:lnTo>
                        <a:lnTo>
                          <a:pt x="25" y="32"/>
                        </a:lnTo>
                        <a:lnTo>
                          <a:pt x="14" y="69"/>
                        </a:lnTo>
                        <a:close/>
                      </a:path>
                    </a:pathLst>
                  </a:custGeom>
                  <a:solidFill>
                    <a:srgbClr val="A0A0A0"/>
                  </a:solidFill>
                  <a:ln w="9525">
                    <a:noFill/>
                  </a:ln>
                </p:spPr>
                <p:txBody>
                  <a:bodyPr/>
                  <a:p>
                    <a:endParaRPr lang="zh-CN" altLang="en-US"/>
                  </a:p>
                </p:txBody>
              </p:sp>
              <p:sp>
                <p:nvSpPr>
                  <p:cNvPr id="695558" name="任意多边形 695557"/>
                  <p:cNvSpPr/>
                  <p:nvPr/>
                </p:nvSpPr>
                <p:spPr>
                  <a:xfrm>
                    <a:off x="857" y="3613"/>
                    <a:ext cx="37" cy="10"/>
                  </a:xfrm>
                  <a:custGeom>
                    <a:avLst/>
                    <a:gdLst/>
                    <a:ahLst/>
                    <a:cxnLst/>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w="9525">
                    <a:noFill/>
                  </a:ln>
                </p:spPr>
                <p:txBody>
                  <a:bodyPr/>
                  <a:p>
                    <a:endParaRPr lang="zh-CN" altLang="en-US"/>
                  </a:p>
                </p:txBody>
              </p:sp>
              <p:sp>
                <p:nvSpPr>
                  <p:cNvPr id="695559" name="任意多边形 695558"/>
                  <p:cNvSpPr/>
                  <p:nvPr/>
                </p:nvSpPr>
                <p:spPr>
                  <a:xfrm>
                    <a:off x="860" y="3623"/>
                    <a:ext cx="41" cy="12"/>
                  </a:xfrm>
                  <a:custGeom>
                    <a:avLst/>
                    <a:gdLst/>
                    <a:ahLst/>
                    <a:cxnLst/>
                    <a:pathLst>
                      <a:path w="83" h="36">
                        <a:moveTo>
                          <a:pt x="0" y="36"/>
                        </a:moveTo>
                        <a:lnTo>
                          <a:pt x="1" y="21"/>
                        </a:lnTo>
                        <a:lnTo>
                          <a:pt x="6" y="8"/>
                        </a:lnTo>
                        <a:lnTo>
                          <a:pt x="13"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695560" name="组合 695559"/>
                <p:cNvGrpSpPr/>
                <p:nvPr/>
              </p:nvGrpSpPr>
              <p:grpSpPr>
                <a:xfrm>
                  <a:off x="865" y="3625"/>
                  <a:ext cx="49" cy="23"/>
                  <a:chOff x="865" y="3625"/>
                  <a:chExt cx="49" cy="23"/>
                </a:xfrm>
              </p:grpSpPr>
              <p:sp>
                <p:nvSpPr>
                  <p:cNvPr id="695561" name="任意多边形 695560"/>
                  <p:cNvSpPr/>
                  <p:nvPr/>
                </p:nvSpPr>
                <p:spPr>
                  <a:xfrm>
                    <a:off x="865" y="3625"/>
                    <a:ext cx="12" cy="23"/>
                  </a:xfrm>
                  <a:custGeom>
                    <a:avLst/>
                    <a:gdLst/>
                    <a:ahLst/>
                    <a:cxnLst/>
                    <a:pathLst>
                      <a:path w="25" h="68">
                        <a:moveTo>
                          <a:pt x="16" y="68"/>
                        </a:moveTo>
                        <a:lnTo>
                          <a:pt x="0" y="27"/>
                        </a:lnTo>
                        <a:lnTo>
                          <a:pt x="11" y="0"/>
                        </a:lnTo>
                        <a:lnTo>
                          <a:pt x="25" y="30"/>
                        </a:lnTo>
                        <a:lnTo>
                          <a:pt x="16" y="68"/>
                        </a:lnTo>
                        <a:close/>
                      </a:path>
                    </a:pathLst>
                  </a:custGeom>
                  <a:solidFill>
                    <a:srgbClr val="A0A0A0"/>
                  </a:solidFill>
                  <a:ln w="9525">
                    <a:noFill/>
                  </a:ln>
                </p:spPr>
                <p:txBody>
                  <a:bodyPr/>
                  <a:p>
                    <a:endParaRPr lang="zh-CN" altLang="en-US"/>
                  </a:p>
                </p:txBody>
              </p:sp>
              <p:sp>
                <p:nvSpPr>
                  <p:cNvPr id="695562" name="任意多边形 695561"/>
                  <p:cNvSpPr/>
                  <p:nvPr/>
                </p:nvSpPr>
                <p:spPr>
                  <a:xfrm>
                    <a:off x="870" y="3626"/>
                    <a:ext cx="37" cy="9"/>
                  </a:xfrm>
                  <a:custGeom>
                    <a:avLst/>
                    <a:gdLst/>
                    <a:ahLst/>
                    <a:cxnLst/>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695563" name="任意多边形 695562"/>
                  <p:cNvSpPr/>
                  <p:nvPr/>
                </p:nvSpPr>
                <p:spPr>
                  <a:xfrm>
                    <a:off x="873" y="3636"/>
                    <a:ext cx="41" cy="12"/>
                  </a:xfrm>
                  <a:custGeom>
                    <a:avLst/>
                    <a:gdLst/>
                    <a:ahLst/>
                    <a:cxnLst/>
                    <a:pathLst>
                      <a:path w="82" h="36">
                        <a:moveTo>
                          <a:pt x="0" y="36"/>
                        </a:moveTo>
                        <a:lnTo>
                          <a:pt x="1" y="19"/>
                        </a:lnTo>
                        <a:lnTo>
                          <a:pt x="7"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695564" name="组合 695563"/>
                <p:cNvGrpSpPr/>
                <p:nvPr/>
              </p:nvGrpSpPr>
              <p:grpSpPr>
                <a:xfrm>
                  <a:off x="878" y="3638"/>
                  <a:ext cx="49" cy="22"/>
                  <a:chOff x="878" y="3638"/>
                  <a:chExt cx="49" cy="22"/>
                </a:xfrm>
              </p:grpSpPr>
              <p:sp>
                <p:nvSpPr>
                  <p:cNvPr id="695565" name="任意多边形 695564"/>
                  <p:cNvSpPr/>
                  <p:nvPr/>
                </p:nvSpPr>
                <p:spPr>
                  <a:xfrm>
                    <a:off x="878" y="3638"/>
                    <a:ext cx="12"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695566" name="任意多边形 695565"/>
                  <p:cNvSpPr/>
                  <p:nvPr/>
                </p:nvSpPr>
                <p:spPr>
                  <a:xfrm>
                    <a:off x="883" y="3638"/>
                    <a:ext cx="36" cy="10"/>
                  </a:xfrm>
                  <a:custGeom>
                    <a:avLst/>
                    <a:gdLst/>
                    <a:ahLst/>
                    <a:cxnLst/>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w="9525">
                    <a:noFill/>
                  </a:ln>
                </p:spPr>
                <p:txBody>
                  <a:bodyPr/>
                  <a:p>
                    <a:endParaRPr lang="zh-CN" altLang="en-US"/>
                  </a:p>
                </p:txBody>
              </p:sp>
              <p:sp>
                <p:nvSpPr>
                  <p:cNvPr id="695567" name="任意多边形 695566"/>
                  <p:cNvSpPr/>
                  <p:nvPr/>
                </p:nvSpPr>
                <p:spPr>
                  <a:xfrm>
                    <a:off x="886" y="3648"/>
                    <a:ext cx="41" cy="12"/>
                  </a:xfrm>
                  <a:custGeom>
                    <a:avLst/>
                    <a:gdLst/>
                    <a:ahLst/>
                    <a:cxnLst/>
                    <a:pathLst>
                      <a:path w="82" h="36">
                        <a:moveTo>
                          <a:pt x="0" y="36"/>
                        </a:moveTo>
                        <a:lnTo>
                          <a:pt x="2" y="19"/>
                        </a:lnTo>
                        <a:lnTo>
                          <a:pt x="6" y="8"/>
                        </a:lnTo>
                        <a:lnTo>
                          <a:pt x="11" y="0"/>
                        </a:lnTo>
                        <a:lnTo>
                          <a:pt x="66" y="0"/>
                        </a:lnTo>
                        <a:lnTo>
                          <a:pt x="82" y="36"/>
                        </a:lnTo>
                        <a:lnTo>
                          <a:pt x="0" y="36"/>
                        </a:lnTo>
                        <a:close/>
                      </a:path>
                    </a:pathLst>
                  </a:custGeom>
                  <a:solidFill>
                    <a:srgbClr val="C0C0C0"/>
                  </a:solidFill>
                  <a:ln w="9525">
                    <a:noFill/>
                  </a:ln>
                </p:spPr>
                <p:txBody>
                  <a:bodyPr/>
                  <a:p>
                    <a:endParaRPr lang="zh-CN" altLang="en-US"/>
                  </a:p>
                </p:txBody>
              </p:sp>
            </p:grpSp>
            <p:grpSp>
              <p:nvGrpSpPr>
                <p:cNvPr id="695568" name="组合 695567"/>
                <p:cNvGrpSpPr/>
                <p:nvPr/>
              </p:nvGrpSpPr>
              <p:grpSpPr>
                <a:xfrm>
                  <a:off x="890" y="3651"/>
                  <a:ext cx="50" cy="22"/>
                  <a:chOff x="890" y="3651"/>
                  <a:chExt cx="50" cy="22"/>
                </a:xfrm>
              </p:grpSpPr>
              <p:sp>
                <p:nvSpPr>
                  <p:cNvPr id="695569" name="任意多边形 695568"/>
                  <p:cNvSpPr/>
                  <p:nvPr/>
                </p:nvSpPr>
                <p:spPr>
                  <a:xfrm>
                    <a:off x="890" y="3651"/>
                    <a:ext cx="13" cy="22"/>
                  </a:xfrm>
                  <a:custGeom>
                    <a:avLst/>
                    <a:gdLst/>
                    <a:ahLst/>
                    <a:cxnLst/>
                    <a:pathLst>
                      <a:path w="25" h="67">
                        <a:moveTo>
                          <a:pt x="16" y="67"/>
                        </a:moveTo>
                        <a:lnTo>
                          <a:pt x="0" y="26"/>
                        </a:lnTo>
                        <a:lnTo>
                          <a:pt x="12" y="0"/>
                        </a:lnTo>
                        <a:lnTo>
                          <a:pt x="25" y="30"/>
                        </a:lnTo>
                        <a:lnTo>
                          <a:pt x="16" y="67"/>
                        </a:lnTo>
                        <a:close/>
                      </a:path>
                    </a:pathLst>
                  </a:custGeom>
                  <a:solidFill>
                    <a:srgbClr val="A0A0A0"/>
                  </a:solidFill>
                  <a:ln w="9525">
                    <a:noFill/>
                  </a:ln>
                </p:spPr>
                <p:txBody>
                  <a:bodyPr/>
                  <a:p>
                    <a:endParaRPr lang="zh-CN" altLang="en-US"/>
                  </a:p>
                </p:txBody>
              </p:sp>
              <p:sp>
                <p:nvSpPr>
                  <p:cNvPr id="695570" name="任意多边形 695569"/>
                  <p:cNvSpPr/>
                  <p:nvPr/>
                </p:nvSpPr>
                <p:spPr>
                  <a:xfrm>
                    <a:off x="895" y="3651"/>
                    <a:ext cx="37" cy="10"/>
                  </a:xfrm>
                  <a:custGeom>
                    <a:avLst/>
                    <a:gdLst/>
                    <a:ahLst/>
                    <a:cxnLst/>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w="9525">
                    <a:noFill/>
                  </a:ln>
                </p:spPr>
                <p:txBody>
                  <a:bodyPr/>
                  <a:p>
                    <a:endParaRPr lang="zh-CN" altLang="en-US"/>
                  </a:p>
                </p:txBody>
              </p:sp>
              <p:sp>
                <p:nvSpPr>
                  <p:cNvPr id="695571" name="任意多边形 695570"/>
                  <p:cNvSpPr/>
                  <p:nvPr/>
                </p:nvSpPr>
                <p:spPr>
                  <a:xfrm>
                    <a:off x="899" y="3662"/>
                    <a:ext cx="41" cy="11"/>
                  </a:xfrm>
                  <a:custGeom>
                    <a:avLst/>
                    <a:gdLst/>
                    <a:ahLst/>
                    <a:cxnLst/>
                    <a:pathLst>
                      <a:path w="83" h="35">
                        <a:moveTo>
                          <a:pt x="0" y="35"/>
                        </a:moveTo>
                        <a:lnTo>
                          <a:pt x="2" y="19"/>
                        </a:lnTo>
                        <a:lnTo>
                          <a:pt x="7" y="7"/>
                        </a:lnTo>
                        <a:lnTo>
                          <a:pt x="11" y="0"/>
                        </a:lnTo>
                        <a:lnTo>
                          <a:pt x="67" y="0"/>
                        </a:lnTo>
                        <a:lnTo>
                          <a:pt x="83" y="35"/>
                        </a:lnTo>
                        <a:lnTo>
                          <a:pt x="0" y="35"/>
                        </a:lnTo>
                        <a:close/>
                      </a:path>
                    </a:pathLst>
                  </a:custGeom>
                  <a:solidFill>
                    <a:srgbClr val="C0C0C0"/>
                  </a:solidFill>
                  <a:ln w="9525">
                    <a:noFill/>
                  </a:ln>
                </p:spPr>
                <p:txBody>
                  <a:bodyPr/>
                  <a:p>
                    <a:endParaRPr lang="zh-CN" altLang="en-US"/>
                  </a:p>
                </p:txBody>
              </p:sp>
            </p:grpSp>
          </p:grpSp>
          <p:grpSp>
            <p:nvGrpSpPr>
              <p:cNvPr id="695572" name="组合 695571"/>
              <p:cNvGrpSpPr/>
              <p:nvPr/>
            </p:nvGrpSpPr>
            <p:grpSpPr>
              <a:xfrm>
                <a:off x="903" y="3665"/>
                <a:ext cx="99" cy="74"/>
                <a:chOff x="903" y="3665"/>
                <a:chExt cx="99" cy="74"/>
              </a:xfrm>
            </p:grpSpPr>
            <p:grpSp>
              <p:nvGrpSpPr>
                <p:cNvPr id="695573" name="组合 695572"/>
                <p:cNvGrpSpPr/>
                <p:nvPr/>
              </p:nvGrpSpPr>
              <p:grpSpPr>
                <a:xfrm>
                  <a:off x="903" y="3665"/>
                  <a:ext cx="49" cy="23"/>
                  <a:chOff x="903" y="3665"/>
                  <a:chExt cx="49" cy="23"/>
                </a:xfrm>
              </p:grpSpPr>
              <p:sp>
                <p:nvSpPr>
                  <p:cNvPr id="695574" name="任意多边形 695573"/>
                  <p:cNvSpPr/>
                  <p:nvPr/>
                </p:nvSpPr>
                <p:spPr>
                  <a:xfrm>
                    <a:off x="903" y="3665"/>
                    <a:ext cx="12" cy="23"/>
                  </a:xfrm>
                  <a:custGeom>
                    <a:avLst/>
                    <a:gdLst/>
                    <a:ahLst/>
                    <a:cxnLst/>
                    <a:pathLst>
                      <a:path w="25" h="69">
                        <a:moveTo>
                          <a:pt x="16" y="69"/>
                        </a:moveTo>
                        <a:lnTo>
                          <a:pt x="0" y="27"/>
                        </a:lnTo>
                        <a:lnTo>
                          <a:pt x="10" y="0"/>
                        </a:lnTo>
                        <a:lnTo>
                          <a:pt x="25" y="32"/>
                        </a:lnTo>
                        <a:lnTo>
                          <a:pt x="16" y="69"/>
                        </a:lnTo>
                        <a:close/>
                      </a:path>
                    </a:pathLst>
                  </a:custGeom>
                  <a:solidFill>
                    <a:srgbClr val="A0A0A0"/>
                  </a:solidFill>
                  <a:ln w="9525">
                    <a:noFill/>
                  </a:ln>
                </p:spPr>
                <p:txBody>
                  <a:bodyPr/>
                  <a:p>
                    <a:endParaRPr lang="zh-CN" altLang="en-US"/>
                  </a:p>
                </p:txBody>
              </p:sp>
              <p:sp>
                <p:nvSpPr>
                  <p:cNvPr id="695575" name="任意多边形 695574"/>
                  <p:cNvSpPr/>
                  <p:nvPr/>
                </p:nvSpPr>
                <p:spPr>
                  <a:xfrm>
                    <a:off x="907" y="3666"/>
                    <a:ext cx="37" cy="10"/>
                  </a:xfrm>
                  <a:custGeom>
                    <a:avLst/>
                    <a:gdLst/>
                    <a:ahLst/>
                    <a:cxnLst/>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w="9525">
                    <a:noFill/>
                  </a:ln>
                </p:spPr>
                <p:txBody>
                  <a:bodyPr/>
                  <a:p>
                    <a:endParaRPr lang="zh-CN" altLang="en-US"/>
                  </a:p>
                </p:txBody>
              </p:sp>
              <p:sp>
                <p:nvSpPr>
                  <p:cNvPr id="695576" name="任意多边形 695575"/>
                  <p:cNvSpPr/>
                  <p:nvPr/>
                </p:nvSpPr>
                <p:spPr>
                  <a:xfrm>
                    <a:off x="911" y="3676"/>
                    <a:ext cx="41" cy="12"/>
                  </a:xfrm>
                  <a:custGeom>
                    <a:avLst/>
                    <a:gdLst/>
                    <a:ahLst/>
                    <a:cxnLst/>
                    <a:pathLst>
                      <a:path w="82" h="36">
                        <a:moveTo>
                          <a:pt x="0" y="36"/>
                        </a:moveTo>
                        <a:lnTo>
                          <a:pt x="2" y="20"/>
                        </a:lnTo>
                        <a:lnTo>
                          <a:pt x="6" y="7"/>
                        </a:lnTo>
                        <a:lnTo>
                          <a:pt x="11" y="0"/>
                        </a:lnTo>
                        <a:lnTo>
                          <a:pt x="66" y="0"/>
                        </a:lnTo>
                        <a:lnTo>
                          <a:pt x="82" y="36"/>
                        </a:lnTo>
                        <a:lnTo>
                          <a:pt x="0" y="36"/>
                        </a:lnTo>
                        <a:close/>
                      </a:path>
                    </a:pathLst>
                  </a:custGeom>
                  <a:solidFill>
                    <a:srgbClr val="C0C0C0"/>
                  </a:solidFill>
                  <a:ln w="9525">
                    <a:noFill/>
                  </a:ln>
                </p:spPr>
                <p:txBody>
                  <a:bodyPr/>
                  <a:p>
                    <a:endParaRPr lang="zh-CN" altLang="en-US"/>
                  </a:p>
                </p:txBody>
              </p:sp>
            </p:grpSp>
            <p:grpSp>
              <p:nvGrpSpPr>
                <p:cNvPr id="695577" name="组合 695576"/>
                <p:cNvGrpSpPr/>
                <p:nvPr/>
              </p:nvGrpSpPr>
              <p:grpSpPr>
                <a:xfrm>
                  <a:off x="914" y="3678"/>
                  <a:ext cx="49" cy="23"/>
                  <a:chOff x="914" y="3678"/>
                  <a:chExt cx="49" cy="23"/>
                </a:xfrm>
              </p:grpSpPr>
              <p:sp>
                <p:nvSpPr>
                  <p:cNvPr id="695578" name="任意多边形 695577"/>
                  <p:cNvSpPr/>
                  <p:nvPr/>
                </p:nvSpPr>
                <p:spPr>
                  <a:xfrm>
                    <a:off x="914" y="3678"/>
                    <a:ext cx="13" cy="23"/>
                  </a:xfrm>
                  <a:custGeom>
                    <a:avLst/>
                    <a:gdLst/>
                    <a:ahLst/>
                    <a:cxnLst/>
                    <a:pathLst>
                      <a:path w="25" h="70">
                        <a:moveTo>
                          <a:pt x="14" y="70"/>
                        </a:moveTo>
                        <a:lnTo>
                          <a:pt x="0" y="27"/>
                        </a:lnTo>
                        <a:lnTo>
                          <a:pt x="9" y="0"/>
                        </a:lnTo>
                        <a:lnTo>
                          <a:pt x="25" y="31"/>
                        </a:lnTo>
                        <a:lnTo>
                          <a:pt x="14" y="70"/>
                        </a:lnTo>
                        <a:close/>
                      </a:path>
                    </a:pathLst>
                  </a:custGeom>
                  <a:solidFill>
                    <a:srgbClr val="A0A0A0"/>
                  </a:solidFill>
                  <a:ln w="9525">
                    <a:noFill/>
                  </a:ln>
                </p:spPr>
                <p:txBody>
                  <a:bodyPr/>
                  <a:p>
                    <a:endParaRPr lang="zh-CN" altLang="en-US"/>
                  </a:p>
                </p:txBody>
              </p:sp>
              <p:sp>
                <p:nvSpPr>
                  <p:cNvPr id="695579" name="任意多边形 695578"/>
                  <p:cNvSpPr/>
                  <p:nvPr/>
                </p:nvSpPr>
                <p:spPr>
                  <a:xfrm>
                    <a:off x="919" y="3678"/>
                    <a:ext cx="38" cy="10"/>
                  </a:xfrm>
                  <a:custGeom>
                    <a:avLst/>
                    <a:gdLst/>
                    <a:ahLst/>
                    <a:cxnLst/>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w="9525">
                    <a:noFill/>
                  </a:ln>
                </p:spPr>
                <p:txBody>
                  <a:bodyPr/>
                  <a:p>
                    <a:endParaRPr lang="zh-CN" altLang="en-US"/>
                  </a:p>
                </p:txBody>
              </p:sp>
              <p:sp>
                <p:nvSpPr>
                  <p:cNvPr id="695580" name="任意多边形 695579"/>
                  <p:cNvSpPr/>
                  <p:nvPr/>
                </p:nvSpPr>
                <p:spPr>
                  <a:xfrm>
                    <a:off x="922" y="3688"/>
                    <a:ext cx="41" cy="13"/>
                  </a:xfrm>
                  <a:custGeom>
                    <a:avLst/>
                    <a:gdLst/>
                    <a:ahLst/>
                    <a:cxnLst/>
                    <a:pathLst>
                      <a:path w="81" h="38">
                        <a:moveTo>
                          <a:pt x="0" y="38"/>
                        </a:moveTo>
                        <a:lnTo>
                          <a:pt x="2" y="21"/>
                        </a:lnTo>
                        <a:lnTo>
                          <a:pt x="8" y="8"/>
                        </a:lnTo>
                        <a:lnTo>
                          <a:pt x="12" y="0"/>
                        </a:lnTo>
                        <a:lnTo>
                          <a:pt x="68" y="0"/>
                        </a:lnTo>
                        <a:lnTo>
                          <a:pt x="81" y="38"/>
                        </a:lnTo>
                        <a:lnTo>
                          <a:pt x="0" y="38"/>
                        </a:lnTo>
                        <a:close/>
                      </a:path>
                    </a:pathLst>
                  </a:custGeom>
                  <a:solidFill>
                    <a:srgbClr val="C0C0C0"/>
                  </a:solidFill>
                  <a:ln w="9525">
                    <a:noFill/>
                  </a:ln>
                </p:spPr>
                <p:txBody>
                  <a:bodyPr/>
                  <a:p>
                    <a:endParaRPr lang="zh-CN" altLang="en-US"/>
                  </a:p>
                </p:txBody>
              </p:sp>
            </p:grpSp>
            <p:grpSp>
              <p:nvGrpSpPr>
                <p:cNvPr id="695581" name="组合 695580"/>
                <p:cNvGrpSpPr/>
                <p:nvPr/>
              </p:nvGrpSpPr>
              <p:grpSpPr>
                <a:xfrm>
                  <a:off x="928" y="3690"/>
                  <a:ext cx="48" cy="23"/>
                  <a:chOff x="928" y="3690"/>
                  <a:chExt cx="48" cy="23"/>
                </a:xfrm>
              </p:grpSpPr>
              <p:sp>
                <p:nvSpPr>
                  <p:cNvPr id="695582" name="任意多边形 695581"/>
                  <p:cNvSpPr/>
                  <p:nvPr/>
                </p:nvSpPr>
                <p:spPr>
                  <a:xfrm>
                    <a:off x="928" y="3690"/>
                    <a:ext cx="12" cy="23"/>
                  </a:xfrm>
                  <a:custGeom>
                    <a:avLst/>
                    <a:gdLst/>
                    <a:ahLst/>
                    <a:cxnLst/>
                    <a:pathLst>
                      <a:path w="25" h="70">
                        <a:moveTo>
                          <a:pt x="13" y="70"/>
                        </a:moveTo>
                        <a:lnTo>
                          <a:pt x="0" y="29"/>
                        </a:lnTo>
                        <a:lnTo>
                          <a:pt x="9" y="0"/>
                        </a:lnTo>
                        <a:lnTo>
                          <a:pt x="25" y="33"/>
                        </a:lnTo>
                        <a:lnTo>
                          <a:pt x="13" y="70"/>
                        </a:lnTo>
                        <a:close/>
                      </a:path>
                    </a:pathLst>
                  </a:custGeom>
                  <a:solidFill>
                    <a:srgbClr val="A0A0A0"/>
                  </a:solidFill>
                  <a:ln w="9525">
                    <a:noFill/>
                  </a:ln>
                </p:spPr>
                <p:txBody>
                  <a:bodyPr/>
                  <a:p>
                    <a:endParaRPr lang="zh-CN" altLang="en-US"/>
                  </a:p>
                </p:txBody>
              </p:sp>
              <p:sp>
                <p:nvSpPr>
                  <p:cNvPr id="695583" name="任意多边形 695582"/>
                  <p:cNvSpPr/>
                  <p:nvPr/>
                </p:nvSpPr>
                <p:spPr>
                  <a:xfrm>
                    <a:off x="932" y="3691"/>
                    <a:ext cx="38" cy="10"/>
                  </a:xfrm>
                  <a:custGeom>
                    <a:avLst/>
                    <a:gdLst/>
                    <a:ahLst/>
                    <a:cxnLst/>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w="9525">
                    <a:noFill/>
                  </a:ln>
                </p:spPr>
                <p:txBody>
                  <a:bodyPr/>
                  <a:p>
                    <a:endParaRPr lang="zh-CN" altLang="en-US"/>
                  </a:p>
                </p:txBody>
              </p:sp>
              <p:sp>
                <p:nvSpPr>
                  <p:cNvPr id="695584" name="任意多边形 695583"/>
                  <p:cNvSpPr/>
                  <p:nvPr/>
                </p:nvSpPr>
                <p:spPr>
                  <a:xfrm>
                    <a:off x="935" y="3701"/>
                    <a:ext cx="41" cy="12"/>
                  </a:xfrm>
                  <a:custGeom>
                    <a:avLst/>
                    <a:gdLst/>
                    <a:ahLst/>
                    <a:cxnLst/>
                    <a:pathLst>
                      <a:path w="83" h="36">
                        <a:moveTo>
                          <a:pt x="0" y="36"/>
                        </a:moveTo>
                        <a:lnTo>
                          <a:pt x="2" y="19"/>
                        </a:lnTo>
                        <a:lnTo>
                          <a:pt x="8" y="7"/>
                        </a:lnTo>
                        <a:lnTo>
                          <a:pt x="13" y="0"/>
                        </a:lnTo>
                        <a:lnTo>
                          <a:pt x="69" y="0"/>
                        </a:lnTo>
                        <a:lnTo>
                          <a:pt x="83" y="36"/>
                        </a:lnTo>
                        <a:lnTo>
                          <a:pt x="0" y="36"/>
                        </a:lnTo>
                        <a:close/>
                      </a:path>
                    </a:pathLst>
                  </a:custGeom>
                  <a:solidFill>
                    <a:srgbClr val="C0C0C0"/>
                  </a:solidFill>
                  <a:ln w="9525">
                    <a:noFill/>
                  </a:ln>
                </p:spPr>
                <p:txBody>
                  <a:bodyPr/>
                  <a:p>
                    <a:endParaRPr lang="zh-CN" altLang="en-US"/>
                  </a:p>
                </p:txBody>
              </p:sp>
            </p:grpSp>
            <p:grpSp>
              <p:nvGrpSpPr>
                <p:cNvPr id="695585" name="组合 695584"/>
                <p:cNvGrpSpPr/>
                <p:nvPr/>
              </p:nvGrpSpPr>
              <p:grpSpPr>
                <a:xfrm>
                  <a:off x="940" y="3703"/>
                  <a:ext cx="49" cy="23"/>
                  <a:chOff x="940" y="3703"/>
                  <a:chExt cx="49" cy="23"/>
                </a:xfrm>
              </p:grpSpPr>
              <p:sp>
                <p:nvSpPr>
                  <p:cNvPr id="695586" name="任意多边形 695585"/>
                  <p:cNvSpPr/>
                  <p:nvPr/>
                </p:nvSpPr>
                <p:spPr>
                  <a:xfrm>
                    <a:off x="940" y="3703"/>
                    <a:ext cx="13" cy="23"/>
                  </a:xfrm>
                  <a:custGeom>
                    <a:avLst/>
                    <a:gdLst/>
                    <a:ahLst/>
                    <a:cxnLst/>
                    <a:pathLst>
                      <a:path w="25" h="68">
                        <a:moveTo>
                          <a:pt x="15" y="68"/>
                        </a:moveTo>
                        <a:lnTo>
                          <a:pt x="0" y="27"/>
                        </a:lnTo>
                        <a:lnTo>
                          <a:pt x="9" y="0"/>
                        </a:lnTo>
                        <a:lnTo>
                          <a:pt x="25" y="31"/>
                        </a:lnTo>
                        <a:lnTo>
                          <a:pt x="15" y="68"/>
                        </a:lnTo>
                        <a:close/>
                      </a:path>
                    </a:pathLst>
                  </a:custGeom>
                  <a:solidFill>
                    <a:srgbClr val="A0A0A0"/>
                  </a:solidFill>
                  <a:ln w="9525">
                    <a:noFill/>
                  </a:ln>
                </p:spPr>
                <p:txBody>
                  <a:bodyPr/>
                  <a:p>
                    <a:endParaRPr lang="zh-CN" altLang="en-US"/>
                  </a:p>
                </p:txBody>
              </p:sp>
              <p:sp>
                <p:nvSpPr>
                  <p:cNvPr id="695587" name="任意多边形 695586"/>
                  <p:cNvSpPr/>
                  <p:nvPr/>
                </p:nvSpPr>
                <p:spPr>
                  <a:xfrm>
                    <a:off x="945" y="3703"/>
                    <a:ext cx="37" cy="10"/>
                  </a:xfrm>
                  <a:custGeom>
                    <a:avLst/>
                    <a:gdLst/>
                    <a:ahLst/>
                    <a:cxnLst/>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w="9525">
                    <a:noFill/>
                  </a:ln>
                </p:spPr>
                <p:txBody>
                  <a:bodyPr/>
                  <a:p>
                    <a:endParaRPr lang="zh-CN" altLang="en-US"/>
                  </a:p>
                </p:txBody>
              </p:sp>
              <p:sp>
                <p:nvSpPr>
                  <p:cNvPr id="695588" name="任意多边形 695587"/>
                  <p:cNvSpPr/>
                  <p:nvPr/>
                </p:nvSpPr>
                <p:spPr>
                  <a:xfrm>
                    <a:off x="948" y="3714"/>
                    <a:ext cx="41" cy="12"/>
                  </a:xfrm>
                  <a:custGeom>
                    <a:avLst/>
                    <a:gdLst/>
                    <a:ahLst/>
                    <a:cxnLst/>
                    <a:pathLst>
                      <a:path w="82" h="36">
                        <a:moveTo>
                          <a:pt x="0" y="36"/>
                        </a:moveTo>
                        <a:lnTo>
                          <a:pt x="1" y="19"/>
                        </a:lnTo>
                        <a:lnTo>
                          <a:pt x="7" y="8"/>
                        </a:lnTo>
                        <a:lnTo>
                          <a:pt x="12" y="0"/>
                        </a:lnTo>
                        <a:lnTo>
                          <a:pt x="68" y="0"/>
                        </a:lnTo>
                        <a:lnTo>
                          <a:pt x="82" y="36"/>
                        </a:lnTo>
                        <a:lnTo>
                          <a:pt x="0" y="36"/>
                        </a:lnTo>
                        <a:close/>
                      </a:path>
                    </a:pathLst>
                  </a:custGeom>
                  <a:solidFill>
                    <a:srgbClr val="C0C0C0"/>
                  </a:solidFill>
                  <a:ln w="9525">
                    <a:noFill/>
                  </a:ln>
                </p:spPr>
                <p:txBody>
                  <a:bodyPr/>
                  <a:p>
                    <a:endParaRPr lang="zh-CN" altLang="en-US"/>
                  </a:p>
                </p:txBody>
              </p:sp>
            </p:grpSp>
            <p:grpSp>
              <p:nvGrpSpPr>
                <p:cNvPr id="695589" name="组合 695588"/>
                <p:cNvGrpSpPr/>
                <p:nvPr/>
              </p:nvGrpSpPr>
              <p:grpSpPr>
                <a:xfrm>
                  <a:off x="953" y="3716"/>
                  <a:ext cx="49" cy="23"/>
                  <a:chOff x="953" y="3716"/>
                  <a:chExt cx="49" cy="23"/>
                </a:xfrm>
              </p:grpSpPr>
              <p:sp>
                <p:nvSpPr>
                  <p:cNvPr id="695590" name="任意多边形 695589"/>
                  <p:cNvSpPr/>
                  <p:nvPr/>
                </p:nvSpPr>
                <p:spPr>
                  <a:xfrm>
                    <a:off x="953" y="3716"/>
                    <a:ext cx="12" cy="23"/>
                  </a:xfrm>
                  <a:custGeom>
                    <a:avLst/>
                    <a:gdLst/>
                    <a:ahLst/>
                    <a:cxnLst/>
                    <a:pathLst>
                      <a:path w="23" h="68">
                        <a:moveTo>
                          <a:pt x="14" y="68"/>
                        </a:moveTo>
                        <a:lnTo>
                          <a:pt x="0" y="27"/>
                        </a:lnTo>
                        <a:lnTo>
                          <a:pt x="9" y="0"/>
                        </a:lnTo>
                        <a:lnTo>
                          <a:pt x="23" y="30"/>
                        </a:lnTo>
                        <a:lnTo>
                          <a:pt x="14" y="68"/>
                        </a:lnTo>
                        <a:close/>
                      </a:path>
                    </a:pathLst>
                  </a:custGeom>
                  <a:solidFill>
                    <a:srgbClr val="A0A0A0"/>
                  </a:solidFill>
                  <a:ln w="9525">
                    <a:noFill/>
                  </a:ln>
                </p:spPr>
                <p:txBody>
                  <a:bodyPr/>
                  <a:p>
                    <a:endParaRPr lang="zh-CN" altLang="en-US"/>
                  </a:p>
                </p:txBody>
              </p:sp>
              <p:sp>
                <p:nvSpPr>
                  <p:cNvPr id="695591" name="任意多边形 695590"/>
                  <p:cNvSpPr/>
                  <p:nvPr/>
                </p:nvSpPr>
                <p:spPr>
                  <a:xfrm>
                    <a:off x="958" y="3717"/>
                    <a:ext cx="37" cy="9"/>
                  </a:xfrm>
                  <a:custGeom>
                    <a:avLst/>
                    <a:gdLst/>
                    <a:ahLst/>
                    <a:cxnLst/>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695592" name="任意多边形 695591"/>
                  <p:cNvSpPr/>
                  <p:nvPr/>
                </p:nvSpPr>
                <p:spPr>
                  <a:xfrm>
                    <a:off x="961" y="3727"/>
                    <a:ext cx="41" cy="12"/>
                  </a:xfrm>
                  <a:custGeom>
                    <a:avLst/>
                    <a:gdLst/>
                    <a:ahLst/>
                    <a:cxnLst/>
                    <a:pathLst>
                      <a:path w="82" h="36">
                        <a:moveTo>
                          <a:pt x="0" y="36"/>
                        </a:moveTo>
                        <a:lnTo>
                          <a:pt x="2" y="19"/>
                        </a:lnTo>
                        <a:lnTo>
                          <a:pt x="6" y="7"/>
                        </a:lnTo>
                        <a:lnTo>
                          <a:pt x="11" y="0"/>
                        </a:lnTo>
                        <a:lnTo>
                          <a:pt x="69" y="0"/>
                        </a:lnTo>
                        <a:lnTo>
                          <a:pt x="82" y="36"/>
                        </a:lnTo>
                        <a:lnTo>
                          <a:pt x="0" y="36"/>
                        </a:lnTo>
                        <a:close/>
                      </a:path>
                    </a:pathLst>
                  </a:custGeom>
                  <a:solidFill>
                    <a:srgbClr val="C0C0C0"/>
                  </a:solidFill>
                  <a:ln w="9525">
                    <a:noFill/>
                  </a:ln>
                </p:spPr>
                <p:txBody>
                  <a:bodyPr/>
                  <a:p>
                    <a:endParaRPr lang="zh-CN" altLang="en-US"/>
                  </a:p>
                </p:txBody>
              </p:sp>
            </p:grpSp>
          </p:grpSp>
          <p:grpSp>
            <p:nvGrpSpPr>
              <p:cNvPr id="695593" name="组合 695592"/>
              <p:cNvGrpSpPr/>
              <p:nvPr/>
            </p:nvGrpSpPr>
            <p:grpSpPr>
              <a:xfrm>
                <a:off x="963" y="3727"/>
                <a:ext cx="49" cy="23"/>
                <a:chOff x="963" y="3727"/>
                <a:chExt cx="49" cy="23"/>
              </a:xfrm>
            </p:grpSpPr>
            <p:sp>
              <p:nvSpPr>
                <p:cNvPr id="695594" name="任意多边形 695593"/>
                <p:cNvSpPr/>
                <p:nvPr/>
              </p:nvSpPr>
              <p:spPr>
                <a:xfrm>
                  <a:off x="963" y="3727"/>
                  <a:ext cx="13" cy="23"/>
                </a:xfrm>
                <a:custGeom>
                  <a:avLst/>
                  <a:gdLst/>
                  <a:ahLst/>
                  <a:cxnLst/>
                  <a:pathLst>
                    <a:path w="25" h="69">
                      <a:moveTo>
                        <a:pt x="16" y="69"/>
                      </a:moveTo>
                      <a:lnTo>
                        <a:pt x="0" y="27"/>
                      </a:lnTo>
                      <a:lnTo>
                        <a:pt x="11" y="0"/>
                      </a:lnTo>
                      <a:lnTo>
                        <a:pt x="25" y="32"/>
                      </a:lnTo>
                      <a:lnTo>
                        <a:pt x="16" y="69"/>
                      </a:lnTo>
                      <a:close/>
                    </a:path>
                  </a:pathLst>
                </a:custGeom>
                <a:solidFill>
                  <a:srgbClr val="A0A0A0"/>
                </a:solidFill>
                <a:ln w="9525">
                  <a:noFill/>
                </a:ln>
              </p:spPr>
              <p:txBody>
                <a:bodyPr/>
                <a:p>
                  <a:endParaRPr lang="zh-CN" altLang="en-US"/>
                </a:p>
              </p:txBody>
            </p:sp>
            <p:sp>
              <p:nvSpPr>
                <p:cNvPr id="695595" name="任意多边形 695594"/>
                <p:cNvSpPr/>
                <p:nvPr/>
              </p:nvSpPr>
              <p:spPr>
                <a:xfrm>
                  <a:off x="968" y="3728"/>
                  <a:ext cx="37" cy="10"/>
                </a:xfrm>
                <a:custGeom>
                  <a:avLst/>
                  <a:gdLst/>
                  <a:ahLst/>
                  <a:cxnLst/>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695596" name="任意多边形 695595"/>
                <p:cNvSpPr/>
                <p:nvPr/>
              </p:nvSpPr>
              <p:spPr>
                <a:xfrm>
                  <a:off x="972" y="3738"/>
                  <a:ext cx="40" cy="12"/>
                </a:xfrm>
                <a:custGeom>
                  <a:avLst/>
                  <a:gdLst/>
                  <a:ahLst/>
                  <a:cxnLst/>
                  <a:pathLst>
                    <a:path w="82" h="36">
                      <a:moveTo>
                        <a:pt x="0" y="36"/>
                      </a:moveTo>
                      <a:lnTo>
                        <a:pt x="2" y="20"/>
                      </a:lnTo>
                      <a:lnTo>
                        <a:pt x="6"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695597" name="组合 695596"/>
              <p:cNvGrpSpPr/>
              <p:nvPr/>
            </p:nvGrpSpPr>
            <p:grpSpPr>
              <a:xfrm>
                <a:off x="976" y="3740"/>
                <a:ext cx="50" cy="22"/>
                <a:chOff x="976" y="3740"/>
                <a:chExt cx="50" cy="22"/>
              </a:xfrm>
            </p:grpSpPr>
            <p:sp>
              <p:nvSpPr>
                <p:cNvPr id="695598" name="任意多边形 695597"/>
                <p:cNvSpPr/>
                <p:nvPr/>
              </p:nvSpPr>
              <p:spPr>
                <a:xfrm>
                  <a:off x="976" y="3740"/>
                  <a:ext cx="12" cy="22"/>
                </a:xfrm>
                <a:custGeom>
                  <a:avLst/>
                  <a:gdLst/>
                  <a:ahLst/>
                  <a:cxnLst/>
                  <a:pathLst>
                    <a:path w="23" h="68">
                      <a:moveTo>
                        <a:pt x="14" y="68"/>
                      </a:moveTo>
                      <a:lnTo>
                        <a:pt x="0" y="27"/>
                      </a:lnTo>
                      <a:lnTo>
                        <a:pt x="10" y="0"/>
                      </a:lnTo>
                      <a:lnTo>
                        <a:pt x="23" y="31"/>
                      </a:lnTo>
                      <a:lnTo>
                        <a:pt x="14" y="68"/>
                      </a:lnTo>
                      <a:close/>
                    </a:path>
                  </a:pathLst>
                </a:custGeom>
                <a:solidFill>
                  <a:srgbClr val="A0A0A0"/>
                </a:solidFill>
                <a:ln w="9525">
                  <a:noFill/>
                </a:ln>
              </p:spPr>
              <p:txBody>
                <a:bodyPr/>
                <a:p>
                  <a:endParaRPr lang="zh-CN" altLang="en-US"/>
                </a:p>
              </p:txBody>
            </p:sp>
            <p:sp>
              <p:nvSpPr>
                <p:cNvPr id="695599" name="任意多边形 695598"/>
                <p:cNvSpPr/>
                <p:nvPr/>
              </p:nvSpPr>
              <p:spPr>
                <a:xfrm>
                  <a:off x="980" y="3740"/>
                  <a:ext cx="38" cy="10"/>
                </a:xfrm>
                <a:custGeom>
                  <a:avLst/>
                  <a:gdLst/>
                  <a:ahLst/>
                  <a:cxnLst/>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w="9525">
                  <a:noFill/>
                </a:ln>
              </p:spPr>
              <p:txBody>
                <a:bodyPr/>
                <a:p>
                  <a:endParaRPr lang="zh-CN" altLang="en-US"/>
                </a:p>
              </p:txBody>
            </p:sp>
            <p:sp>
              <p:nvSpPr>
                <p:cNvPr id="695600" name="任意多边形 695599"/>
                <p:cNvSpPr/>
                <p:nvPr/>
              </p:nvSpPr>
              <p:spPr>
                <a:xfrm>
                  <a:off x="984" y="3750"/>
                  <a:ext cx="42" cy="12"/>
                </a:xfrm>
                <a:custGeom>
                  <a:avLst/>
                  <a:gdLst/>
                  <a:ahLst/>
                  <a:cxnLst/>
                  <a:pathLst>
                    <a:path w="83" h="36">
                      <a:moveTo>
                        <a:pt x="0" y="36"/>
                      </a:moveTo>
                      <a:lnTo>
                        <a:pt x="2" y="21"/>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695601" name="组合 695600"/>
              <p:cNvGrpSpPr/>
              <p:nvPr/>
            </p:nvGrpSpPr>
            <p:grpSpPr>
              <a:xfrm>
                <a:off x="761" y="3560"/>
                <a:ext cx="50" cy="22"/>
                <a:chOff x="761" y="3560"/>
                <a:chExt cx="50" cy="22"/>
              </a:xfrm>
            </p:grpSpPr>
            <p:sp>
              <p:nvSpPr>
                <p:cNvPr id="695602" name="任意多边形 695601"/>
                <p:cNvSpPr/>
                <p:nvPr/>
              </p:nvSpPr>
              <p:spPr>
                <a:xfrm>
                  <a:off x="761" y="3560"/>
                  <a:ext cx="12" cy="22"/>
                </a:xfrm>
                <a:custGeom>
                  <a:avLst/>
                  <a:gdLst/>
                  <a:ahLst/>
                  <a:cxnLst/>
                  <a:pathLst>
                    <a:path w="25" h="68">
                      <a:moveTo>
                        <a:pt x="16" y="68"/>
                      </a:moveTo>
                      <a:lnTo>
                        <a:pt x="0" y="27"/>
                      </a:lnTo>
                      <a:lnTo>
                        <a:pt x="12" y="0"/>
                      </a:lnTo>
                      <a:lnTo>
                        <a:pt x="25" y="31"/>
                      </a:lnTo>
                      <a:lnTo>
                        <a:pt x="16" y="68"/>
                      </a:lnTo>
                      <a:close/>
                    </a:path>
                  </a:pathLst>
                </a:custGeom>
                <a:solidFill>
                  <a:srgbClr val="A0A0A0"/>
                </a:solidFill>
                <a:ln w="9525">
                  <a:noFill/>
                </a:ln>
              </p:spPr>
              <p:txBody>
                <a:bodyPr/>
                <a:p>
                  <a:endParaRPr lang="zh-CN" altLang="en-US"/>
                </a:p>
              </p:txBody>
            </p:sp>
            <p:sp>
              <p:nvSpPr>
                <p:cNvPr id="695603" name="任意多边形 695602"/>
                <p:cNvSpPr/>
                <p:nvPr/>
              </p:nvSpPr>
              <p:spPr>
                <a:xfrm>
                  <a:off x="767" y="3560"/>
                  <a:ext cx="36" cy="10"/>
                </a:xfrm>
                <a:custGeom>
                  <a:avLst/>
                  <a:gdLst/>
                  <a:ahLst/>
                  <a:cxnLst/>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w="9525">
                  <a:noFill/>
                </a:ln>
              </p:spPr>
              <p:txBody>
                <a:bodyPr/>
                <a:p>
                  <a:endParaRPr lang="zh-CN" altLang="en-US"/>
                </a:p>
              </p:txBody>
            </p:sp>
            <p:sp>
              <p:nvSpPr>
                <p:cNvPr id="695604" name="任意多边形 695603"/>
                <p:cNvSpPr/>
                <p:nvPr/>
              </p:nvSpPr>
              <p:spPr>
                <a:xfrm>
                  <a:off x="769" y="3571"/>
                  <a:ext cx="42" cy="11"/>
                </a:xfrm>
                <a:custGeom>
                  <a:avLst/>
                  <a:gdLst/>
                  <a:ahLst/>
                  <a:cxnLst/>
                  <a:pathLst>
                    <a:path w="83" h="35">
                      <a:moveTo>
                        <a:pt x="0" y="35"/>
                      </a:moveTo>
                      <a:lnTo>
                        <a:pt x="2" y="19"/>
                      </a:lnTo>
                      <a:lnTo>
                        <a:pt x="7" y="7"/>
                      </a:lnTo>
                      <a:lnTo>
                        <a:pt x="11" y="0"/>
                      </a:lnTo>
                      <a:lnTo>
                        <a:pt x="68" y="0"/>
                      </a:lnTo>
                      <a:lnTo>
                        <a:pt x="83" y="35"/>
                      </a:lnTo>
                      <a:lnTo>
                        <a:pt x="0" y="35"/>
                      </a:lnTo>
                      <a:close/>
                    </a:path>
                  </a:pathLst>
                </a:custGeom>
                <a:solidFill>
                  <a:srgbClr val="C0C0C0"/>
                </a:solidFill>
                <a:ln w="9525">
                  <a:noFill/>
                </a:ln>
              </p:spPr>
              <p:txBody>
                <a:bodyPr/>
                <a:p>
                  <a:endParaRPr lang="zh-CN" altLang="en-US"/>
                </a:p>
              </p:txBody>
            </p:sp>
          </p:grpSp>
          <p:grpSp>
            <p:nvGrpSpPr>
              <p:cNvPr id="695605" name="组合 695604"/>
              <p:cNvGrpSpPr/>
              <p:nvPr/>
            </p:nvGrpSpPr>
            <p:grpSpPr>
              <a:xfrm>
                <a:off x="774" y="3572"/>
                <a:ext cx="49" cy="23"/>
                <a:chOff x="774" y="3572"/>
                <a:chExt cx="49" cy="23"/>
              </a:xfrm>
            </p:grpSpPr>
            <p:sp>
              <p:nvSpPr>
                <p:cNvPr id="695606" name="任意多边形 695605"/>
                <p:cNvSpPr/>
                <p:nvPr/>
              </p:nvSpPr>
              <p:spPr>
                <a:xfrm>
                  <a:off x="774" y="3572"/>
                  <a:ext cx="12" cy="23"/>
                </a:xfrm>
                <a:custGeom>
                  <a:avLst/>
                  <a:gdLst/>
                  <a:ahLst/>
                  <a:cxnLst/>
                  <a:pathLst>
                    <a:path w="25" h="68">
                      <a:moveTo>
                        <a:pt x="15" y="68"/>
                      </a:moveTo>
                      <a:lnTo>
                        <a:pt x="0" y="25"/>
                      </a:lnTo>
                      <a:lnTo>
                        <a:pt x="9" y="0"/>
                      </a:lnTo>
                      <a:lnTo>
                        <a:pt x="25" y="30"/>
                      </a:lnTo>
                      <a:lnTo>
                        <a:pt x="15" y="68"/>
                      </a:lnTo>
                      <a:close/>
                    </a:path>
                  </a:pathLst>
                </a:custGeom>
                <a:solidFill>
                  <a:srgbClr val="A0A0A0"/>
                </a:solidFill>
                <a:ln w="9525">
                  <a:noFill/>
                </a:ln>
              </p:spPr>
              <p:txBody>
                <a:bodyPr/>
                <a:p>
                  <a:endParaRPr lang="zh-CN" altLang="en-US"/>
                </a:p>
              </p:txBody>
            </p:sp>
            <p:sp>
              <p:nvSpPr>
                <p:cNvPr id="695607" name="任意多边形 695606"/>
                <p:cNvSpPr/>
                <p:nvPr/>
              </p:nvSpPr>
              <p:spPr>
                <a:xfrm>
                  <a:off x="778" y="3573"/>
                  <a:ext cx="38" cy="9"/>
                </a:xfrm>
                <a:custGeom>
                  <a:avLst/>
                  <a:gdLst/>
                  <a:ahLst/>
                  <a:cxnLst/>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695608" name="任意多边形 695607"/>
                <p:cNvSpPr/>
                <p:nvPr/>
              </p:nvSpPr>
              <p:spPr>
                <a:xfrm>
                  <a:off x="782" y="3583"/>
                  <a:ext cx="41" cy="12"/>
                </a:xfrm>
                <a:custGeom>
                  <a:avLst/>
                  <a:gdLst/>
                  <a:ahLst/>
                  <a:cxnLst/>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ln>
              </p:spPr>
              <p:txBody>
                <a:bodyPr/>
                <a:p>
                  <a:endParaRPr lang="zh-CN" altLang="en-US"/>
                </a:p>
              </p:txBody>
            </p:sp>
          </p:grpSp>
          <p:grpSp>
            <p:nvGrpSpPr>
              <p:cNvPr id="695609" name="组合 695608"/>
              <p:cNvGrpSpPr/>
              <p:nvPr/>
            </p:nvGrpSpPr>
            <p:grpSpPr>
              <a:xfrm>
                <a:off x="787" y="3585"/>
                <a:ext cx="49" cy="23"/>
                <a:chOff x="787" y="3585"/>
                <a:chExt cx="49" cy="23"/>
              </a:xfrm>
            </p:grpSpPr>
            <p:sp>
              <p:nvSpPr>
                <p:cNvPr id="695610" name="任意多边形 695609"/>
                <p:cNvSpPr/>
                <p:nvPr/>
              </p:nvSpPr>
              <p:spPr>
                <a:xfrm>
                  <a:off x="787" y="3585"/>
                  <a:ext cx="12" cy="23"/>
                </a:xfrm>
                <a:custGeom>
                  <a:avLst/>
                  <a:gdLst/>
                  <a:ahLst/>
                  <a:cxnLst/>
                  <a:pathLst>
                    <a:path w="24" h="68">
                      <a:moveTo>
                        <a:pt x="14" y="68"/>
                      </a:moveTo>
                      <a:lnTo>
                        <a:pt x="0" y="26"/>
                      </a:lnTo>
                      <a:lnTo>
                        <a:pt x="9" y="0"/>
                      </a:lnTo>
                      <a:lnTo>
                        <a:pt x="24" y="31"/>
                      </a:lnTo>
                      <a:lnTo>
                        <a:pt x="14" y="68"/>
                      </a:lnTo>
                      <a:close/>
                    </a:path>
                  </a:pathLst>
                </a:custGeom>
                <a:solidFill>
                  <a:srgbClr val="A0A0A0"/>
                </a:solidFill>
                <a:ln w="9525">
                  <a:noFill/>
                </a:ln>
              </p:spPr>
              <p:txBody>
                <a:bodyPr/>
                <a:p>
                  <a:endParaRPr lang="zh-CN" altLang="en-US"/>
                </a:p>
              </p:txBody>
            </p:sp>
            <p:sp>
              <p:nvSpPr>
                <p:cNvPr id="695611" name="任意多边形 695610"/>
                <p:cNvSpPr/>
                <p:nvPr/>
              </p:nvSpPr>
              <p:spPr>
                <a:xfrm>
                  <a:off x="792" y="3586"/>
                  <a:ext cx="36" cy="10"/>
                </a:xfrm>
                <a:custGeom>
                  <a:avLst/>
                  <a:gdLst/>
                  <a:ahLst/>
                  <a:cxnLst/>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w="9525">
                  <a:noFill/>
                </a:ln>
              </p:spPr>
              <p:txBody>
                <a:bodyPr/>
                <a:p>
                  <a:endParaRPr lang="zh-CN" altLang="en-US"/>
                </a:p>
              </p:txBody>
            </p:sp>
            <p:sp>
              <p:nvSpPr>
                <p:cNvPr id="695612" name="任意多边形 695611"/>
                <p:cNvSpPr/>
                <p:nvPr/>
              </p:nvSpPr>
              <p:spPr>
                <a:xfrm>
                  <a:off x="795" y="3596"/>
                  <a:ext cx="41" cy="12"/>
                </a:xfrm>
                <a:custGeom>
                  <a:avLst/>
                  <a:gdLst/>
                  <a:ahLst/>
                  <a:cxnLst/>
                  <a:pathLst>
                    <a:path w="81" h="36">
                      <a:moveTo>
                        <a:pt x="0" y="36"/>
                      </a:moveTo>
                      <a:lnTo>
                        <a:pt x="1" y="20"/>
                      </a:lnTo>
                      <a:lnTo>
                        <a:pt x="6" y="8"/>
                      </a:lnTo>
                      <a:lnTo>
                        <a:pt x="10" y="0"/>
                      </a:lnTo>
                      <a:lnTo>
                        <a:pt x="67" y="0"/>
                      </a:lnTo>
                      <a:lnTo>
                        <a:pt x="81" y="36"/>
                      </a:lnTo>
                      <a:lnTo>
                        <a:pt x="0" y="36"/>
                      </a:lnTo>
                      <a:close/>
                    </a:path>
                  </a:pathLst>
                </a:custGeom>
                <a:solidFill>
                  <a:srgbClr val="C0C0C0"/>
                </a:solidFill>
                <a:ln w="9525">
                  <a:noFill/>
                </a:ln>
              </p:spPr>
              <p:txBody>
                <a:bodyPr/>
                <a:p>
                  <a:endParaRPr lang="zh-CN" altLang="en-US"/>
                </a:p>
              </p:txBody>
            </p:sp>
          </p:grpSp>
          <p:grpSp>
            <p:nvGrpSpPr>
              <p:cNvPr id="695613" name="组合 695612"/>
              <p:cNvGrpSpPr/>
              <p:nvPr/>
            </p:nvGrpSpPr>
            <p:grpSpPr>
              <a:xfrm>
                <a:off x="799" y="3600"/>
                <a:ext cx="99" cy="73"/>
                <a:chOff x="799" y="3600"/>
                <a:chExt cx="99" cy="73"/>
              </a:xfrm>
            </p:grpSpPr>
            <p:grpSp>
              <p:nvGrpSpPr>
                <p:cNvPr id="695614" name="组合 695613"/>
                <p:cNvGrpSpPr/>
                <p:nvPr/>
              </p:nvGrpSpPr>
              <p:grpSpPr>
                <a:xfrm>
                  <a:off x="799" y="3600"/>
                  <a:ext cx="48" cy="23"/>
                  <a:chOff x="799" y="3600"/>
                  <a:chExt cx="48" cy="23"/>
                </a:xfrm>
              </p:grpSpPr>
              <p:sp>
                <p:nvSpPr>
                  <p:cNvPr id="695615" name="任意多边形 695614"/>
                  <p:cNvSpPr/>
                  <p:nvPr/>
                </p:nvSpPr>
                <p:spPr>
                  <a:xfrm>
                    <a:off x="799" y="3600"/>
                    <a:ext cx="12" cy="23"/>
                  </a:xfrm>
                  <a:custGeom>
                    <a:avLst/>
                    <a:gdLst/>
                    <a:ahLst/>
                    <a:cxnLst/>
                    <a:pathLst>
                      <a:path w="25" h="70">
                        <a:moveTo>
                          <a:pt x="14" y="70"/>
                        </a:moveTo>
                        <a:lnTo>
                          <a:pt x="0" y="27"/>
                        </a:lnTo>
                        <a:lnTo>
                          <a:pt x="9" y="0"/>
                        </a:lnTo>
                        <a:lnTo>
                          <a:pt x="25" y="31"/>
                        </a:lnTo>
                        <a:lnTo>
                          <a:pt x="14" y="70"/>
                        </a:lnTo>
                        <a:close/>
                      </a:path>
                    </a:pathLst>
                  </a:custGeom>
                  <a:solidFill>
                    <a:srgbClr val="A0A0A0"/>
                  </a:solidFill>
                  <a:ln w="9525">
                    <a:noFill/>
                  </a:ln>
                </p:spPr>
                <p:txBody>
                  <a:bodyPr/>
                  <a:p>
                    <a:endParaRPr lang="zh-CN" altLang="en-US"/>
                  </a:p>
                </p:txBody>
              </p:sp>
              <p:sp>
                <p:nvSpPr>
                  <p:cNvPr id="695616" name="任意多边形 695615"/>
                  <p:cNvSpPr/>
                  <p:nvPr/>
                </p:nvSpPr>
                <p:spPr>
                  <a:xfrm>
                    <a:off x="803" y="3600"/>
                    <a:ext cx="38" cy="11"/>
                  </a:xfrm>
                  <a:custGeom>
                    <a:avLst/>
                    <a:gdLst/>
                    <a:ahLst/>
                    <a:cxnLst/>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695617" name="任意多边形 695616"/>
                  <p:cNvSpPr/>
                  <p:nvPr/>
                </p:nvSpPr>
                <p:spPr>
                  <a:xfrm>
                    <a:off x="807" y="3611"/>
                    <a:ext cx="40" cy="12"/>
                  </a:xfrm>
                  <a:custGeom>
                    <a:avLst/>
                    <a:gdLst/>
                    <a:ahLst/>
                    <a:cxnLst/>
                    <a:pathLst>
                      <a:path w="82" h="38">
                        <a:moveTo>
                          <a:pt x="0" y="38"/>
                        </a:moveTo>
                        <a:lnTo>
                          <a:pt x="2" y="22"/>
                        </a:lnTo>
                        <a:lnTo>
                          <a:pt x="7" y="8"/>
                        </a:lnTo>
                        <a:lnTo>
                          <a:pt x="12" y="0"/>
                        </a:lnTo>
                        <a:lnTo>
                          <a:pt x="69" y="0"/>
                        </a:lnTo>
                        <a:lnTo>
                          <a:pt x="82" y="38"/>
                        </a:lnTo>
                        <a:lnTo>
                          <a:pt x="0" y="38"/>
                        </a:lnTo>
                        <a:close/>
                      </a:path>
                    </a:pathLst>
                  </a:custGeom>
                  <a:solidFill>
                    <a:srgbClr val="C0C0C0"/>
                  </a:solidFill>
                  <a:ln w="9525">
                    <a:noFill/>
                  </a:ln>
                </p:spPr>
                <p:txBody>
                  <a:bodyPr/>
                  <a:p>
                    <a:endParaRPr lang="zh-CN" altLang="en-US"/>
                  </a:p>
                </p:txBody>
              </p:sp>
            </p:grpSp>
            <p:grpSp>
              <p:nvGrpSpPr>
                <p:cNvPr id="695618" name="组合 695617"/>
                <p:cNvGrpSpPr/>
                <p:nvPr/>
              </p:nvGrpSpPr>
              <p:grpSpPr>
                <a:xfrm>
                  <a:off x="811" y="3612"/>
                  <a:ext cx="48" cy="23"/>
                  <a:chOff x="811" y="3612"/>
                  <a:chExt cx="48" cy="23"/>
                </a:xfrm>
              </p:grpSpPr>
              <p:sp>
                <p:nvSpPr>
                  <p:cNvPr id="695619" name="任意多边形 695618"/>
                  <p:cNvSpPr/>
                  <p:nvPr/>
                </p:nvSpPr>
                <p:spPr>
                  <a:xfrm>
                    <a:off x="811" y="3612"/>
                    <a:ext cx="12" cy="23"/>
                  </a:xfrm>
                  <a:custGeom>
                    <a:avLst/>
                    <a:gdLst/>
                    <a:ahLst/>
                    <a:cxnLst/>
                    <a:pathLst>
                      <a:path w="25" h="69">
                        <a:moveTo>
                          <a:pt x="15" y="69"/>
                        </a:moveTo>
                        <a:lnTo>
                          <a:pt x="0" y="28"/>
                        </a:lnTo>
                        <a:lnTo>
                          <a:pt x="11" y="0"/>
                        </a:lnTo>
                        <a:lnTo>
                          <a:pt x="25" y="32"/>
                        </a:lnTo>
                        <a:lnTo>
                          <a:pt x="15" y="69"/>
                        </a:lnTo>
                        <a:close/>
                      </a:path>
                    </a:pathLst>
                  </a:custGeom>
                  <a:solidFill>
                    <a:srgbClr val="A0A0A0"/>
                  </a:solidFill>
                  <a:ln w="9525">
                    <a:noFill/>
                  </a:ln>
                </p:spPr>
                <p:txBody>
                  <a:bodyPr/>
                  <a:p>
                    <a:endParaRPr lang="zh-CN" altLang="en-US"/>
                  </a:p>
                </p:txBody>
              </p:sp>
              <p:sp>
                <p:nvSpPr>
                  <p:cNvPr id="695620" name="任意多边形 695619"/>
                  <p:cNvSpPr/>
                  <p:nvPr/>
                </p:nvSpPr>
                <p:spPr>
                  <a:xfrm>
                    <a:off x="815" y="3613"/>
                    <a:ext cx="38" cy="10"/>
                  </a:xfrm>
                  <a:custGeom>
                    <a:avLst/>
                    <a:gdLst/>
                    <a:ahLst/>
                    <a:cxnLst/>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w="9525">
                    <a:noFill/>
                  </a:ln>
                </p:spPr>
                <p:txBody>
                  <a:bodyPr/>
                  <a:p>
                    <a:endParaRPr lang="zh-CN" altLang="en-US"/>
                  </a:p>
                </p:txBody>
              </p:sp>
              <p:sp>
                <p:nvSpPr>
                  <p:cNvPr id="695621" name="任意多边形 695620"/>
                  <p:cNvSpPr/>
                  <p:nvPr/>
                </p:nvSpPr>
                <p:spPr>
                  <a:xfrm>
                    <a:off x="819" y="3623"/>
                    <a:ext cx="40" cy="12"/>
                  </a:xfrm>
                  <a:custGeom>
                    <a:avLst/>
                    <a:gdLst/>
                    <a:ahLst/>
                    <a:cxnLst/>
                    <a:pathLst>
                      <a:path w="82" h="36">
                        <a:moveTo>
                          <a:pt x="0" y="36"/>
                        </a:moveTo>
                        <a:lnTo>
                          <a:pt x="1" y="21"/>
                        </a:lnTo>
                        <a:lnTo>
                          <a:pt x="7" y="8"/>
                        </a:lnTo>
                        <a:lnTo>
                          <a:pt x="12" y="0"/>
                        </a:lnTo>
                        <a:lnTo>
                          <a:pt x="68" y="0"/>
                        </a:lnTo>
                        <a:lnTo>
                          <a:pt x="82" y="36"/>
                        </a:lnTo>
                        <a:lnTo>
                          <a:pt x="0" y="36"/>
                        </a:lnTo>
                        <a:close/>
                      </a:path>
                    </a:pathLst>
                  </a:custGeom>
                  <a:solidFill>
                    <a:srgbClr val="C0C0C0"/>
                  </a:solidFill>
                  <a:ln w="9525">
                    <a:noFill/>
                  </a:ln>
                </p:spPr>
                <p:txBody>
                  <a:bodyPr/>
                  <a:p>
                    <a:endParaRPr lang="zh-CN" altLang="en-US"/>
                  </a:p>
                </p:txBody>
              </p:sp>
            </p:grpSp>
            <p:grpSp>
              <p:nvGrpSpPr>
                <p:cNvPr id="695622" name="组合 695621"/>
                <p:cNvGrpSpPr/>
                <p:nvPr/>
              </p:nvGrpSpPr>
              <p:grpSpPr>
                <a:xfrm>
                  <a:off x="823" y="3625"/>
                  <a:ext cx="49" cy="23"/>
                  <a:chOff x="823" y="3625"/>
                  <a:chExt cx="49" cy="23"/>
                </a:xfrm>
              </p:grpSpPr>
              <p:sp>
                <p:nvSpPr>
                  <p:cNvPr id="695623" name="任意多边形 695622"/>
                  <p:cNvSpPr/>
                  <p:nvPr/>
                </p:nvSpPr>
                <p:spPr>
                  <a:xfrm>
                    <a:off x="823" y="3625"/>
                    <a:ext cx="13" cy="23"/>
                  </a:xfrm>
                  <a:custGeom>
                    <a:avLst/>
                    <a:gdLst/>
                    <a:ahLst/>
                    <a:cxnLst/>
                    <a:pathLst>
                      <a:path w="25" h="68">
                        <a:moveTo>
                          <a:pt x="16" y="68"/>
                        </a:moveTo>
                        <a:lnTo>
                          <a:pt x="0" y="27"/>
                        </a:lnTo>
                        <a:lnTo>
                          <a:pt x="11" y="0"/>
                        </a:lnTo>
                        <a:lnTo>
                          <a:pt x="25" y="30"/>
                        </a:lnTo>
                        <a:lnTo>
                          <a:pt x="16" y="68"/>
                        </a:lnTo>
                        <a:close/>
                      </a:path>
                    </a:pathLst>
                  </a:custGeom>
                  <a:solidFill>
                    <a:srgbClr val="A0A0A0"/>
                  </a:solidFill>
                  <a:ln w="9525">
                    <a:noFill/>
                  </a:ln>
                </p:spPr>
                <p:txBody>
                  <a:bodyPr/>
                  <a:p>
                    <a:endParaRPr lang="zh-CN" altLang="en-US"/>
                  </a:p>
                </p:txBody>
              </p:sp>
              <p:sp>
                <p:nvSpPr>
                  <p:cNvPr id="695624" name="任意多边形 695623"/>
                  <p:cNvSpPr/>
                  <p:nvPr/>
                </p:nvSpPr>
                <p:spPr>
                  <a:xfrm>
                    <a:off x="828" y="3626"/>
                    <a:ext cx="37" cy="9"/>
                  </a:xfrm>
                  <a:custGeom>
                    <a:avLst/>
                    <a:gdLst/>
                    <a:ahLst/>
                    <a:cxnLst/>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695625" name="任意多边形 695624"/>
                  <p:cNvSpPr/>
                  <p:nvPr/>
                </p:nvSpPr>
                <p:spPr>
                  <a:xfrm>
                    <a:off x="832" y="3636"/>
                    <a:ext cx="40" cy="12"/>
                  </a:xfrm>
                  <a:custGeom>
                    <a:avLst/>
                    <a:gdLst/>
                    <a:ahLst/>
                    <a:cxnLst/>
                    <a:pathLst>
                      <a:path w="82" h="36">
                        <a:moveTo>
                          <a:pt x="0" y="36"/>
                        </a:moveTo>
                        <a:lnTo>
                          <a:pt x="2" y="19"/>
                        </a:lnTo>
                        <a:lnTo>
                          <a:pt x="6"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695626" name="组合 695625"/>
                <p:cNvGrpSpPr/>
                <p:nvPr/>
              </p:nvGrpSpPr>
              <p:grpSpPr>
                <a:xfrm>
                  <a:off x="836" y="3638"/>
                  <a:ext cx="50" cy="22"/>
                  <a:chOff x="836" y="3638"/>
                  <a:chExt cx="50" cy="22"/>
                </a:xfrm>
              </p:grpSpPr>
              <p:sp>
                <p:nvSpPr>
                  <p:cNvPr id="695627" name="任意多边形 695626"/>
                  <p:cNvSpPr/>
                  <p:nvPr/>
                </p:nvSpPr>
                <p:spPr>
                  <a:xfrm>
                    <a:off x="836" y="3638"/>
                    <a:ext cx="12" cy="22"/>
                  </a:xfrm>
                  <a:custGeom>
                    <a:avLst/>
                    <a:gdLst/>
                    <a:ahLst/>
                    <a:cxnLst/>
                    <a:pathLst>
                      <a:path w="25" h="68">
                        <a:moveTo>
                          <a:pt x="16" y="68"/>
                        </a:moveTo>
                        <a:lnTo>
                          <a:pt x="0" y="27"/>
                        </a:lnTo>
                        <a:lnTo>
                          <a:pt x="12" y="0"/>
                        </a:lnTo>
                        <a:lnTo>
                          <a:pt x="25" y="31"/>
                        </a:lnTo>
                        <a:lnTo>
                          <a:pt x="16" y="68"/>
                        </a:lnTo>
                        <a:close/>
                      </a:path>
                    </a:pathLst>
                  </a:custGeom>
                  <a:solidFill>
                    <a:srgbClr val="A0A0A0"/>
                  </a:solidFill>
                  <a:ln w="9525">
                    <a:noFill/>
                  </a:ln>
                </p:spPr>
                <p:txBody>
                  <a:bodyPr/>
                  <a:p>
                    <a:endParaRPr lang="zh-CN" altLang="en-US"/>
                  </a:p>
                </p:txBody>
              </p:sp>
              <p:sp>
                <p:nvSpPr>
                  <p:cNvPr id="695628" name="任意多边形 695627"/>
                  <p:cNvSpPr/>
                  <p:nvPr/>
                </p:nvSpPr>
                <p:spPr>
                  <a:xfrm>
                    <a:off x="842" y="3638"/>
                    <a:ext cx="36" cy="10"/>
                  </a:xfrm>
                  <a:custGeom>
                    <a:avLst/>
                    <a:gdLst/>
                    <a:ahLst/>
                    <a:cxnLst/>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w="9525">
                    <a:noFill/>
                  </a:ln>
                </p:spPr>
                <p:txBody>
                  <a:bodyPr/>
                  <a:p>
                    <a:endParaRPr lang="zh-CN" altLang="en-US"/>
                  </a:p>
                </p:txBody>
              </p:sp>
              <p:sp>
                <p:nvSpPr>
                  <p:cNvPr id="695629" name="任意多边形 695628"/>
                  <p:cNvSpPr/>
                  <p:nvPr/>
                </p:nvSpPr>
                <p:spPr>
                  <a:xfrm>
                    <a:off x="844" y="3648"/>
                    <a:ext cx="42" cy="12"/>
                  </a:xfrm>
                  <a:custGeom>
                    <a:avLst/>
                    <a:gdLst/>
                    <a:ahLst/>
                    <a:cxnLst/>
                    <a:pathLst>
                      <a:path w="83" h="36">
                        <a:moveTo>
                          <a:pt x="0" y="36"/>
                        </a:moveTo>
                        <a:lnTo>
                          <a:pt x="2" y="19"/>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695630" name="组合 695629"/>
                <p:cNvGrpSpPr/>
                <p:nvPr/>
              </p:nvGrpSpPr>
              <p:grpSpPr>
                <a:xfrm>
                  <a:off x="849" y="3651"/>
                  <a:ext cx="49" cy="22"/>
                  <a:chOff x="849" y="3651"/>
                  <a:chExt cx="49" cy="22"/>
                </a:xfrm>
              </p:grpSpPr>
              <p:sp>
                <p:nvSpPr>
                  <p:cNvPr id="695631" name="任意多边形 695630"/>
                  <p:cNvSpPr/>
                  <p:nvPr/>
                </p:nvSpPr>
                <p:spPr>
                  <a:xfrm>
                    <a:off x="849" y="3651"/>
                    <a:ext cx="12" cy="22"/>
                  </a:xfrm>
                  <a:custGeom>
                    <a:avLst/>
                    <a:gdLst/>
                    <a:ahLst/>
                    <a:cxnLst/>
                    <a:pathLst>
                      <a:path w="25" h="67">
                        <a:moveTo>
                          <a:pt x="15" y="67"/>
                        </a:moveTo>
                        <a:lnTo>
                          <a:pt x="0" y="26"/>
                        </a:lnTo>
                        <a:lnTo>
                          <a:pt x="10" y="0"/>
                        </a:lnTo>
                        <a:lnTo>
                          <a:pt x="25" y="30"/>
                        </a:lnTo>
                        <a:lnTo>
                          <a:pt x="15" y="67"/>
                        </a:lnTo>
                        <a:close/>
                      </a:path>
                    </a:pathLst>
                  </a:custGeom>
                  <a:solidFill>
                    <a:srgbClr val="A0A0A0"/>
                  </a:solidFill>
                  <a:ln w="9525">
                    <a:noFill/>
                  </a:ln>
                </p:spPr>
                <p:txBody>
                  <a:bodyPr/>
                  <a:p>
                    <a:endParaRPr lang="zh-CN" altLang="en-US"/>
                  </a:p>
                </p:txBody>
              </p:sp>
              <p:sp>
                <p:nvSpPr>
                  <p:cNvPr id="695632" name="任意多边形 695631"/>
                  <p:cNvSpPr/>
                  <p:nvPr/>
                </p:nvSpPr>
                <p:spPr>
                  <a:xfrm>
                    <a:off x="854" y="3651"/>
                    <a:ext cx="37" cy="10"/>
                  </a:xfrm>
                  <a:custGeom>
                    <a:avLst/>
                    <a:gdLst/>
                    <a:ahLst/>
                    <a:cxnLst/>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695633" name="任意多边形 695632"/>
                  <p:cNvSpPr/>
                  <p:nvPr/>
                </p:nvSpPr>
                <p:spPr>
                  <a:xfrm>
                    <a:off x="857" y="3662"/>
                    <a:ext cx="41" cy="11"/>
                  </a:xfrm>
                  <a:custGeom>
                    <a:avLst/>
                    <a:gdLst/>
                    <a:ahLst/>
                    <a:cxnLst/>
                    <a:pathLst>
                      <a:path w="81" h="35">
                        <a:moveTo>
                          <a:pt x="0" y="35"/>
                        </a:moveTo>
                        <a:lnTo>
                          <a:pt x="1" y="19"/>
                        </a:lnTo>
                        <a:lnTo>
                          <a:pt x="5" y="7"/>
                        </a:lnTo>
                        <a:lnTo>
                          <a:pt x="10" y="0"/>
                        </a:lnTo>
                        <a:lnTo>
                          <a:pt x="67" y="0"/>
                        </a:lnTo>
                        <a:lnTo>
                          <a:pt x="81" y="35"/>
                        </a:lnTo>
                        <a:lnTo>
                          <a:pt x="0" y="35"/>
                        </a:lnTo>
                        <a:close/>
                      </a:path>
                    </a:pathLst>
                  </a:custGeom>
                  <a:solidFill>
                    <a:srgbClr val="C0C0C0"/>
                  </a:solidFill>
                  <a:ln w="9525">
                    <a:noFill/>
                  </a:ln>
                </p:spPr>
                <p:txBody>
                  <a:bodyPr/>
                  <a:p>
                    <a:endParaRPr lang="zh-CN" altLang="en-US"/>
                  </a:p>
                </p:txBody>
              </p:sp>
            </p:grpSp>
          </p:grpSp>
          <p:grpSp>
            <p:nvGrpSpPr>
              <p:cNvPr id="695634" name="组合 695633"/>
              <p:cNvGrpSpPr/>
              <p:nvPr/>
            </p:nvGrpSpPr>
            <p:grpSpPr>
              <a:xfrm>
                <a:off x="861" y="3665"/>
                <a:ext cx="99" cy="74"/>
                <a:chOff x="861" y="3665"/>
                <a:chExt cx="99" cy="74"/>
              </a:xfrm>
            </p:grpSpPr>
            <p:grpSp>
              <p:nvGrpSpPr>
                <p:cNvPr id="695635" name="组合 695634"/>
                <p:cNvGrpSpPr/>
                <p:nvPr/>
              </p:nvGrpSpPr>
              <p:grpSpPr>
                <a:xfrm>
                  <a:off x="861" y="3665"/>
                  <a:ext cx="50" cy="23"/>
                  <a:chOff x="861" y="3665"/>
                  <a:chExt cx="50" cy="23"/>
                </a:xfrm>
              </p:grpSpPr>
              <p:sp>
                <p:nvSpPr>
                  <p:cNvPr id="695636" name="任意多边形 695635"/>
                  <p:cNvSpPr/>
                  <p:nvPr/>
                </p:nvSpPr>
                <p:spPr>
                  <a:xfrm>
                    <a:off x="861" y="3665"/>
                    <a:ext cx="12" cy="23"/>
                  </a:xfrm>
                  <a:custGeom>
                    <a:avLst/>
                    <a:gdLst/>
                    <a:ahLst/>
                    <a:cxnLst/>
                    <a:pathLst>
                      <a:path w="25" h="69">
                        <a:moveTo>
                          <a:pt x="16" y="69"/>
                        </a:moveTo>
                        <a:lnTo>
                          <a:pt x="0" y="27"/>
                        </a:lnTo>
                        <a:lnTo>
                          <a:pt x="11" y="0"/>
                        </a:lnTo>
                        <a:lnTo>
                          <a:pt x="25" y="32"/>
                        </a:lnTo>
                        <a:lnTo>
                          <a:pt x="16" y="69"/>
                        </a:lnTo>
                        <a:close/>
                      </a:path>
                    </a:pathLst>
                  </a:custGeom>
                  <a:solidFill>
                    <a:srgbClr val="A0A0A0"/>
                  </a:solidFill>
                  <a:ln w="9525">
                    <a:noFill/>
                  </a:ln>
                </p:spPr>
                <p:txBody>
                  <a:bodyPr/>
                  <a:p>
                    <a:endParaRPr lang="zh-CN" altLang="en-US"/>
                  </a:p>
                </p:txBody>
              </p:sp>
              <p:sp>
                <p:nvSpPr>
                  <p:cNvPr id="695637" name="任意多边形 695636"/>
                  <p:cNvSpPr/>
                  <p:nvPr/>
                </p:nvSpPr>
                <p:spPr>
                  <a:xfrm>
                    <a:off x="865" y="3666"/>
                    <a:ext cx="38" cy="10"/>
                  </a:xfrm>
                  <a:custGeom>
                    <a:avLst/>
                    <a:gdLst/>
                    <a:ahLst/>
                    <a:cxnLst/>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w="9525">
                    <a:noFill/>
                  </a:ln>
                </p:spPr>
                <p:txBody>
                  <a:bodyPr/>
                  <a:p>
                    <a:endParaRPr lang="zh-CN" altLang="en-US"/>
                  </a:p>
                </p:txBody>
              </p:sp>
              <p:sp>
                <p:nvSpPr>
                  <p:cNvPr id="695638" name="任意多边形 695637"/>
                  <p:cNvSpPr/>
                  <p:nvPr/>
                </p:nvSpPr>
                <p:spPr>
                  <a:xfrm>
                    <a:off x="869" y="3676"/>
                    <a:ext cx="42" cy="12"/>
                  </a:xfrm>
                  <a:custGeom>
                    <a:avLst/>
                    <a:gdLst/>
                    <a:ahLst/>
                    <a:cxnLst/>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695639" name="组合 695638"/>
                <p:cNvGrpSpPr/>
                <p:nvPr/>
              </p:nvGrpSpPr>
              <p:grpSpPr>
                <a:xfrm>
                  <a:off x="873" y="3678"/>
                  <a:ext cx="49" cy="23"/>
                  <a:chOff x="873" y="3678"/>
                  <a:chExt cx="49" cy="23"/>
                </a:xfrm>
              </p:grpSpPr>
              <p:sp>
                <p:nvSpPr>
                  <p:cNvPr id="695640" name="任意多边形 695639"/>
                  <p:cNvSpPr/>
                  <p:nvPr/>
                </p:nvSpPr>
                <p:spPr>
                  <a:xfrm>
                    <a:off x="873" y="3678"/>
                    <a:ext cx="13" cy="23"/>
                  </a:xfrm>
                  <a:custGeom>
                    <a:avLst/>
                    <a:gdLst/>
                    <a:ahLst/>
                    <a:cxnLst/>
                    <a:pathLst>
                      <a:path w="25" h="70">
                        <a:moveTo>
                          <a:pt x="13" y="70"/>
                        </a:moveTo>
                        <a:lnTo>
                          <a:pt x="0" y="27"/>
                        </a:lnTo>
                        <a:lnTo>
                          <a:pt x="9" y="0"/>
                        </a:lnTo>
                        <a:lnTo>
                          <a:pt x="25" y="31"/>
                        </a:lnTo>
                        <a:lnTo>
                          <a:pt x="13" y="70"/>
                        </a:lnTo>
                        <a:close/>
                      </a:path>
                    </a:pathLst>
                  </a:custGeom>
                  <a:solidFill>
                    <a:srgbClr val="A0A0A0"/>
                  </a:solidFill>
                  <a:ln w="9525">
                    <a:noFill/>
                  </a:ln>
                </p:spPr>
                <p:txBody>
                  <a:bodyPr/>
                  <a:p>
                    <a:endParaRPr lang="zh-CN" altLang="en-US"/>
                  </a:p>
                </p:txBody>
              </p:sp>
              <p:sp>
                <p:nvSpPr>
                  <p:cNvPr id="695641" name="任意多边形 695640"/>
                  <p:cNvSpPr/>
                  <p:nvPr/>
                </p:nvSpPr>
                <p:spPr>
                  <a:xfrm>
                    <a:off x="878" y="3678"/>
                    <a:ext cx="37" cy="10"/>
                  </a:xfrm>
                  <a:custGeom>
                    <a:avLst/>
                    <a:gdLst/>
                    <a:ahLst/>
                    <a:cxnLst/>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w="9525">
                    <a:noFill/>
                  </a:ln>
                </p:spPr>
                <p:txBody>
                  <a:bodyPr/>
                  <a:p>
                    <a:endParaRPr lang="zh-CN" altLang="en-US"/>
                  </a:p>
                </p:txBody>
              </p:sp>
              <p:sp>
                <p:nvSpPr>
                  <p:cNvPr id="695642" name="任意多边形 695641"/>
                  <p:cNvSpPr/>
                  <p:nvPr/>
                </p:nvSpPr>
                <p:spPr>
                  <a:xfrm>
                    <a:off x="880" y="3688"/>
                    <a:ext cx="42" cy="13"/>
                  </a:xfrm>
                  <a:custGeom>
                    <a:avLst/>
                    <a:gdLst/>
                    <a:ahLst/>
                    <a:cxnLst/>
                    <a:pathLst>
                      <a:path w="82" h="38">
                        <a:moveTo>
                          <a:pt x="0" y="38"/>
                        </a:moveTo>
                        <a:lnTo>
                          <a:pt x="4" y="21"/>
                        </a:lnTo>
                        <a:lnTo>
                          <a:pt x="8" y="8"/>
                        </a:lnTo>
                        <a:lnTo>
                          <a:pt x="13" y="0"/>
                        </a:lnTo>
                        <a:lnTo>
                          <a:pt x="69" y="0"/>
                        </a:lnTo>
                        <a:lnTo>
                          <a:pt x="82" y="38"/>
                        </a:lnTo>
                        <a:lnTo>
                          <a:pt x="0" y="38"/>
                        </a:lnTo>
                        <a:close/>
                      </a:path>
                    </a:pathLst>
                  </a:custGeom>
                  <a:solidFill>
                    <a:srgbClr val="C0C0C0"/>
                  </a:solidFill>
                  <a:ln w="9525">
                    <a:noFill/>
                  </a:ln>
                </p:spPr>
                <p:txBody>
                  <a:bodyPr/>
                  <a:p>
                    <a:endParaRPr lang="zh-CN" altLang="en-US"/>
                  </a:p>
                </p:txBody>
              </p:sp>
            </p:grpSp>
            <p:grpSp>
              <p:nvGrpSpPr>
                <p:cNvPr id="695643" name="组合 695642"/>
                <p:cNvGrpSpPr/>
                <p:nvPr/>
              </p:nvGrpSpPr>
              <p:grpSpPr>
                <a:xfrm>
                  <a:off x="886" y="3690"/>
                  <a:ext cx="49" cy="23"/>
                  <a:chOff x="886" y="3690"/>
                  <a:chExt cx="49" cy="23"/>
                </a:xfrm>
              </p:grpSpPr>
              <p:sp>
                <p:nvSpPr>
                  <p:cNvPr id="695644" name="任意多边形 695643"/>
                  <p:cNvSpPr/>
                  <p:nvPr/>
                </p:nvSpPr>
                <p:spPr>
                  <a:xfrm>
                    <a:off x="886" y="3690"/>
                    <a:ext cx="12" cy="23"/>
                  </a:xfrm>
                  <a:custGeom>
                    <a:avLst/>
                    <a:gdLst/>
                    <a:ahLst/>
                    <a:cxnLst/>
                    <a:pathLst>
                      <a:path w="24" h="70">
                        <a:moveTo>
                          <a:pt x="14" y="70"/>
                        </a:moveTo>
                        <a:lnTo>
                          <a:pt x="0" y="29"/>
                        </a:lnTo>
                        <a:lnTo>
                          <a:pt x="10" y="0"/>
                        </a:lnTo>
                        <a:lnTo>
                          <a:pt x="24" y="33"/>
                        </a:lnTo>
                        <a:lnTo>
                          <a:pt x="14" y="70"/>
                        </a:lnTo>
                        <a:close/>
                      </a:path>
                    </a:pathLst>
                  </a:custGeom>
                  <a:solidFill>
                    <a:srgbClr val="A0A0A0"/>
                  </a:solidFill>
                  <a:ln w="9525">
                    <a:noFill/>
                  </a:ln>
                </p:spPr>
                <p:txBody>
                  <a:bodyPr/>
                  <a:p>
                    <a:endParaRPr lang="zh-CN" altLang="en-US"/>
                  </a:p>
                </p:txBody>
              </p:sp>
              <p:sp>
                <p:nvSpPr>
                  <p:cNvPr id="695645" name="任意多边形 695644"/>
                  <p:cNvSpPr/>
                  <p:nvPr/>
                </p:nvSpPr>
                <p:spPr>
                  <a:xfrm>
                    <a:off x="890" y="3691"/>
                    <a:ext cx="38" cy="10"/>
                  </a:xfrm>
                  <a:custGeom>
                    <a:avLst/>
                    <a:gdLst/>
                    <a:ahLst/>
                    <a:cxnLst/>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w="9525">
                    <a:noFill/>
                  </a:ln>
                </p:spPr>
                <p:txBody>
                  <a:bodyPr/>
                  <a:p>
                    <a:endParaRPr lang="zh-CN" altLang="en-US"/>
                  </a:p>
                </p:txBody>
              </p:sp>
              <p:sp>
                <p:nvSpPr>
                  <p:cNvPr id="695646" name="任意多边形 695645"/>
                  <p:cNvSpPr/>
                  <p:nvPr/>
                </p:nvSpPr>
                <p:spPr>
                  <a:xfrm>
                    <a:off x="893" y="3701"/>
                    <a:ext cx="42" cy="12"/>
                  </a:xfrm>
                  <a:custGeom>
                    <a:avLst/>
                    <a:gdLst/>
                    <a:ahLst/>
                    <a:cxnLst/>
                    <a:pathLst>
                      <a:path w="83" h="36">
                        <a:moveTo>
                          <a:pt x="0" y="36"/>
                        </a:moveTo>
                        <a:lnTo>
                          <a:pt x="1" y="19"/>
                        </a:lnTo>
                        <a:lnTo>
                          <a:pt x="8" y="7"/>
                        </a:lnTo>
                        <a:lnTo>
                          <a:pt x="12"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695647" name="组合 695646"/>
                <p:cNvGrpSpPr/>
                <p:nvPr/>
              </p:nvGrpSpPr>
              <p:grpSpPr>
                <a:xfrm>
                  <a:off x="899" y="3703"/>
                  <a:ext cx="48" cy="23"/>
                  <a:chOff x="899" y="3703"/>
                  <a:chExt cx="48" cy="23"/>
                </a:xfrm>
              </p:grpSpPr>
              <p:sp>
                <p:nvSpPr>
                  <p:cNvPr id="695648" name="任意多边形 695647"/>
                  <p:cNvSpPr/>
                  <p:nvPr/>
                </p:nvSpPr>
                <p:spPr>
                  <a:xfrm>
                    <a:off x="899" y="3703"/>
                    <a:ext cx="12" cy="23"/>
                  </a:xfrm>
                  <a:custGeom>
                    <a:avLst/>
                    <a:gdLst/>
                    <a:ahLst/>
                    <a:cxnLst/>
                    <a:pathLst>
                      <a:path w="25" h="68">
                        <a:moveTo>
                          <a:pt x="15" y="68"/>
                        </a:moveTo>
                        <a:lnTo>
                          <a:pt x="0" y="27"/>
                        </a:lnTo>
                        <a:lnTo>
                          <a:pt x="10" y="0"/>
                        </a:lnTo>
                        <a:lnTo>
                          <a:pt x="25" y="31"/>
                        </a:lnTo>
                        <a:lnTo>
                          <a:pt x="15" y="68"/>
                        </a:lnTo>
                        <a:close/>
                      </a:path>
                    </a:pathLst>
                  </a:custGeom>
                  <a:solidFill>
                    <a:srgbClr val="A0A0A0"/>
                  </a:solidFill>
                  <a:ln w="9525">
                    <a:noFill/>
                  </a:ln>
                </p:spPr>
                <p:txBody>
                  <a:bodyPr/>
                  <a:p>
                    <a:endParaRPr lang="zh-CN" altLang="en-US"/>
                  </a:p>
                </p:txBody>
              </p:sp>
              <p:sp>
                <p:nvSpPr>
                  <p:cNvPr id="695649" name="任意多边形 695648"/>
                  <p:cNvSpPr/>
                  <p:nvPr/>
                </p:nvSpPr>
                <p:spPr>
                  <a:xfrm>
                    <a:off x="903" y="3703"/>
                    <a:ext cx="38" cy="10"/>
                  </a:xfrm>
                  <a:custGeom>
                    <a:avLst/>
                    <a:gdLst/>
                    <a:ahLst/>
                    <a:cxnLst/>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w="9525">
                    <a:noFill/>
                  </a:ln>
                </p:spPr>
                <p:txBody>
                  <a:bodyPr/>
                  <a:p>
                    <a:endParaRPr lang="zh-CN" altLang="en-US"/>
                  </a:p>
                </p:txBody>
              </p:sp>
              <p:sp>
                <p:nvSpPr>
                  <p:cNvPr id="695650" name="任意多边形 695649"/>
                  <p:cNvSpPr/>
                  <p:nvPr/>
                </p:nvSpPr>
                <p:spPr>
                  <a:xfrm>
                    <a:off x="907" y="3714"/>
                    <a:ext cx="40" cy="12"/>
                  </a:xfrm>
                  <a:custGeom>
                    <a:avLst/>
                    <a:gdLst/>
                    <a:ahLst/>
                    <a:cxnLst/>
                    <a:pathLst>
                      <a:path w="82" h="36">
                        <a:moveTo>
                          <a:pt x="0" y="36"/>
                        </a:moveTo>
                        <a:lnTo>
                          <a:pt x="2" y="19"/>
                        </a:lnTo>
                        <a:lnTo>
                          <a:pt x="5" y="8"/>
                        </a:lnTo>
                        <a:lnTo>
                          <a:pt x="12" y="0"/>
                        </a:lnTo>
                        <a:lnTo>
                          <a:pt x="69" y="0"/>
                        </a:lnTo>
                        <a:lnTo>
                          <a:pt x="82" y="36"/>
                        </a:lnTo>
                        <a:lnTo>
                          <a:pt x="0" y="36"/>
                        </a:lnTo>
                        <a:close/>
                      </a:path>
                    </a:pathLst>
                  </a:custGeom>
                  <a:solidFill>
                    <a:srgbClr val="C0C0C0"/>
                  </a:solidFill>
                  <a:ln w="9525">
                    <a:noFill/>
                  </a:ln>
                </p:spPr>
                <p:txBody>
                  <a:bodyPr/>
                  <a:p>
                    <a:endParaRPr lang="zh-CN" altLang="en-US"/>
                  </a:p>
                </p:txBody>
              </p:sp>
            </p:grpSp>
            <p:grpSp>
              <p:nvGrpSpPr>
                <p:cNvPr id="695651" name="组合 695650"/>
                <p:cNvGrpSpPr/>
                <p:nvPr/>
              </p:nvGrpSpPr>
              <p:grpSpPr>
                <a:xfrm>
                  <a:off x="912" y="3716"/>
                  <a:ext cx="48" cy="23"/>
                  <a:chOff x="912" y="3716"/>
                  <a:chExt cx="48" cy="23"/>
                </a:xfrm>
              </p:grpSpPr>
              <p:sp>
                <p:nvSpPr>
                  <p:cNvPr id="695652" name="任意多边形 695651"/>
                  <p:cNvSpPr/>
                  <p:nvPr/>
                </p:nvSpPr>
                <p:spPr>
                  <a:xfrm>
                    <a:off x="912" y="3716"/>
                    <a:ext cx="11" cy="23"/>
                  </a:xfrm>
                  <a:custGeom>
                    <a:avLst/>
                    <a:gdLst/>
                    <a:ahLst/>
                    <a:cxnLst/>
                    <a:pathLst>
                      <a:path w="22" h="68">
                        <a:moveTo>
                          <a:pt x="13" y="68"/>
                        </a:moveTo>
                        <a:lnTo>
                          <a:pt x="0" y="27"/>
                        </a:lnTo>
                        <a:lnTo>
                          <a:pt x="9" y="0"/>
                        </a:lnTo>
                        <a:lnTo>
                          <a:pt x="22" y="30"/>
                        </a:lnTo>
                        <a:lnTo>
                          <a:pt x="13" y="68"/>
                        </a:lnTo>
                        <a:close/>
                      </a:path>
                    </a:pathLst>
                  </a:custGeom>
                  <a:solidFill>
                    <a:srgbClr val="A0A0A0"/>
                  </a:solidFill>
                  <a:ln w="9525">
                    <a:noFill/>
                  </a:ln>
                </p:spPr>
                <p:txBody>
                  <a:bodyPr/>
                  <a:p>
                    <a:endParaRPr lang="zh-CN" altLang="en-US"/>
                  </a:p>
                </p:txBody>
              </p:sp>
              <p:sp>
                <p:nvSpPr>
                  <p:cNvPr id="695653" name="任意多边形 695652"/>
                  <p:cNvSpPr/>
                  <p:nvPr/>
                </p:nvSpPr>
                <p:spPr>
                  <a:xfrm>
                    <a:off x="916" y="3717"/>
                    <a:ext cx="37" cy="9"/>
                  </a:xfrm>
                  <a:custGeom>
                    <a:avLst/>
                    <a:gdLst/>
                    <a:ahLst/>
                    <a:cxnLst/>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w="9525">
                    <a:noFill/>
                  </a:ln>
                </p:spPr>
                <p:txBody>
                  <a:bodyPr/>
                  <a:p>
                    <a:endParaRPr lang="zh-CN" altLang="en-US"/>
                  </a:p>
                </p:txBody>
              </p:sp>
              <p:sp>
                <p:nvSpPr>
                  <p:cNvPr id="695654" name="任意多边形 695653"/>
                  <p:cNvSpPr/>
                  <p:nvPr/>
                </p:nvSpPr>
                <p:spPr>
                  <a:xfrm>
                    <a:off x="919" y="3727"/>
                    <a:ext cx="41" cy="12"/>
                  </a:xfrm>
                  <a:custGeom>
                    <a:avLst/>
                    <a:gdLst/>
                    <a:ahLst/>
                    <a:cxnLst/>
                    <a:pathLst>
                      <a:path w="83" h="36">
                        <a:moveTo>
                          <a:pt x="0" y="36"/>
                        </a:moveTo>
                        <a:lnTo>
                          <a:pt x="1" y="19"/>
                        </a:lnTo>
                        <a:lnTo>
                          <a:pt x="7" y="7"/>
                        </a:lnTo>
                        <a:lnTo>
                          <a:pt x="11" y="0"/>
                        </a:lnTo>
                        <a:lnTo>
                          <a:pt x="69" y="0"/>
                        </a:lnTo>
                        <a:lnTo>
                          <a:pt x="83" y="36"/>
                        </a:lnTo>
                        <a:lnTo>
                          <a:pt x="0" y="36"/>
                        </a:lnTo>
                        <a:close/>
                      </a:path>
                    </a:pathLst>
                  </a:custGeom>
                  <a:solidFill>
                    <a:srgbClr val="C0C0C0"/>
                  </a:solidFill>
                  <a:ln w="9525">
                    <a:noFill/>
                  </a:ln>
                </p:spPr>
                <p:txBody>
                  <a:bodyPr/>
                  <a:p>
                    <a:endParaRPr lang="zh-CN" altLang="en-US"/>
                  </a:p>
                </p:txBody>
              </p:sp>
            </p:grpSp>
          </p:grpSp>
          <p:grpSp>
            <p:nvGrpSpPr>
              <p:cNvPr id="695655" name="组合 695654"/>
              <p:cNvGrpSpPr/>
              <p:nvPr/>
            </p:nvGrpSpPr>
            <p:grpSpPr>
              <a:xfrm>
                <a:off x="922" y="3727"/>
                <a:ext cx="49" cy="23"/>
                <a:chOff x="922" y="3727"/>
                <a:chExt cx="49" cy="23"/>
              </a:xfrm>
            </p:grpSpPr>
            <p:sp>
              <p:nvSpPr>
                <p:cNvPr id="695656" name="任意多边形 695655"/>
                <p:cNvSpPr/>
                <p:nvPr/>
              </p:nvSpPr>
              <p:spPr>
                <a:xfrm>
                  <a:off x="922" y="3727"/>
                  <a:ext cx="12" cy="23"/>
                </a:xfrm>
                <a:custGeom>
                  <a:avLst/>
                  <a:gdLst/>
                  <a:ahLst/>
                  <a:cxnLst/>
                  <a:pathLst>
                    <a:path w="24" h="69">
                      <a:moveTo>
                        <a:pt x="15" y="69"/>
                      </a:moveTo>
                      <a:lnTo>
                        <a:pt x="0" y="27"/>
                      </a:lnTo>
                      <a:lnTo>
                        <a:pt x="11" y="0"/>
                      </a:lnTo>
                      <a:lnTo>
                        <a:pt x="24" y="32"/>
                      </a:lnTo>
                      <a:lnTo>
                        <a:pt x="15" y="69"/>
                      </a:lnTo>
                      <a:close/>
                    </a:path>
                  </a:pathLst>
                </a:custGeom>
                <a:solidFill>
                  <a:srgbClr val="A0A0A0"/>
                </a:solidFill>
                <a:ln w="9525">
                  <a:noFill/>
                </a:ln>
              </p:spPr>
              <p:txBody>
                <a:bodyPr/>
                <a:p>
                  <a:endParaRPr lang="zh-CN" altLang="en-US"/>
                </a:p>
              </p:txBody>
            </p:sp>
            <p:sp>
              <p:nvSpPr>
                <p:cNvPr id="695657" name="任意多边形 695656"/>
                <p:cNvSpPr/>
                <p:nvPr/>
              </p:nvSpPr>
              <p:spPr>
                <a:xfrm>
                  <a:off x="927" y="3728"/>
                  <a:ext cx="36" cy="10"/>
                </a:xfrm>
                <a:custGeom>
                  <a:avLst/>
                  <a:gdLst/>
                  <a:ahLst/>
                  <a:cxnLst/>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695658" name="任意多边形 695657"/>
                <p:cNvSpPr/>
                <p:nvPr/>
              </p:nvSpPr>
              <p:spPr>
                <a:xfrm>
                  <a:off x="930" y="3738"/>
                  <a:ext cx="41" cy="12"/>
                </a:xfrm>
                <a:custGeom>
                  <a:avLst/>
                  <a:gdLst/>
                  <a:ahLst/>
                  <a:cxnLst/>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695659" name="组合 695658"/>
              <p:cNvGrpSpPr/>
              <p:nvPr/>
            </p:nvGrpSpPr>
            <p:grpSpPr>
              <a:xfrm>
                <a:off x="895" y="3526"/>
                <a:ext cx="44" cy="23"/>
                <a:chOff x="895" y="3526"/>
                <a:chExt cx="44" cy="23"/>
              </a:xfrm>
            </p:grpSpPr>
            <p:sp>
              <p:nvSpPr>
                <p:cNvPr id="695660" name="任意多边形 695659"/>
                <p:cNvSpPr/>
                <p:nvPr/>
              </p:nvSpPr>
              <p:spPr>
                <a:xfrm>
                  <a:off x="895" y="3526"/>
                  <a:ext cx="19" cy="23"/>
                </a:xfrm>
                <a:custGeom>
                  <a:avLst/>
                  <a:gdLst/>
                  <a:ahLst/>
                  <a:cxnLst/>
                  <a:pathLst>
                    <a:path w="38" h="69">
                      <a:moveTo>
                        <a:pt x="22" y="69"/>
                      </a:moveTo>
                      <a:lnTo>
                        <a:pt x="0" y="34"/>
                      </a:lnTo>
                      <a:lnTo>
                        <a:pt x="11" y="0"/>
                      </a:lnTo>
                      <a:lnTo>
                        <a:pt x="38" y="34"/>
                      </a:lnTo>
                      <a:lnTo>
                        <a:pt x="22" y="69"/>
                      </a:lnTo>
                      <a:close/>
                    </a:path>
                  </a:pathLst>
                </a:custGeom>
                <a:solidFill>
                  <a:srgbClr val="202020"/>
                </a:solidFill>
                <a:ln w="9525">
                  <a:noFill/>
                </a:ln>
              </p:spPr>
              <p:txBody>
                <a:bodyPr/>
                <a:p>
                  <a:endParaRPr lang="zh-CN" altLang="en-US"/>
                </a:p>
              </p:txBody>
            </p:sp>
            <p:sp>
              <p:nvSpPr>
                <p:cNvPr id="695661" name="任意多边形 695660"/>
                <p:cNvSpPr/>
                <p:nvPr/>
              </p:nvSpPr>
              <p:spPr>
                <a:xfrm>
                  <a:off x="901" y="3526"/>
                  <a:ext cx="33" cy="12"/>
                </a:xfrm>
                <a:custGeom>
                  <a:avLst/>
                  <a:gdLst/>
                  <a:ahLst/>
                  <a:cxnLst/>
                  <a:pathLst>
                    <a:path w="64" h="35">
                      <a:moveTo>
                        <a:pt x="0" y="0"/>
                      </a:moveTo>
                      <a:lnTo>
                        <a:pt x="40" y="0"/>
                      </a:lnTo>
                      <a:lnTo>
                        <a:pt x="64" y="35"/>
                      </a:lnTo>
                      <a:lnTo>
                        <a:pt x="23" y="35"/>
                      </a:lnTo>
                      <a:lnTo>
                        <a:pt x="0" y="0"/>
                      </a:lnTo>
                      <a:close/>
                    </a:path>
                  </a:pathLst>
                </a:custGeom>
                <a:solidFill>
                  <a:srgbClr val="606060"/>
                </a:solidFill>
                <a:ln w="9525">
                  <a:noFill/>
                </a:ln>
              </p:spPr>
              <p:txBody>
                <a:bodyPr/>
                <a:p>
                  <a:endParaRPr lang="zh-CN" altLang="en-US"/>
                </a:p>
              </p:txBody>
            </p:sp>
            <p:sp>
              <p:nvSpPr>
                <p:cNvPr id="695662" name="任意多边形 695661"/>
                <p:cNvSpPr/>
                <p:nvPr/>
              </p:nvSpPr>
              <p:spPr>
                <a:xfrm>
                  <a:off x="907" y="3538"/>
                  <a:ext cx="32" cy="11"/>
                </a:xfrm>
                <a:custGeom>
                  <a:avLst/>
                  <a:gdLst/>
                  <a:ahLst/>
                  <a:cxnLst/>
                  <a:pathLst>
                    <a:path w="65" h="31">
                      <a:moveTo>
                        <a:pt x="0" y="31"/>
                      </a:moveTo>
                      <a:lnTo>
                        <a:pt x="13" y="0"/>
                      </a:lnTo>
                      <a:lnTo>
                        <a:pt x="54" y="0"/>
                      </a:lnTo>
                      <a:lnTo>
                        <a:pt x="65" y="31"/>
                      </a:lnTo>
                      <a:lnTo>
                        <a:pt x="0" y="31"/>
                      </a:lnTo>
                      <a:close/>
                    </a:path>
                  </a:pathLst>
                </a:custGeom>
                <a:solidFill>
                  <a:srgbClr val="808080"/>
                </a:solidFill>
                <a:ln w="9525">
                  <a:noFill/>
                </a:ln>
              </p:spPr>
              <p:txBody>
                <a:bodyPr/>
                <a:p>
                  <a:endParaRPr lang="zh-CN" altLang="en-US"/>
                </a:p>
              </p:txBody>
            </p:sp>
          </p:grpSp>
          <p:grpSp>
            <p:nvGrpSpPr>
              <p:cNvPr id="695663" name="组合 695662"/>
              <p:cNvGrpSpPr/>
              <p:nvPr/>
            </p:nvGrpSpPr>
            <p:grpSpPr>
              <a:xfrm>
                <a:off x="907" y="3540"/>
                <a:ext cx="45" cy="22"/>
                <a:chOff x="907" y="3540"/>
                <a:chExt cx="45" cy="22"/>
              </a:xfrm>
            </p:grpSpPr>
            <p:sp>
              <p:nvSpPr>
                <p:cNvPr id="695664" name="任意多边形 695663"/>
                <p:cNvSpPr/>
                <p:nvPr/>
              </p:nvSpPr>
              <p:spPr>
                <a:xfrm>
                  <a:off x="907" y="3540"/>
                  <a:ext cx="20" cy="22"/>
                </a:xfrm>
                <a:custGeom>
                  <a:avLst/>
                  <a:gdLst/>
                  <a:ahLst/>
                  <a:cxnLst/>
                  <a:pathLst>
                    <a:path w="39" h="68">
                      <a:moveTo>
                        <a:pt x="22" y="68"/>
                      </a:moveTo>
                      <a:lnTo>
                        <a:pt x="0" y="34"/>
                      </a:lnTo>
                      <a:lnTo>
                        <a:pt x="11" y="0"/>
                      </a:lnTo>
                      <a:lnTo>
                        <a:pt x="39" y="34"/>
                      </a:lnTo>
                      <a:lnTo>
                        <a:pt x="22" y="68"/>
                      </a:lnTo>
                      <a:close/>
                    </a:path>
                  </a:pathLst>
                </a:custGeom>
                <a:solidFill>
                  <a:srgbClr val="202020"/>
                </a:solidFill>
                <a:ln w="9525">
                  <a:noFill/>
                </a:ln>
              </p:spPr>
              <p:txBody>
                <a:bodyPr/>
                <a:p>
                  <a:endParaRPr lang="zh-CN" altLang="en-US"/>
                </a:p>
              </p:txBody>
            </p:sp>
            <p:sp>
              <p:nvSpPr>
                <p:cNvPr id="695665" name="任意多边形 695664"/>
                <p:cNvSpPr/>
                <p:nvPr/>
              </p:nvSpPr>
              <p:spPr>
                <a:xfrm>
                  <a:off x="914" y="3540"/>
                  <a:ext cx="32" cy="11"/>
                </a:xfrm>
                <a:custGeom>
                  <a:avLst/>
                  <a:gdLst/>
                  <a:ahLst/>
                  <a:cxnLst/>
                  <a:pathLst>
                    <a:path w="64" h="34">
                      <a:moveTo>
                        <a:pt x="0" y="0"/>
                      </a:moveTo>
                      <a:lnTo>
                        <a:pt x="40" y="0"/>
                      </a:lnTo>
                      <a:lnTo>
                        <a:pt x="64" y="34"/>
                      </a:lnTo>
                      <a:lnTo>
                        <a:pt x="25" y="34"/>
                      </a:lnTo>
                      <a:lnTo>
                        <a:pt x="0" y="0"/>
                      </a:lnTo>
                      <a:close/>
                    </a:path>
                  </a:pathLst>
                </a:custGeom>
                <a:solidFill>
                  <a:srgbClr val="606060"/>
                </a:solidFill>
                <a:ln w="9525">
                  <a:noFill/>
                </a:ln>
              </p:spPr>
              <p:txBody>
                <a:bodyPr/>
                <a:p>
                  <a:endParaRPr lang="zh-CN" altLang="en-US"/>
                </a:p>
              </p:txBody>
            </p:sp>
            <p:sp>
              <p:nvSpPr>
                <p:cNvPr id="695666" name="任意多边形 695665"/>
                <p:cNvSpPr/>
                <p:nvPr/>
              </p:nvSpPr>
              <p:spPr>
                <a:xfrm>
                  <a:off x="919" y="3552"/>
                  <a:ext cx="33" cy="10"/>
                </a:xfrm>
                <a:custGeom>
                  <a:avLst/>
                  <a:gdLst/>
                  <a:ahLst/>
                  <a:cxnLst/>
                  <a:pathLst>
                    <a:path w="66" h="30">
                      <a:moveTo>
                        <a:pt x="0" y="30"/>
                      </a:moveTo>
                      <a:lnTo>
                        <a:pt x="12" y="0"/>
                      </a:lnTo>
                      <a:lnTo>
                        <a:pt x="54" y="0"/>
                      </a:lnTo>
                      <a:lnTo>
                        <a:pt x="66" y="30"/>
                      </a:lnTo>
                      <a:lnTo>
                        <a:pt x="0" y="30"/>
                      </a:lnTo>
                      <a:close/>
                    </a:path>
                  </a:pathLst>
                </a:custGeom>
                <a:solidFill>
                  <a:srgbClr val="808080"/>
                </a:solidFill>
                <a:ln w="9525">
                  <a:noFill/>
                </a:ln>
              </p:spPr>
              <p:txBody>
                <a:bodyPr/>
                <a:p>
                  <a:endParaRPr lang="zh-CN" altLang="en-US"/>
                </a:p>
              </p:txBody>
            </p:sp>
          </p:grpSp>
          <p:grpSp>
            <p:nvGrpSpPr>
              <p:cNvPr id="695667" name="组合 695666"/>
              <p:cNvGrpSpPr/>
              <p:nvPr/>
            </p:nvGrpSpPr>
            <p:grpSpPr>
              <a:xfrm>
                <a:off x="920" y="3553"/>
                <a:ext cx="45" cy="23"/>
                <a:chOff x="920" y="3553"/>
                <a:chExt cx="45" cy="23"/>
              </a:xfrm>
            </p:grpSpPr>
            <p:sp>
              <p:nvSpPr>
                <p:cNvPr id="695668" name="任意多边形 695667"/>
                <p:cNvSpPr/>
                <p:nvPr/>
              </p:nvSpPr>
              <p:spPr>
                <a:xfrm>
                  <a:off x="920" y="3553"/>
                  <a:ext cx="20" cy="23"/>
                </a:xfrm>
                <a:custGeom>
                  <a:avLst/>
                  <a:gdLst/>
                  <a:ahLst/>
                  <a:cxnLst/>
                  <a:pathLst>
                    <a:path w="41" h="68">
                      <a:moveTo>
                        <a:pt x="24" y="68"/>
                      </a:moveTo>
                      <a:lnTo>
                        <a:pt x="0" y="32"/>
                      </a:lnTo>
                      <a:lnTo>
                        <a:pt x="14" y="0"/>
                      </a:lnTo>
                      <a:lnTo>
                        <a:pt x="41" y="32"/>
                      </a:lnTo>
                      <a:lnTo>
                        <a:pt x="24" y="68"/>
                      </a:lnTo>
                      <a:close/>
                    </a:path>
                  </a:pathLst>
                </a:custGeom>
                <a:solidFill>
                  <a:srgbClr val="202020"/>
                </a:solidFill>
                <a:ln w="9525">
                  <a:noFill/>
                </a:ln>
              </p:spPr>
              <p:txBody>
                <a:bodyPr/>
                <a:p>
                  <a:endParaRPr lang="zh-CN" altLang="en-US"/>
                </a:p>
              </p:txBody>
            </p:sp>
            <p:sp>
              <p:nvSpPr>
                <p:cNvPr id="695669" name="任意多边形 695668"/>
                <p:cNvSpPr/>
                <p:nvPr/>
              </p:nvSpPr>
              <p:spPr>
                <a:xfrm>
                  <a:off x="927" y="3554"/>
                  <a:ext cx="32" cy="11"/>
                </a:xfrm>
                <a:custGeom>
                  <a:avLst/>
                  <a:gdLst/>
                  <a:ahLst/>
                  <a:cxnLst/>
                  <a:pathLst>
                    <a:path w="63" h="33">
                      <a:moveTo>
                        <a:pt x="0" y="0"/>
                      </a:moveTo>
                      <a:lnTo>
                        <a:pt x="39" y="0"/>
                      </a:lnTo>
                      <a:lnTo>
                        <a:pt x="63" y="33"/>
                      </a:lnTo>
                      <a:lnTo>
                        <a:pt x="24" y="33"/>
                      </a:lnTo>
                      <a:lnTo>
                        <a:pt x="0" y="0"/>
                      </a:lnTo>
                      <a:close/>
                    </a:path>
                  </a:pathLst>
                </a:custGeom>
                <a:solidFill>
                  <a:srgbClr val="606060"/>
                </a:solidFill>
                <a:ln w="9525">
                  <a:noFill/>
                </a:ln>
              </p:spPr>
              <p:txBody>
                <a:bodyPr/>
                <a:p>
                  <a:endParaRPr lang="zh-CN" altLang="en-US"/>
                </a:p>
              </p:txBody>
            </p:sp>
            <p:sp>
              <p:nvSpPr>
                <p:cNvPr id="695670" name="任意多边形 695669"/>
                <p:cNvSpPr/>
                <p:nvPr/>
              </p:nvSpPr>
              <p:spPr>
                <a:xfrm>
                  <a:off x="932" y="3566"/>
                  <a:ext cx="33" cy="10"/>
                </a:xfrm>
                <a:custGeom>
                  <a:avLst/>
                  <a:gdLst/>
                  <a:ahLst/>
                  <a:cxnLst/>
                  <a:pathLst>
                    <a:path w="66" h="30">
                      <a:moveTo>
                        <a:pt x="0" y="30"/>
                      </a:moveTo>
                      <a:lnTo>
                        <a:pt x="12" y="0"/>
                      </a:lnTo>
                      <a:lnTo>
                        <a:pt x="53" y="0"/>
                      </a:lnTo>
                      <a:lnTo>
                        <a:pt x="66" y="30"/>
                      </a:lnTo>
                      <a:lnTo>
                        <a:pt x="0" y="30"/>
                      </a:lnTo>
                      <a:close/>
                    </a:path>
                  </a:pathLst>
                </a:custGeom>
                <a:solidFill>
                  <a:srgbClr val="808080"/>
                </a:solidFill>
                <a:ln w="9525">
                  <a:noFill/>
                </a:ln>
              </p:spPr>
              <p:txBody>
                <a:bodyPr/>
                <a:p>
                  <a:endParaRPr lang="zh-CN" altLang="en-US"/>
                </a:p>
              </p:txBody>
            </p:sp>
          </p:grpSp>
          <p:grpSp>
            <p:nvGrpSpPr>
              <p:cNvPr id="695671" name="组合 695670"/>
              <p:cNvGrpSpPr/>
              <p:nvPr/>
            </p:nvGrpSpPr>
            <p:grpSpPr>
              <a:xfrm>
                <a:off x="934" y="3566"/>
                <a:ext cx="44" cy="23"/>
                <a:chOff x="934" y="3566"/>
                <a:chExt cx="44" cy="23"/>
              </a:xfrm>
            </p:grpSpPr>
            <p:sp>
              <p:nvSpPr>
                <p:cNvPr id="695672" name="任意多边形 695671"/>
                <p:cNvSpPr/>
                <p:nvPr/>
              </p:nvSpPr>
              <p:spPr>
                <a:xfrm>
                  <a:off x="934" y="3566"/>
                  <a:ext cx="19" cy="23"/>
                </a:xfrm>
                <a:custGeom>
                  <a:avLst/>
                  <a:gdLst/>
                  <a:ahLst/>
                  <a:cxnLst/>
                  <a:pathLst>
                    <a:path w="40" h="68">
                      <a:moveTo>
                        <a:pt x="22" y="68"/>
                      </a:moveTo>
                      <a:lnTo>
                        <a:pt x="0" y="33"/>
                      </a:lnTo>
                      <a:lnTo>
                        <a:pt x="12" y="0"/>
                      </a:lnTo>
                      <a:lnTo>
                        <a:pt x="40" y="33"/>
                      </a:lnTo>
                      <a:lnTo>
                        <a:pt x="22" y="68"/>
                      </a:lnTo>
                      <a:close/>
                    </a:path>
                  </a:pathLst>
                </a:custGeom>
                <a:solidFill>
                  <a:srgbClr val="202020"/>
                </a:solidFill>
                <a:ln w="9525">
                  <a:noFill/>
                </a:ln>
              </p:spPr>
              <p:txBody>
                <a:bodyPr/>
                <a:p>
                  <a:endParaRPr lang="zh-CN" altLang="en-US"/>
                </a:p>
              </p:txBody>
            </p:sp>
            <p:sp>
              <p:nvSpPr>
                <p:cNvPr id="695673" name="任意多边形 695672"/>
                <p:cNvSpPr/>
                <p:nvPr/>
              </p:nvSpPr>
              <p:spPr>
                <a:xfrm>
                  <a:off x="940" y="3567"/>
                  <a:ext cx="32" cy="11"/>
                </a:xfrm>
                <a:custGeom>
                  <a:avLst/>
                  <a:gdLst/>
                  <a:ahLst/>
                  <a:cxnLst/>
                  <a:pathLst>
                    <a:path w="65" h="35">
                      <a:moveTo>
                        <a:pt x="0" y="0"/>
                      </a:moveTo>
                      <a:lnTo>
                        <a:pt x="41" y="0"/>
                      </a:lnTo>
                      <a:lnTo>
                        <a:pt x="65" y="35"/>
                      </a:lnTo>
                      <a:lnTo>
                        <a:pt x="25" y="35"/>
                      </a:lnTo>
                      <a:lnTo>
                        <a:pt x="0" y="0"/>
                      </a:lnTo>
                      <a:close/>
                    </a:path>
                  </a:pathLst>
                </a:custGeom>
                <a:solidFill>
                  <a:srgbClr val="606060"/>
                </a:solidFill>
                <a:ln w="9525">
                  <a:noFill/>
                </a:ln>
              </p:spPr>
              <p:txBody>
                <a:bodyPr/>
                <a:p>
                  <a:endParaRPr lang="zh-CN" altLang="en-US"/>
                </a:p>
              </p:txBody>
            </p:sp>
            <p:sp>
              <p:nvSpPr>
                <p:cNvPr id="695674" name="任意多边形 695673"/>
                <p:cNvSpPr/>
                <p:nvPr/>
              </p:nvSpPr>
              <p:spPr>
                <a:xfrm>
                  <a:off x="945" y="3579"/>
                  <a:ext cx="33" cy="9"/>
                </a:xfrm>
                <a:custGeom>
                  <a:avLst/>
                  <a:gdLst/>
                  <a:ahLst/>
                  <a:cxnLst/>
                  <a:pathLst>
                    <a:path w="65" h="28">
                      <a:moveTo>
                        <a:pt x="0" y="28"/>
                      </a:moveTo>
                      <a:lnTo>
                        <a:pt x="13" y="0"/>
                      </a:lnTo>
                      <a:lnTo>
                        <a:pt x="54" y="0"/>
                      </a:lnTo>
                      <a:lnTo>
                        <a:pt x="65" y="28"/>
                      </a:lnTo>
                      <a:lnTo>
                        <a:pt x="0" y="28"/>
                      </a:lnTo>
                      <a:close/>
                    </a:path>
                  </a:pathLst>
                </a:custGeom>
                <a:solidFill>
                  <a:srgbClr val="808080"/>
                </a:solidFill>
                <a:ln w="9525">
                  <a:noFill/>
                </a:ln>
              </p:spPr>
              <p:txBody>
                <a:bodyPr/>
                <a:p>
                  <a:endParaRPr lang="zh-CN" altLang="en-US"/>
                </a:p>
              </p:txBody>
            </p:sp>
          </p:grpSp>
          <p:grpSp>
            <p:nvGrpSpPr>
              <p:cNvPr id="695675" name="组合 695674"/>
              <p:cNvGrpSpPr/>
              <p:nvPr/>
            </p:nvGrpSpPr>
            <p:grpSpPr>
              <a:xfrm>
                <a:off x="949" y="3579"/>
                <a:ext cx="83" cy="63"/>
                <a:chOff x="949" y="3579"/>
                <a:chExt cx="83" cy="63"/>
              </a:xfrm>
            </p:grpSpPr>
            <p:grpSp>
              <p:nvGrpSpPr>
                <p:cNvPr id="695676" name="组合 695675"/>
                <p:cNvGrpSpPr/>
                <p:nvPr/>
              </p:nvGrpSpPr>
              <p:grpSpPr>
                <a:xfrm>
                  <a:off x="949" y="3579"/>
                  <a:ext cx="44" cy="23"/>
                  <a:chOff x="949" y="3579"/>
                  <a:chExt cx="44" cy="23"/>
                </a:xfrm>
              </p:grpSpPr>
              <p:sp>
                <p:nvSpPr>
                  <p:cNvPr id="695677" name="任意多边形 695676"/>
                  <p:cNvSpPr/>
                  <p:nvPr/>
                </p:nvSpPr>
                <p:spPr>
                  <a:xfrm>
                    <a:off x="949" y="3579"/>
                    <a:ext cx="19" cy="23"/>
                  </a:xfrm>
                  <a:custGeom>
                    <a:avLst/>
                    <a:gdLst/>
                    <a:ahLst/>
                    <a:cxnLst/>
                    <a:pathLst>
                      <a:path w="38" h="68">
                        <a:moveTo>
                          <a:pt x="21" y="68"/>
                        </a:moveTo>
                        <a:lnTo>
                          <a:pt x="0" y="32"/>
                        </a:lnTo>
                        <a:lnTo>
                          <a:pt x="11" y="0"/>
                        </a:lnTo>
                        <a:lnTo>
                          <a:pt x="38" y="32"/>
                        </a:lnTo>
                        <a:lnTo>
                          <a:pt x="21" y="68"/>
                        </a:lnTo>
                        <a:close/>
                      </a:path>
                    </a:pathLst>
                  </a:custGeom>
                  <a:solidFill>
                    <a:srgbClr val="202020"/>
                  </a:solidFill>
                  <a:ln w="9525">
                    <a:noFill/>
                  </a:ln>
                </p:spPr>
                <p:txBody>
                  <a:bodyPr/>
                  <a:p>
                    <a:endParaRPr lang="zh-CN" altLang="en-US"/>
                  </a:p>
                </p:txBody>
              </p:sp>
              <p:sp>
                <p:nvSpPr>
                  <p:cNvPr id="695678" name="任意多边形 695677"/>
                  <p:cNvSpPr/>
                  <p:nvPr/>
                </p:nvSpPr>
                <p:spPr>
                  <a:xfrm>
                    <a:off x="955" y="3579"/>
                    <a:ext cx="32" cy="11"/>
                  </a:xfrm>
                  <a:custGeom>
                    <a:avLst/>
                    <a:gdLst/>
                    <a:ahLst/>
                    <a:cxnLst/>
                    <a:pathLst>
                      <a:path w="66" h="32">
                        <a:moveTo>
                          <a:pt x="0" y="0"/>
                        </a:moveTo>
                        <a:lnTo>
                          <a:pt x="42" y="0"/>
                        </a:lnTo>
                        <a:lnTo>
                          <a:pt x="66" y="32"/>
                        </a:lnTo>
                        <a:lnTo>
                          <a:pt x="25" y="32"/>
                        </a:lnTo>
                        <a:lnTo>
                          <a:pt x="0" y="0"/>
                        </a:lnTo>
                        <a:close/>
                      </a:path>
                    </a:pathLst>
                  </a:custGeom>
                  <a:solidFill>
                    <a:srgbClr val="606060"/>
                  </a:solidFill>
                  <a:ln w="9525">
                    <a:noFill/>
                  </a:ln>
                </p:spPr>
                <p:txBody>
                  <a:bodyPr/>
                  <a:p>
                    <a:endParaRPr lang="zh-CN" altLang="en-US"/>
                  </a:p>
                </p:txBody>
              </p:sp>
              <p:sp>
                <p:nvSpPr>
                  <p:cNvPr id="695679" name="任意多边形 695678"/>
                  <p:cNvSpPr/>
                  <p:nvPr/>
                </p:nvSpPr>
                <p:spPr>
                  <a:xfrm>
                    <a:off x="960" y="3591"/>
                    <a:ext cx="33" cy="10"/>
                  </a:xfrm>
                  <a:custGeom>
                    <a:avLst/>
                    <a:gdLst/>
                    <a:ahLst/>
                    <a:cxnLst/>
                    <a:pathLst>
                      <a:path w="65" h="31">
                        <a:moveTo>
                          <a:pt x="0" y="31"/>
                        </a:moveTo>
                        <a:lnTo>
                          <a:pt x="14" y="0"/>
                        </a:lnTo>
                        <a:lnTo>
                          <a:pt x="55" y="0"/>
                        </a:lnTo>
                        <a:lnTo>
                          <a:pt x="65" y="31"/>
                        </a:lnTo>
                        <a:lnTo>
                          <a:pt x="0" y="31"/>
                        </a:lnTo>
                        <a:close/>
                      </a:path>
                    </a:pathLst>
                  </a:custGeom>
                  <a:solidFill>
                    <a:srgbClr val="808080"/>
                  </a:solidFill>
                  <a:ln w="9525">
                    <a:noFill/>
                  </a:ln>
                </p:spPr>
                <p:txBody>
                  <a:bodyPr/>
                  <a:p>
                    <a:endParaRPr lang="zh-CN" altLang="en-US"/>
                  </a:p>
                </p:txBody>
              </p:sp>
            </p:grpSp>
            <p:grpSp>
              <p:nvGrpSpPr>
                <p:cNvPr id="695680" name="组合 695679"/>
                <p:cNvGrpSpPr/>
                <p:nvPr/>
              </p:nvGrpSpPr>
              <p:grpSpPr>
                <a:xfrm>
                  <a:off x="961" y="3592"/>
                  <a:ext cx="45" cy="23"/>
                  <a:chOff x="961" y="3592"/>
                  <a:chExt cx="45" cy="23"/>
                </a:xfrm>
              </p:grpSpPr>
              <p:sp>
                <p:nvSpPr>
                  <p:cNvPr id="695681" name="任意多边形 695680"/>
                  <p:cNvSpPr/>
                  <p:nvPr/>
                </p:nvSpPr>
                <p:spPr>
                  <a:xfrm>
                    <a:off x="961" y="3592"/>
                    <a:ext cx="20" cy="23"/>
                  </a:xfrm>
                  <a:custGeom>
                    <a:avLst/>
                    <a:gdLst/>
                    <a:ahLst/>
                    <a:cxnLst/>
                    <a:pathLst>
                      <a:path w="40" h="69">
                        <a:moveTo>
                          <a:pt x="23" y="69"/>
                        </a:moveTo>
                        <a:lnTo>
                          <a:pt x="0" y="33"/>
                        </a:lnTo>
                        <a:lnTo>
                          <a:pt x="12" y="0"/>
                        </a:lnTo>
                        <a:lnTo>
                          <a:pt x="40" y="33"/>
                        </a:lnTo>
                        <a:lnTo>
                          <a:pt x="23" y="69"/>
                        </a:lnTo>
                        <a:close/>
                      </a:path>
                    </a:pathLst>
                  </a:custGeom>
                  <a:solidFill>
                    <a:srgbClr val="202020"/>
                  </a:solidFill>
                  <a:ln w="9525">
                    <a:noFill/>
                  </a:ln>
                </p:spPr>
                <p:txBody>
                  <a:bodyPr/>
                  <a:p>
                    <a:endParaRPr lang="zh-CN" altLang="en-US"/>
                  </a:p>
                </p:txBody>
              </p:sp>
              <p:sp>
                <p:nvSpPr>
                  <p:cNvPr id="695682" name="任意多边形 695681"/>
                  <p:cNvSpPr/>
                  <p:nvPr/>
                </p:nvSpPr>
                <p:spPr>
                  <a:xfrm>
                    <a:off x="968" y="3593"/>
                    <a:ext cx="33" cy="11"/>
                  </a:xfrm>
                  <a:custGeom>
                    <a:avLst/>
                    <a:gdLst/>
                    <a:ahLst/>
                    <a:cxnLst/>
                    <a:pathLst>
                      <a:path w="66" h="35">
                        <a:moveTo>
                          <a:pt x="0" y="0"/>
                        </a:moveTo>
                        <a:lnTo>
                          <a:pt x="41" y="0"/>
                        </a:lnTo>
                        <a:lnTo>
                          <a:pt x="66" y="35"/>
                        </a:lnTo>
                        <a:lnTo>
                          <a:pt x="24" y="35"/>
                        </a:lnTo>
                        <a:lnTo>
                          <a:pt x="0" y="0"/>
                        </a:lnTo>
                        <a:close/>
                      </a:path>
                    </a:pathLst>
                  </a:custGeom>
                  <a:solidFill>
                    <a:srgbClr val="606060"/>
                  </a:solidFill>
                  <a:ln w="9525">
                    <a:noFill/>
                  </a:ln>
                </p:spPr>
                <p:txBody>
                  <a:bodyPr/>
                  <a:p>
                    <a:endParaRPr lang="zh-CN" altLang="en-US"/>
                  </a:p>
                </p:txBody>
              </p:sp>
              <p:sp>
                <p:nvSpPr>
                  <p:cNvPr id="695683" name="任意多边形 695682"/>
                  <p:cNvSpPr/>
                  <p:nvPr/>
                </p:nvSpPr>
                <p:spPr>
                  <a:xfrm>
                    <a:off x="973" y="3605"/>
                    <a:ext cx="33" cy="10"/>
                  </a:xfrm>
                  <a:custGeom>
                    <a:avLst/>
                    <a:gdLst/>
                    <a:ahLst/>
                    <a:cxnLst/>
                    <a:pathLst>
                      <a:path w="66" h="30">
                        <a:moveTo>
                          <a:pt x="0" y="30"/>
                        </a:moveTo>
                        <a:lnTo>
                          <a:pt x="13" y="0"/>
                        </a:lnTo>
                        <a:lnTo>
                          <a:pt x="55" y="0"/>
                        </a:lnTo>
                        <a:lnTo>
                          <a:pt x="66" y="30"/>
                        </a:lnTo>
                        <a:lnTo>
                          <a:pt x="0" y="30"/>
                        </a:lnTo>
                        <a:close/>
                      </a:path>
                    </a:pathLst>
                  </a:custGeom>
                  <a:solidFill>
                    <a:srgbClr val="808080"/>
                  </a:solidFill>
                  <a:ln w="9525">
                    <a:noFill/>
                  </a:ln>
                </p:spPr>
                <p:txBody>
                  <a:bodyPr/>
                  <a:p>
                    <a:endParaRPr lang="zh-CN" altLang="en-US"/>
                  </a:p>
                </p:txBody>
              </p:sp>
            </p:grpSp>
            <p:grpSp>
              <p:nvGrpSpPr>
                <p:cNvPr id="695684" name="组合 695683"/>
                <p:cNvGrpSpPr/>
                <p:nvPr/>
              </p:nvGrpSpPr>
              <p:grpSpPr>
                <a:xfrm>
                  <a:off x="974" y="3606"/>
                  <a:ext cx="44" cy="23"/>
                  <a:chOff x="974" y="3606"/>
                  <a:chExt cx="44" cy="23"/>
                </a:xfrm>
              </p:grpSpPr>
              <p:sp>
                <p:nvSpPr>
                  <p:cNvPr id="695685" name="任意多边形 695684"/>
                  <p:cNvSpPr/>
                  <p:nvPr/>
                </p:nvSpPr>
                <p:spPr>
                  <a:xfrm>
                    <a:off x="974" y="3606"/>
                    <a:ext cx="19" cy="23"/>
                  </a:xfrm>
                  <a:custGeom>
                    <a:avLst/>
                    <a:gdLst/>
                    <a:ahLst/>
                    <a:cxnLst/>
                    <a:pathLst>
                      <a:path w="40" h="68">
                        <a:moveTo>
                          <a:pt x="24" y="68"/>
                        </a:moveTo>
                        <a:lnTo>
                          <a:pt x="0" y="35"/>
                        </a:lnTo>
                        <a:lnTo>
                          <a:pt x="12" y="0"/>
                        </a:lnTo>
                        <a:lnTo>
                          <a:pt x="40" y="35"/>
                        </a:lnTo>
                        <a:lnTo>
                          <a:pt x="24" y="68"/>
                        </a:lnTo>
                        <a:close/>
                      </a:path>
                    </a:pathLst>
                  </a:custGeom>
                  <a:solidFill>
                    <a:srgbClr val="202020"/>
                  </a:solidFill>
                  <a:ln w="9525">
                    <a:noFill/>
                  </a:ln>
                </p:spPr>
                <p:txBody>
                  <a:bodyPr/>
                  <a:p>
                    <a:endParaRPr lang="zh-CN" altLang="en-US"/>
                  </a:p>
                </p:txBody>
              </p:sp>
              <p:sp>
                <p:nvSpPr>
                  <p:cNvPr id="695686" name="任意多边形 695685"/>
                  <p:cNvSpPr/>
                  <p:nvPr/>
                </p:nvSpPr>
                <p:spPr>
                  <a:xfrm>
                    <a:off x="980" y="3606"/>
                    <a:ext cx="32" cy="12"/>
                  </a:xfrm>
                  <a:custGeom>
                    <a:avLst/>
                    <a:gdLst/>
                    <a:ahLst/>
                    <a:cxnLst/>
                    <a:pathLst>
                      <a:path w="65" h="35">
                        <a:moveTo>
                          <a:pt x="0" y="0"/>
                        </a:moveTo>
                        <a:lnTo>
                          <a:pt x="42" y="0"/>
                        </a:lnTo>
                        <a:lnTo>
                          <a:pt x="65" y="35"/>
                        </a:lnTo>
                        <a:lnTo>
                          <a:pt x="25" y="35"/>
                        </a:lnTo>
                        <a:lnTo>
                          <a:pt x="0" y="0"/>
                        </a:lnTo>
                        <a:close/>
                      </a:path>
                    </a:pathLst>
                  </a:custGeom>
                  <a:solidFill>
                    <a:srgbClr val="606060"/>
                  </a:solidFill>
                  <a:ln w="9525">
                    <a:noFill/>
                  </a:ln>
                </p:spPr>
                <p:txBody>
                  <a:bodyPr/>
                  <a:p>
                    <a:endParaRPr lang="zh-CN" altLang="en-US"/>
                  </a:p>
                </p:txBody>
              </p:sp>
              <p:sp>
                <p:nvSpPr>
                  <p:cNvPr id="695687" name="任意多边形 695686"/>
                  <p:cNvSpPr/>
                  <p:nvPr/>
                </p:nvSpPr>
                <p:spPr>
                  <a:xfrm>
                    <a:off x="986" y="3619"/>
                    <a:ext cx="32" cy="9"/>
                  </a:xfrm>
                  <a:custGeom>
                    <a:avLst/>
                    <a:gdLst/>
                    <a:ahLst/>
                    <a:cxnLst/>
                    <a:pathLst>
                      <a:path w="65" h="29">
                        <a:moveTo>
                          <a:pt x="0" y="29"/>
                        </a:moveTo>
                        <a:lnTo>
                          <a:pt x="12" y="0"/>
                        </a:lnTo>
                        <a:lnTo>
                          <a:pt x="53" y="0"/>
                        </a:lnTo>
                        <a:lnTo>
                          <a:pt x="65" y="29"/>
                        </a:lnTo>
                        <a:lnTo>
                          <a:pt x="0" y="29"/>
                        </a:lnTo>
                        <a:close/>
                      </a:path>
                    </a:pathLst>
                  </a:custGeom>
                  <a:solidFill>
                    <a:srgbClr val="808080"/>
                  </a:solidFill>
                  <a:ln w="9525">
                    <a:noFill/>
                  </a:ln>
                </p:spPr>
                <p:txBody>
                  <a:bodyPr/>
                  <a:p>
                    <a:endParaRPr lang="zh-CN" altLang="en-US"/>
                  </a:p>
                </p:txBody>
              </p:sp>
            </p:grpSp>
            <p:grpSp>
              <p:nvGrpSpPr>
                <p:cNvPr id="695688" name="组合 695687"/>
                <p:cNvGrpSpPr/>
                <p:nvPr/>
              </p:nvGrpSpPr>
              <p:grpSpPr>
                <a:xfrm>
                  <a:off x="987" y="3619"/>
                  <a:ext cx="45" cy="23"/>
                  <a:chOff x="987" y="3619"/>
                  <a:chExt cx="45" cy="23"/>
                </a:xfrm>
              </p:grpSpPr>
              <p:sp>
                <p:nvSpPr>
                  <p:cNvPr id="695689" name="任意多边形 695688"/>
                  <p:cNvSpPr/>
                  <p:nvPr/>
                </p:nvSpPr>
                <p:spPr>
                  <a:xfrm>
                    <a:off x="987" y="3619"/>
                    <a:ext cx="20" cy="23"/>
                  </a:xfrm>
                  <a:custGeom>
                    <a:avLst/>
                    <a:gdLst/>
                    <a:ahLst/>
                    <a:cxnLst/>
                    <a:pathLst>
                      <a:path w="39" h="68">
                        <a:moveTo>
                          <a:pt x="22" y="68"/>
                        </a:moveTo>
                        <a:lnTo>
                          <a:pt x="0" y="33"/>
                        </a:lnTo>
                        <a:lnTo>
                          <a:pt x="12" y="0"/>
                        </a:lnTo>
                        <a:lnTo>
                          <a:pt x="39" y="33"/>
                        </a:lnTo>
                        <a:lnTo>
                          <a:pt x="22" y="68"/>
                        </a:lnTo>
                        <a:close/>
                      </a:path>
                    </a:pathLst>
                  </a:custGeom>
                  <a:solidFill>
                    <a:srgbClr val="202020"/>
                  </a:solidFill>
                  <a:ln w="9525">
                    <a:noFill/>
                  </a:ln>
                </p:spPr>
                <p:txBody>
                  <a:bodyPr/>
                  <a:p>
                    <a:endParaRPr lang="zh-CN" altLang="en-US"/>
                  </a:p>
                </p:txBody>
              </p:sp>
              <p:sp>
                <p:nvSpPr>
                  <p:cNvPr id="695690" name="任意多边形 695689"/>
                  <p:cNvSpPr/>
                  <p:nvPr/>
                </p:nvSpPr>
                <p:spPr>
                  <a:xfrm>
                    <a:off x="994" y="3620"/>
                    <a:ext cx="32" cy="11"/>
                  </a:xfrm>
                  <a:custGeom>
                    <a:avLst/>
                    <a:gdLst/>
                    <a:ahLst/>
                    <a:cxnLst/>
                    <a:pathLst>
                      <a:path w="64" h="33">
                        <a:moveTo>
                          <a:pt x="0" y="0"/>
                        </a:moveTo>
                        <a:lnTo>
                          <a:pt x="41" y="0"/>
                        </a:lnTo>
                        <a:lnTo>
                          <a:pt x="64" y="33"/>
                        </a:lnTo>
                        <a:lnTo>
                          <a:pt x="25" y="33"/>
                        </a:lnTo>
                        <a:lnTo>
                          <a:pt x="0" y="0"/>
                        </a:lnTo>
                        <a:close/>
                      </a:path>
                    </a:pathLst>
                  </a:custGeom>
                  <a:solidFill>
                    <a:srgbClr val="606060"/>
                  </a:solidFill>
                  <a:ln w="9525">
                    <a:noFill/>
                  </a:ln>
                </p:spPr>
                <p:txBody>
                  <a:bodyPr/>
                  <a:p>
                    <a:endParaRPr lang="zh-CN" altLang="en-US"/>
                  </a:p>
                </p:txBody>
              </p:sp>
              <p:sp>
                <p:nvSpPr>
                  <p:cNvPr id="695691" name="任意多边形 695690"/>
                  <p:cNvSpPr/>
                  <p:nvPr/>
                </p:nvSpPr>
                <p:spPr>
                  <a:xfrm>
                    <a:off x="999" y="3632"/>
                    <a:ext cx="33" cy="9"/>
                  </a:xfrm>
                  <a:custGeom>
                    <a:avLst/>
                    <a:gdLst/>
                    <a:ahLst/>
                    <a:cxnLst/>
                    <a:pathLst>
                      <a:path w="65" h="29">
                        <a:moveTo>
                          <a:pt x="0" y="29"/>
                        </a:moveTo>
                        <a:lnTo>
                          <a:pt x="14" y="0"/>
                        </a:lnTo>
                        <a:lnTo>
                          <a:pt x="53" y="0"/>
                        </a:lnTo>
                        <a:lnTo>
                          <a:pt x="65" y="29"/>
                        </a:lnTo>
                        <a:lnTo>
                          <a:pt x="0" y="29"/>
                        </a:lnTo>
                        <a:close/>
                      </a:path>
                    </a:pathLst>
                  </a:custGeom>
                  <a:solidFill>
                    <a:srgbClr val="808080"/>
                  </a:solidFill>
                  <a:ln w="9525">
                    <a:noFill/>
                  </a:ln>
                </p:spPr>
                <p:txBody>
                  <a:bodyPr/>
                  <a:p>
                    <a:endParaRPr lang="zh-CN" altLang="en-US"/>
                  </a:p>
                </p:txBody>
              </p:sp>
            </p:grpSp>
          </p:grpSp>
          <p:grpSp>
            <p:nvGrpSpPr>
              <p:cNvPr id="695692" name="组合 695691"/>
              <p:cNvGrpSpPr/>
              <p:nvPr/>
            </p:nvGrpSpPr>
            <p:grpSpPr>
              <a:xfrm>
                <a:off x="1002" y="3632"/>
                <a:ext cx="83" cy="63"/>
                <a:chOff x="1002" y="3632"/>
                <a:chExt cx="83" cy="63"/>
              </a:xfrm>
            </p:grpSpPr>
            <p:grpSp>
              <p:nvGrpSpPr>
                <p:cNvPr id="695693" name="组合 695692"/>
                <p:cNvGrpSpPr/>
                <p:nvPr/>
              </p:nvGrpSpPr>
              <p:grpSpPr>
                <a:xfrm>
                  <a:off x="1002" y="3632"/>
                  <a:ext cx="44" cy="22"/>
                  <a:chOff x="1002" y="3632"/>
                  <a:chExt cx="44" cy="22"/>
                </a:xfrm>
              </p:grpSpPr>
              <p:sp>
                <p:nvSpPr>
                  <p:cNvPr id="695694" name="任意多边形 695693"/>
                  <p:cNvSpPr/>
                  <p:nvPr/>
                </p:nvSpPr>
                <p:spPr>
                  <a:xfrm>
                    <a:off x="1002" y="3632"/>
                    <a:ext cx="19" cy="22"/>
                  </a:xfrm>
                  <a:custGeom>
                    <a:avLst/>
                    <a:gdLst/>
                    <a:ahLst/>
                    <a:cxnLst/>
                    <a:pathLst>
                      <a:path w="38" h="68">
                        <a:moveTo>
                          <a:pt x="21" y="68"/>
                        </a:moveTo>
                        <a:lnTo>
                          <a:pt x="0" y="33"/>
                        </a:lnTo>
                        <a:lnTo>
                          <a:pt x="10" y="0"/>
                        </a:lnTo>
                        <a:lnTo>
                          <a:pt x="38" y="33"/>
                        </a:lnTo>
                        <a:lnTo>
                          <a:pt x="21" y="68"/>
                        </a:lnTo>
                        <a:close/>
                      </a:path>
                    </a:pathLst>
                  </a:custGeom>
                  <a:solidFill>
                    <a:srgbClr val="202020"/>
                  </a:solidFill>
                  <a:ln w="9525">
                    <a:noFill/>
                  </a:ln>
                </p:spPr>
                <p:txBody>
                  <a:bodyPr/>
                  <a:p>
                    <a:endParaRPr lang="zh-CN" altLang="en-US"/>
                  </a:p>
                </p:txBody>
              </p:sp>
              <p:sp>
                <p:nvSpPr>
                  <p:cNvPr id="695695" name="任意多边形 695694"/>
                  <p:cNvSpPr/>
                  <p:nvPr/>
                </p:nvSpPr>
                <p:spPr>
                  <a:xfrm>
                    <a:off x="1008" y="3632"/>
                    <a:ext cx="33" cy="12"/>
                  </a:xfrm>
                  <a:custGeom>
                    <a:avLst/>
                    <a:gdLst/>
                    <a:ahLst/>
                    <a:cxnLst/>
                    <a:pathLst>
                      <a:path w="65" h="35">
                        <a:moveTo>
                          <a:pt x="0" y="0"/>
                        </a:moveTo>
                        <a:lnTo>
                          <a:pt x="40" y="0"/>
                        </a:lnTo>
                        <a:lnTo>
                          <a:pt x="65" y="35"/>
                        </a:lnTo>
                        <a:lnTo>
                          <a:pt x="25" y="35"/>
                        </a:lnTo>
                        <a:lnTo>
                          <a:pt x="0" y="0"/>
                        </a:lnTo>
                        <a:close/>
                      </a:path>
                    </a:pathLst>
                  </a:custGeom>
                  <a:solidFill>
                    <a:srgbClr val="606060"/>
                  </a:solidFill>
                  <a:ln w="9525">
                    <a:noFill/>
                  </a:ln>
                </p:spPr>
                <p:txBody>
                  <a:bodyPr/>
                  <a:p>
                    <a:endParaRPr lang="zh-CN" altLang="en-US"/>
                  </a:p>
                </p:txBody>
              </p:sp>
              <p:sp>
                <p:nvSpPr>
                  <p:cNvPr id="695696" name="任意多边形 695695"/>
                  <p:cNvSpPr/>
                  <p:nvPr/>
                </p:nvSpPr>
                <p:spPr>
                  <a:xfrm>
                    <a:off x="1013" y="3644"/>
                    <a:ext cx="33" cy="10"/>
                  </a:xfrm>
                  <a:custGeom>
                    <a:avLst/>
                    <a:gdLst/>
                    <a:ahLst/>
                    <a:cxnLst/>
                    <a:pathLst>
                      <a:path w="66" h="28">
                        <a:moveTo>
                          <a:pt x="0" y="28"/>
                        </a:moveTo>
                        <a:lnTo>
                          <a:pt x="13" y="0"/>
                        </a:lnTo>
                        <a:lnTo>
                          <a:pt x="55" y="0"/>
                        </a:lnTo>
                        <a:lnTo>
                          <a:pt x="66" y="28"/>
                        </a:lnTo>
                        <a:lnTo>
                          <a:pt x="0" y="28"/>
                        </a:lnTo>
                        <a:close/>
                      </a:path>
                    </a:pathLst>
                  </a:custGeom>
                  <a:solidFill>
                    <a:srgbClr val="808080"/>
                  </a:solidFill>
                  <a:ln w="9525">
                    <a:noFill/>
                  </a:ln>
                </p:spPr>
                <p:txBody>
                  <a:bodyPr/>
                  <a:p>
                    <a:endParaRPr lang="zh-CN" altLang="en-US"/>
                  </a:p>
                </p:txBody>
              </p:sp>
            </p:grpSp>
            <p:grpSp>
              <p:nvGrpSpPr>
                <p:cNvPr id="695697" name="组合 695696"/>
                <p:cNvGrpSpPr/>
                <p:nvPr/>
              </p:nvGrpSpPr>
              <p:grpSpPr>
                <a:xfrm>
                  <a:off x="1014" y="3645"/>
                  <a:ext cx="44" cy="23"/>
                  <a:chOff x="1014" y="3645"/>
                  <a:chExt cx="44" cy="23"/>
                </a:xfrm>
              </p:grpSpPr>
              <p:sp>
                <p:nvSpPr>
                  <p:cNvPr id="695698" name="任意多边形 695697"/>
                  <p:cNvSpPr/>
                  <p:nvPr/>
                </p:nvSpPr>
                <p:spPr>
                  <a:xfrm>
                    <a:off x="1014" y="3645"/>
                    <a:ext cx="19" cy="23"/>
                  </a:xfrm>
                  <a:custGeom>
                    <a:avLst/>
                    <a:gdLst/>
                    <a:ahLst/>
                    <a:cxnLst/>
                    <a:pathLst>
                      <a:path w="40" h="68">
                        <a:moveTo>
                          <a:pt x="24" y="68"/>
                        </a:moveTo>
                        <a:lnTo>
                          <a:pt x="0" y="33"/>
                        </a:lnTo>
                        <a:lnTo>
                          <a:pt x="14" y="0"/>
                        </a:lnTo>
                        <a:lnTo>
                          <a:pt x="40" y="33"/>
                        </a:lnTo>
                        <a:lnTo>
                          <a:pt x="24" y="68"/>
                        </a:lnTo>
                        <a:close/>
                      </a:path>
                    </a:pathLst>
                  </a:custGeom>
                  <a:solidFill>
                    <a:srgbClr val="202020"/>
                  </a:solidFill>
                  <a:ln w="9525">
                    <a:noFill/>
                  </a:ln>
                </p:spPr>
                <p:txBody>
                  <a:bodyPr/>
                  <a:p>
                    <a:endParaRPr lang="zh-CN" altLang="en-US"/>
                  </a:p>
                </p:txBody>
              </p:sp>
              <p:sp>
                <p:nvSpPr>
                  <p:cNvPr id="695699" name="任意多边形 695698"/>
                  <p:cNvSpPr/>
                  <p:nvPr/>
                </p:nvSpPr>
                <p:spPr>
                  <a:xfrm>
                    <a:off x="1021" y="3646"/>
                    <a:ext cx="32" cy="11"/>
                  </a:xfrm>
                  <a:custGeom>
                    <a:avLst/>
                    <a:gdLst/>
                    <a:ahLst/>
                    <a:cxnLst/>
                    <a:pathLst>
                      <a:path w="63" h="33">
                        <a:moveTo>
                          <a:pt x="0" y="0"/>
                        </a:moveTo>
                        <a:lnTo>
                          <a:pt x="41" y="0"/>
                        </a:lnTo>
                        <a:lnTo>
                          <a:pt x="63" y="33"/>
                        </a:lnTo>
                        <a:lnTo>
                          <a:pt x="24" y="33"/>
                        </a:lnTo>
                        <a:lnTo>
                          <a:pt x="0" y="0"/>
                        </a:lnTo>
                        <a:close/>
                      </a:path>
                    </a:pathLst>
                  </a:custGeom>
                  <a:solidFill>
                    <a:srgbClr val="606060"/>
                  </a:solidFill>
                  <a:ln w="9525">
                    <a:noFill/>
                  </a:ln>
                </p:spPr>
                <p:txBody>
                  <a:bodyPr/>
                  <a:p>
                    <a:endParaRPr lang="zh-CN" altLang="en-US"/>
                  </a:p>
                </p:txBody>
              </p:sp>
              <p:sp>
                <p:nvSpPr>
                  <p:cNvPr id="695700" name="任意多边形 695699"/>
                  <p:cNvSpPr/>
                  <p:nvPr/>
                </p:nvSpPr>
                <p:spPr>
                  <a:xfrm>
                    <a:off x="1026" y="3658"/>
                    <a:ext cx="32" cy="10"/>
                  </a:xfrm>
                  <a:custGeom>
                    <a:avLst/>
                    <a:gdLst/>
                    <a:ahLst/>
                    <a:cxnLst/>
                    <a:pathLst>
                      <a:path w="65" h="30">
                        <a:moveTo>
                          <a:pt x="0" y="30"/>
                        </a:moveTo>
                        <a:lnTo>
                          <a:pt x="12" y="0"/>
                        </a:lnTo>
                        <a:lnTo>
                          <a:pt x="53" y="0"/>
                        </a:lnTo>
                        <a:lnTo>
                          <a:pt x="65" y="30"/>
                        </a:lnTo>
                        <a:lnTo>
                          <a:pt x="0" y="30"/>
                        </a:lnTo>
                        <a:close/>
                      </a:path>
                    </a:pathLst>
                  </a:custGeom>
                  <a:solidFill>
                    <a:srgbClr val="808080"/>
                  </a:solidFill>
                  <a:ln w="9525">
                    <a:noFill/>
                  </a:ln>
                </p:spPr>
                <p:txBody>
                  <a:bodyPr/>
                  <a:p>
                    <a:endParaRPr lang="zh-CN" altLang="en-US"/>
                  </a:p>
                </p:txBody>
              </p:sp>
            </p:grpSp>
            <p:grpSp>
              <p:nvGrpSpPr>
                <p:cNvPr id="695701" name="组合 695700"/>
                <p:cNvGrpSpPr/>
                <p:nvPr/>
              </p:nvGrpSpPr>
              <p:grpSpPr>
                <a:xfrm>
                  <a:off x="1027" y="3659"/>
                  <a:ext cx="45" cy="23"/>
                  <a:chOff x="1027" y="3659"/>
                  <a:chExt cx="45" cy="23"/>
                </a:xfrm>
              </p:grpSpPr>
              <p:sp>
                <p:nvSpPr>
                  <p:cNvPr id="695702" name="任意多边形 695701"/>
                  <p:cNvSpPr/>
                  <p:nvPr/>
                </p:nvSpPr>
                <p:spPr>
                  <a:xfrm>
                    <a:off x="1027" y="3659"/>
                    <a:ext cx="20" cy="23"/>
                  </a:xfrm>
                  <a:custGeom>
                    <a:avLst/>
                    <a:gdLst/>
                    <a:ahLst/>
                    <a:cxnLst/>
                    <a:pathLst>
                      <a:path w="39" h="70">
                        <a:moveTo>
                          <a:pt x="22" y="70"/>
                        </a:moveTo>
                        <a:lnTo>
                          <a:pt x="0" y="34"/>
                        </a:lnTo>
                        <a:lnTo>
                          <a:pt x="12" y="0"/>
                        </a:lnTo>
                        <a:lnTo>
                          <a:pt x="39" y="34"/>
                        </a:lnTo>
                        <a:lnTo>
                          <a:pt x="22" y="70"/>
                        </a:lnTo>
                        <a:close/>
                      </a:path>
                    </a:pathLst>
                  </a:custGeom>
                  <a:solidFill>
                    <a:srgbClr val="202020"/>
                  </a:solidFill>
                  <a:ln w="9525">
                    <a:noFill/>
                  </a:ln>
                </p:spPr>
                <p:txBody>
                  <a:bodyPr/>
                  <a:p>
                    <a:endParaRPr lang="zh-CN" altLang="en-US"/>
                  </a:p>
                </p:txBody>
              </p:sp>
              <p:sp>
                <p:nvSpPr>
                  <p:cNvPr id="695703" name="任意多边形 695702"/>
                  <p:cNvSpPr/>
                  <p:nvPr/>
                </p:nvSpPr>
                <p:spPr>
                  <a:xfrm>
                    <a:off x="1033" y="3659"/>
                    <a:ext cx="33" cy="11"/>
                  </a:xfrm>
                  <a:custGeom>
                    <a:avLst/>
                    <a:gdLst/>
                    <a:ahLst/>
                    <a:cxnLst/>
                    <a:pathLst>
                      <a:path w="64" h="34">
                        <a:moveTo>
                          <a:pt x="0" y="0"/>
                        </a:moveTo>
                        <a:lnTo>
                          <a:pt x="39" y="0"/>
                        </a:lnTo>
                        <a:lnTo>
                          <a:pt x="64" y="34"/>
                        </a:lnTo>
                        <a:lnTo>
                          <a:pt x="25" y="34"/>
                        </a:lnTo>
                        <a:lnTo>
                          <a:pt x="0" y="0"/>
                        </a:lnTo>
                        <a:close/>
                      </a:path>
                    </a:pathLst>
                  </a:custGeom>
                  <a:solidFill>
                    <a:srgbClr val="606060"/>
                  </a:solidFill>
                  <a:ln w="9525">
                    <a:noFill/>
                  </a:ln>
                </p:spPr>
                <p:txBody>
                  <a:bodyPr/>
                  <a:p>
                    <a:endParaRPr lang="zh-CN" altLang="en-US"/>
                  </a:p>
                </p:txBody>
              </p:sp>
              <p:sp>
                <p:nvSpPr>
                  <p:cNvPr id="695704" name="任意多边形 695703"/>
                  <p:cNvSpPr/>
                  <p:nvPr/>
                </p:nvSpPr>
                <p:spPr>
                  <a:xfrm>
                    <a:off x="1039" y="3671"/>
                    <a:ext cx="33" cy="10"/>
                  </a:xfrm>
                  <a:custGeom>
                    <a:avLst/>
                    <a:gdLst/>
                    <a:ahLst/>
                    <a:cxnLst/>
                    <a:pathLst>
                      <a:path w="66" h="30">
                        <a:moveTo>
                          <a:pt x="0" y="30"/>
                        </a:moveTo>
                        <a:lnTo>
                          <a:pt x="12" y="0"/>
                        </a:lnTo>
                        <a:lnTo>
                          <a:pt x="54" y="0"/>
                        </a:lnTo>
                        <a:lnTo>
                          <a:pt x="66" y="30"/>
                        </a:lnTo>
                        <a:lnTo>
                          <a:pt x="0" y="30"/>
                        </a:lnTo>
                        <a:close/>
                      </a:path>
                    </a:pathLst>
                  </a:custGeom>
                  <a:solidFill>
                    <a:srgbClr val="808080"/>
                  </a:solidFill>
                  <a:ln w="9525">
                    <a:noFill/>
                  </a:ln>
                </p:spPr>
                <p:txBody>
                  <a:bodyPr/>
                  <a:p>
                    <a:endParaRPr lang="zh-CN" altLang="en-US"/>
                  </a:p>
                </p:txBody>
              </p:sp>
            </p:grpSp>
            <p:grpSp>
              <p:nvGrpSpPr>
                <p:cNvPr id="695705" name="组合 695704"/>
                <p:cNvGrpSpPr/>
                <p:nvPr/>
              </p:nvGrpSpPr>
              <p:grpSpPr>
                <a:xfrm>
                  <a:off x="1040" y="3672"/>
                  <a:ext cx="45" cy="23"/>
                  <a:chOff x="1040" y="3672"/>
                  <a:chExt cx="45" cy="23"/>
                </a:xfrm>
              </p:grpSpPr>
              <p:sp>
                <p:nvSpPr>
                  <p:cNvPr id="695706" name="任意多边形 695705"/>
                  <p:cNvSpPr/>
                  <p:nvPr/>
                </p:nvSpPr>
                <p:spPr>
                  <a:xfrm>
                    <a:off x="1040" y="3672"/>
                    <a:ext cx="20" cy="23"/>
                  </a:xfrm>
                  <a:custGeom>
                    <a:avLst/>
                    <a:gdLst/>
                    <a:ahLst/>
                    <a:cxnLst/>
                    <a:pathLst>
                      <a:path w="41" h="70">
                        <a:moveTo>
                          <a:pt x="24" y="70"/>
                        </a:moveTo>
                        <a:lnTo>
                          <a:pt x="0" y="35"/>
                        </a:lnTo>
                        <a:lnTo>
                          <a:pt x="13" y="0"/>
                        </a:lnTo>
                        <a:lnTo>
                          <a:pt x="41" y="35"/>
                        </a:lnTo>
                        <a:lnTo>
                          <a:pt x="24" y="70"/>
                        </a:lnTo>
                        <a:close/>
                      </a:path>
                    </a:pathLst>
                  </a:custGeom>
                  <a:solidFill>
                    <a:srgbClr val="202020"/>
                  </a:solidFill>
                  <a:ln w="9525">
                    <a:noFill/>
                  </a:ln>
                </p:spPr>
                <p:txBody>
                  <a:bodyPr/>
                  <a:p>
                    <a:endParaRPr lang="zh-CN" altLang="en-US"/>
                  </a:p>
                </p:txBody>
              </p:sp>
              <p:sp>
                <p:nvSpPr>
                  <p:cNvPr id="695707" name="任意多边形 695706"/>
                  <p:cNvSpPr/>
                  <p:nvPr/>
                </p:nvSpPr>
                <p:spPr>
                  <a:xfrm>
                    <a:off x="1047" y="3672"/>
                    <a:ext cx="32" cy="12"/>
                  </a:xfrm>
                  <a:custGeom>
                    <a:avLst/>
                    <a:gdLst/>
                    <a:ahLst/>
                    <a:cxnLst/>
                    <a:pathLst>
                      <a:path w="65" h="34">
                        <a:moveTo>
                          <a:pt x="0" y="0"/>
                        </a:moveTo>
                        <a:lnTo>
                          <a:pt x="41" y="0"/>
                        </a:lnTo>
                        <a:lnTo>
                          <a:pt x="65" y="34"/>
                        </a:lnTo>
                        <a:lnTo>
                          <a:pt x="24" y="34"/>
                        </a:lnTo>
                        <a:lnTo>
                          <a:pt x="0" y="0"/>
                        </a:lnTo>
                        <a:close/>
                      </a:path>
                    </a:pathLst>
                  </a:custGeom>
                  <a:solidFill>
                    <a:srgbClr val="606060"/>
                  </a:solidFill>
                  <a:ln w="9525">
                    <a:noFill/>
                  </a:ln>
                </p:spPr>
                <p:txBody>
                  <a:bodyPr/>
                  <a:p>
                    <a:endParaRPr lang="zh-CN" altLang="en-US"/>
                  </a:p>
                </p:txBody>
              </p:sp>
              <p:sp>
                <p:nvSpPr>
                  <p:cNvPr id="695708" name="任意多边形 695707"/>
                  <p:cNvSpPr/>
                  <p:nvPr/>
                </p:nvSpPr>
                <p:spPr>
                  <a:xfrm>
                    <a:off x="1053" y="3685"/>
                    <a:ext cx="32" cy="9"/>
                  </a:xfrm>
                  <a:custGeom>
                    <a:avLst/>
                    <a:gdLst/>
                    <a:ahLst/>
                    <a:cxnLst/>
                    <a:pathLst>
                      <a:path w="66" h="28">
                        <a:moveTo>
                          <a:pt x="0" y="28"/>
                        </a:moveTo>
                        <a:lnTo>
                          <a:pt x="12" y="0"/>
                        </a:lnTo>
                        <a:lnTo>
                          <a:pt x="54" y="0"/>
                        </a:lnTo>
                        <a:lnTo>
                          <a:pt x="66" y="28"/>
                        </a:lnTo>
                        <a:lnTo>
                          <a:pt x="0" y="28"/>
                        </a:lnTo>
                        <a:close/>
                      </a:path>
                    </a:pathLst>
                  </a:custGeom>
                  <a:solidFill>
                    <a:srgbClr val="808080"/>
                  </a:solidFill>
                  <a:ln w="9525">
                    <a:noFill/>
                  </a:ln>
                </p:spPr>
                <p:txBody>
                  <a:bodyPr/>
                  <a:p>
                    <a:endParaRPr lang="zh-CN" altLang="en-US"/>
                  </a:p>
                </p:txBody>
              </p:sp>
            </p:grpSp>
          </p:grpSp>
          <p:grpSp>
            <p:nvGrpSpPr>
              <p:cNvPr id="695709" name="组合 695708"/>
              <p:cNvGrpSpPr/>
              <p:nvPr/>
            </p:nvGrpSpPr>
            <p:grpSpPr>
              <a:xfrm>
                <a:off x="1054" y="3685"/>
                <a:ext cx="45" cy="23"/>
                <a:chOff x="1054" y="3685"/>
                <a:chExt cx="45" cy="23"/>
              </a:xfrm>
            </p:grpSpPr>
            <p:sp>
              <p:nvSpPr>
                <p:cNvPr id="695710" name="任意多边形 695709"/>
                <p:cNvSpPr/>
                <p:nvPr/>
              </p:nvSpPr>
              <p:spPr>
                <a:xfrm>
                  <a:off x="1054" y="3685"/>
                  <a:ext cx="20" cy="23"/>
                </a:xfrm>
                <a:custGeom>
                  <a:avLst/>
                  <a:gdLst/>
                  <a:ahLst/>
                  <a:cxnLst/>
                  <a:pathLst>
                    <a:path w="39" h="70">
                      <a:moveTo>
                        <a:pt x="23" y="70"/>
                      </a:moveTo>
                      <a:lnTo>
                        <a:pt x="0" y="34"/>
                      </a:lnTo>
                      <a:lnTo>
                        <a:pt x="13" y="0"/>
                      </a:lnTo>
                      <a:lnTo>
                        <a:pt x="39" y="34"/>
                      </a:lnTo>
                      <a:lnTo>
                        <a:pt x="23" y="70"/>
                      </a:lnTo>
                      <a:close/>
                    </a:path>
                  </a:pathLst>
                </a:custGeom>
                <a:solidFill>
                  <a:srgbClr val="202020"/>
                </a:solidFill>
                <a:ln w="9525">
                  <a:noFill/>
                </a:ln>
              </p:spPr>
              <p:txBody>
                <a:bodyPr/>
                <a:p>
                  <a:endParaRPr lang="zh-CN" altLang="en-US"/>
                </a:p>
              </p:txBody>
            </p:sp>
            <p:sp>
              <p:nvSpPr>
                <p:cNvPr id="695711" name="任意多边形 695710"/>
                <p:cNvSpPr/>
                <p:nvPr/>
              </p:nvSpPr>
              <p:spPr>
                <a:xfrm>
                  <a:off x="1061" y="3685"/>
                  <a:ext cx="32" cy="12"/>
                </a:xfrm>
                <a:custGeom>
                  <a:avLst/>
                  <a:gdLst/>
                  <a:ahLst/>
                  <a:cxnLst/>
                  <a:pathLst>
                    <a:path w="63" h="35">
                      <a:moveTo>
                        <a:pt x="0" y="0"/>
                      </a:moveTo>
                      <a:lnTo>
                        <a:pt x="41" y="0"/>
                      </a:lnTo>
                      <a:lnTo>
                        <a:pt x="63" y="35"/>
                      </a:lnTo>
                      <a:lnTo>
                        <a:pt x="24" y="35"/>
                      </a:lnTo>
                      <a:lnTo>
                        <a:pt x="0" y="0"/>
                      </a:lnTo>
                      <a:close/>
                    </a:path>
                  </a:pathLst>
                </a:custGeom>
                <a:solidFill>
                  <a:srgbClr val="606060"/>
                </a:solidFill>
                <a:ln w="9525">
                  <a:noFill/>
                </a:ln>
              </p:spPr>
              <p:txBody>
                <a:bodyPr/>
                <a:p>
                  <a:endParaRPr lang="zh-CN" altLang="en-US"/>
                </a:p>
              </p:txBody>
            </p:sp>
            <p:sp>
              <p:nvSpPr>
                <p:cNvPr id="695712" name="任意多边形 695711"/>
                <p:cNvSpPr/>
                <p:nvPr/>
              </p:nvSpPr>
              <p:spPr>
                <a:xfrm>
                  <a:off x="1066" y="3697"/>
                  <a:ext cx="33" cy="10"/>
                </a:xfrm>
                <a:custGeom>
                  <a:avLst/>
                  <a:gdLst/>
                  <a:ahLst/>
                  <a:cxnLst/>
                  <a:pathLst>
                    <a:path w="64" h="30">
                      <a:moveTo>
                        <a:pt x="0" y="30"/>
                      </a:moveTo>
                      <a:lnTo>
                        <a:pt x="13" y="0"/>
                      </a:lnTo>
                      <a:lnTo>
                        <a:pt x="52" y="0"/>
                      </a:lnTo>
                      <a:lnTo>
                        <a:pt x="64" y="30"/>
                      </a:lnTo>
                      <a:lnTo>
                        <a:pt x="0" y="30"/>
                      </a:lnTo>
                      <a:close/>
                    </a:path>
                  </a:pathLst>
                </a:custGeom>
                <a:solidFill>
                  <a:srgbClr val="808080"/>
                </a:solidFill>
                <a:ln w="9525">
                  <a:noFill/>
                </a:ln>
              </p:spPr>
              <p:txBody>
                <a:bodyPr/>
                <a:p>
                  <a:endParaRPr lang="zh-CN" altLang="en-US"/>
                </a:p>
              </p:txBody>
            </p:sp>
          </p:grpSp>
          <p:grpSp>
            <p:nvGrpSpPr>
              <p:cNvPr id="695713" name="组合 695712"/>
              <p:cNvGrpSpPr/>
              <p:nvPr/>
            </p:nvGrpSpPr>
            <p:grpSpPr>
              <a:xfrm>
                <a:off x="1067" y="3698"/>
                <a:ext cx="45" cy="23"/>
                <a:chOff x="1067" y="3698"/>
                <a:chExt cx="45" cy="23"/>
              </a:xfrm>
            </p:grpSpPr>
            <p:sp>
              <p:nvSpPr>
                <p:cNvPr id="695714" name="任意多边形 695713"/>
                <p:cNvSpPr/>
                <p:nvPr/>
              </p:nvSpPr>
              <p:spPr>
                <a:xfrm>
                  <a:off x="1067" y="3698"/>
                  <a:ext cx="20" cy="23"/>
                </a:xfrm>
                <a:custGeom>
                  <a:avLst/>
                  <a:gdLst/>
                  <a:ahLst/>
                  <a:cxnLst/>
                  <a:pathLst>
                    <a:path w="39" h="69">
                      <a:moveTo>
                        <a:pt x="22" y="69"/>
                      </a:moveTo>
                      <a:lnTo>
                        <a:pt x="0" y="34"/>
                      </a:lnTo>
                      <a:lnTo>
                        <a:pt x="12" y="0"/>
                      </a:lnTo>
                      <a:lnTo>
                        <a:pt x="39" y="34"/>
                      </a:lnTo>
                      <a:lnTo>
                        <a:pt x="22" y="69"/>
                      </a:lnTo>
                      <a:close/>
                    </a:path>
                  </a:pathLst>
                </a:custGeom>
                <a:solidFill>
                  <a:srgbClr val="202020"/>
                </a:solidFill>
                <a:ln w="9525">
                  <a:noFill/>
                </a:ln>
              </p:spPr>
              <p:txBody>
                <a:bodyPr/>
                <a:p>
                  <a:endParaRPr lang="zh-CN" altLang="en-US"/>
                </a:p>
              </p:txBody>
            </p:sp>
            <p:sp>
              <p:nvSpPr>
                <p:cNvPr id="695715" name="任意多边形 695714"/>
                <p:cNvSpPr/>
                <p:nvPr/>
              </p:nvSpPr>
              <p:spPr>
                <a:xfrm>
                  <a:off x="1074" y="3699"/>
                  <a:ext cx="32" cy="11"/>
                </a:xfrm>
                <a:custGeom>
                  <a:avLst/>
                  <a:gdLst/>
                  <a:ahLst/>
                  <a:cxnLst/>
                  <a:pathLst>
                    <a:path w="64" h="34">
                      <a:moveTo>
                        <a:pt x="0" y="0"/>
                      </a:moveTo>
                      <a:lnTo>
                        <a:pt x="39" y="0"/>
                      </a:lnTo>
                      <a:lnTo>
                        <a:pt x="64" y="34"/>
                      </a:lnTo>
                      <a:lnTo>
                        <a:pt x="25" y="34"/>
                      </a:lnTo>
                      <a:lnTo>
                        <a:pt x="0" y="0"/>
                      </a:lnTo>
                      <a:close/>
                    </a:path>
                  </a:pathLst>
                </a:custGeom>
                <a:solidFill>
                  <a:srgbClr val="606060"/>
                </a:solidFill>
                <a:ln w="9525">
                  <a:noFill/>
                </a:ln>
              </p:spPr>
              <p:txBody>
                <a:bodyPr/>
                <a:p>
                  <a:endParaRPr lang="zh-CN" altLang="en-US"/>
                </a:p>
              </p:txBody>
            </p:sp>
            <p:sp>
              <p:nvSpPr>
                <p:cNvPr id="695716" name="任意多边形 695715"/>
                <p:cNvSpPr/>
                <p:nvPr/>
              </p:nvSpPr>
              <p:spPr>
                <a:xfrm>
                  <a:off x="1079" y="3711"/>
                  <a:ext cx="33" cy="10"/>
                </a:xfrm>
                <a:custGeom>
                  <a:avLst/>
                  <a:gdLst/>
                  <a:ahLst/>
                  <a:cxnLst/>
                  <a:pathLst>
                    <a:path w="65" h="30">
                      <a:moveTo>
                        <a:pt x="0" y="30"/>
                      </a:moveTo>
                      <a:lnTo>
                        <a:pt x="11" y="0"/>
                      </a:lnTo>
                      <a:lnTo>
                        <a:pt x="53" y="0"/>
                      </a:lnTo>
                      <a:lnTo>
                        <a:pt x="65" y="30"/>
                      </a:lnTo>
                      <a:lnTo>
                        <a:pt x="0" y="30"/>
                      </a:lnTo>
                      <a:close/>
                    </a:path>
                  </a:pathLst>
                </a:custGeom>
                <a:solidFill>
                  <a:srgbClr val="808080"/>
                </a:solidFill>
                <a:ln w="9525">
                  <a:noFill/>
                </a:ln>
              </p:spPr>
              <p:txBody>
                <a:bodyPr/>
                <a:p>
                  <a:endParaRPr lang="zh-CN" altLang="en-US"/>
                </a:p>
              </p:txBody>
            </p:sp>
          </p:grpSp>
          <p:grpSp>
            <p:nvGrpSpPr>
              <p:cNvPr id="695717" name="组合 695716"/>
              <p:cNvGrpSpPr/>
              <p:nvPr/>
            </p:nvGrpSpPr>
            <p:grpSpPr>
              <a:xfrm>
                <a:off x="1079" y="3712"/>
                <a:ext cx="44" cy="23"/>
                <a:chOff x="1079" y="3712"/>
                <a:chExt cx="44" cy="23"/>
              </a:xfrm>
            </p:grpSpPr>
            <p:sp>
              <p:nvSpPr>
                <p:cNvPr id="695718" name="任意多边形 695717"/>
                <p:cNvSpPr/>
                <p:nvPr/>
              </p:nvSpPr>
              <p:spPr>
                <a:xfrm>
                  <a:off x="1079" y="3712"/>
                  <a:ext cx="21" cy="23"/>
                </a:xfrm>
                <a:custGeom>
                  <a:avLst/>
                  <a:gdLst/>
                  <a:ahLst/>
                  <a:cxnLst/>
                  <a:pathLst>
                    <a:path w="41" h="68">
                      <a:moveTo>
                        <a:pt x="24" y="68"/>
                      </a:moveTo>
                      <a:lnTo>
                        <a:pt x="0" y="32"/>
                      </a:lnTo>
                      <a:lnTo>
                        <a:pt x="13" y="0"/>
                      </a:lnTo>
                      <a:lnTo>
                        <a:pt x="41" y="32"/>
                      </a:lnTo>
                      <a:lnTo>
                        <a:pt x="24" y="68"/>
                      </a:lnTo>
                      <a:close/>
                    </a:path>
                  </a:pathLst>
                </a:custGeom>
                <a:solidFill>
                  <a:srgbClr val="202020"/>
                </a:solidFill>
                <a:ln w="9525">
                  <a:noFill/>
                </a:ln>
              </p:spPr>
              <p:txBody>
                <a:bodyPr/>
                <a:p>
                  <a:endParaRPr lang="zh-CN" altLang="en-US"/>
                </a:p>
              </p:txBody>
            </p:sp>
            <p:sp>
              <p:nvSpPr>
                <p:cNvPr id="695719" name="任意多边形 695718"/>
                <p:cNvSpPr/>
                <p:nvPr/>
              </p:nvSpPr>
              <p:spPr>
                <a:xfrm>
                  <a:off x="1087" y="3713"/>
                  <a:ext cx="31" cy="10"/>
                </a:xfrm>
                <a:custGeom>
                  <a:avLst/>
                  <a:gdLst/>
                  <a:ahLst/>
                  <a:cxnLst/>
                  <a:pathLst>
                    <a:path w="63" h="32">
                      <a:moveTo>
                        <a:pt x="0" y="0"/>
                      </a:moveTo>
                      <a:lnTo>
                        <a:pt x="40" y="0"/>
                      </a:lnTo>
                      <a:lnTo>
                        <a:pt x="63" y="32"/>
                      </a:lnTo>
                      <a:lnTo>
                        <a:pt x="23" y="32"/>
                      </a:lnTo>
                      <a:lnTo>
                        <a:pt x="0" y="0"/>
                      </a:lnTo>
                      <a:close/>
                    </a:path>
                  </a:pathLst>
                </a:custGeom>
                <a:solidFill>
                  <a:srgbClr val="606060"/>
                </a:solidFill>
                <a:ln w="9525">
                  <a:noFill/>
                </a:ln>
              </p:spPr>
              <p:txBody>
                <a:bodyPr/>
                <a:p>
                  <a:endParaRPr lang="zh-CN" altLang="en-US"/>
                </a:p>
              </p:txBody>
            </p:sp>
            <p:sp>
              <p:nvSpPr>
                <p:cNvPr id="695720" name="任意多边形 695719"/>
                <p:cNvSpPr/>
                <p:nvPr/>
              </p:nvSpPr>
              <p:spPr>
                <a:xfrm>
                  <a:off x="1092" y="3724"/>
                  <a:ext cx="31" cy="11"/>
                </a:xfrm>
                <a:custGeom>
                  <a:avLst/>
                  <a:gdLst/>
                  <a:ahLst/>
                  <a:cxnLst/>
                  <a:pathLst>
                    <a:path w="63" h="31">
                      <a:moveTo>
                        <a:pt x="0" y="31"/>
                      </a:moveTo>
                      <a:lnTo>
                        <a:pt x="12" y="0"/>
                      </a:lnTo>
                      <a:lnTo>
                        <a:pt x="52" y="0"/>
                      </a:lnTo>
                      <a:lnTo>
                        <a:pt x="63" y="31"/>
                      </a:lnTo>
                      <a:lnTo>
                        <a:pt x="0" y="31"/>
                      </a:lnTo>
                      <a:close/>
                    </a:path>
                  </a:pathLst>
                </a:custGeom>
                <a:solidFill>
                  <a:srgbClr val="808080"/>
                </a:solidFill>
                <a:ln w="9525">
                  <a:noFill/>
                </a:ln>
              </p:spPr>
              <p:txBody>
                <a:bodyPr/>
                <a:p>
                  <a:endParaRPr lang="zh-CN" altLang="en-US"/>
                </a:p>
              </p:txBody>
            </p:sp>
          </p:grpSp>
          <p:grpSp>
            <p:nvGrpSpPr>
              <p:cNvPr id="695721" name="组合 695720"/>
              <p:cNvGrpSpPr/>
              <p:nvPr/>
            </p:nvGrpSpPr>
            <p:grpSpPr>
              <a:xfrm>
                <a:off x="1093" y="3725"/>
                <a:ext cx="45" cy="23"/>
                <a:chOff x="1093" y="3725"/>
                <a:chExt cx="45" cy="23"/>
              </a:xfrm>
            </p:grpSpPr>
            <p:sp>
              <p:nvSpPr>
                <p:cNvPr id="695722" name="任意多边形 695721"/>
                <p:cNvSpPr/>
                <p:nvPr/>
              </p:nvSpPr>
              <p:spPr>
                <a:xfrm>
                  <a:off x="1093" y="3725"/>
                  <a:ext cx="20" cy="23"/>
                </a:xfrm>
                <a:custGeom>
                  <a:avLst/>
                  <a:gdLst/>
                  <a:ahLst/>
                  <a:cxnLst/>
                  <a:pathLst>
                    <a:path w="40" h="68">
                      <a:moveTo>
                        <a:pt x="24" y="68"/>
                      </a:moveTo>
                      <a:lnTo>
                        <a:pt x="0" y="33"/>
                      </a:lnTo>
                      <a:lnTo>
                        <a:pt x="12" y="0"/>
                      </a:lnTo>
                      <a:lnTo>
                        <a:pt x="40" y="33"/>
                      </a:lnTo>
                      <a:lnTo>
                        <a:pt x="24" y="68"/>
                      </a:lnTo>
                      <a:close/>
                    </a:path>
                  </a:pathLst>
                </a:custGeom>
                <a:solidFill>
                  <a:srgbClr val="202020"/>
                </a:solidFill>
                <a:ln w="9525">
                  <a:noFill/>
                </a:ln>
              </p:spPr>
              <p:txBody>
                <a:bodyPr/>
                <a:p>
                  <a:endParaRPr lang="zh-CN" altLang="en-US"/>
                </a:p>
              </p:txBody>
            </p:sp>
            <p:sp>
              <p:nvSpPr>
                <p:cNvPr id="695723" name="任意多边形 695722"/>
                <p:cNvSpPr/>
                <p:nvPr/>
              </p:nvSpPr>
              <p:spPr>
                <a:xfrm>
                  <a:off x="1100" y="3726"/>
                  <a:ext cx="32" cy="11"/>
                </a:xfrm>
                <a:custGeom>
                  <a:avLst/>
                  <a:gdLst/>
                  <a:ahLst/>
                  <a:cxnLst/>
                  <a:pathLst>
                    <a:path w="64" h="34">
                      <a:moveTo>
                        <a:pt x="0" y="0"/>
                      </a:moveTo>
                      <a:lnTo>
                        <a:pt x="40" y="0"/>
                      </a:lnTo>
                      <a:lnTo>
                        <a:pt x="64" y="34"/>
                      </a:lnTo>
                      <a:lnTo>
                        <a:pt x="25" y="34"/>
                      </a:lnTo>
                      <a:lnTo>
                        <a:pt x="0" y="0"/>
                      </a:lnTo>
                      <a:close/>
                    </a:path>
                  </a:pathLst>
                </a:custGeom>
                <a:solidFill>
                  <a:srgbClr val="606060"/>
                </a:solidFill>
                <a:ln w="9525">
                  <a:noFill/>
                </a:ln>
              </p:spPr>
              <p:txBody>
                <a:bodyPr/>
                <a:p>
                  <a:endParaRPr lang="zh-CN" altLang="en-US"/>
                </a:p>
              </p:txBody>
            </p:sp>
            <p:sp>
              <p:nvSpPr>
                <p:cNvPr id="695724" name="任意多边形 695723"/>
                <p:cNvSpPr/>
                <p:nvPr/>
              </p:nvSpPr>
              <p:spPr>
                <a:xfrm>
                  <a:off x="1106" y="3738"/>
                  <a:ext cx="32" cy="9"/>
                </a:xfrm>
                <a:custGeom>
                  <a:avLst/>
                  <a:gdLst/>
                  <a:ahLst/>
                  <a:cxnLst/>
                  <a:pathLst>
                    <a:path w="65" h="28">
                      <a:moveTo>
                        <a:pt x="0" y="28"/>
                      </a:moveTo>
                      <a:lnTo>
                        <a:pt x="12" y="0"/>
                      </a:lnTo>
                      <a:lnTo>
                        <a:pt x="53" y="0"/>
                      </a:lnTo>
                      <a:lnTo>
                        <a:pt x="65" y="28"/>
                      </a:lnTo>
                      <a:lnTo>
                        <a:pt x="0" y="28"/>
                      </a:lnTo>
                      <a:close/>
                    </a:path>
                  </a:pathLst>
                </a:custGeom>
                <a:solidFill>
                  <a:srgbClr val="808080"/>
                </a:solidFill>
                <a:ln w="9525">
                  <a:noFill/>
                </a:ln>
              </p:spPr>
              <p:txBody>
                <a:bodyPr/>
                <a:p>
                  <a:endParaRPr lang="zh-CN" altLang="en-US"/>
                </a:p>
              </p:txBody>
            </p:sp>
          </p:grpSp>
          <p:grpSp>
            <p:nvGrpSpPr>
              <p:cNvPr id="695725" name="组合 695724"/>
              <p:cNvGrpSpPr/>
              <p:nvPr/>
            </p:nvGrpSpPr>
            <p:grpSpPr>
              <a:xfrm>
                <a:off x="1108" y="3739"/>
                <a:ext cx="44" cy="23"/>
                <a:chOff x="1108" y="3739"/>
                <a:chExt cx="44" cy="23"/>
              </a:xfrm>
            </p:grpSpPr>
            <p:sp>
              <p:nvSpPr>
                <p:cNvPr id="695726" name="任意多边形 695725"/>
                <p:cNvSpPr/>
                <p:nvPr/>
              </p:nvSpPr>
              <p:spPr>
                <a:xfrm>
                  <a:off x="1108" y="3739"/>
                  <a:ext cx="19" cy="23"/>
                </a:xfrm>
                <a:custGeom>
                  <a:avLst/>
                  <a:gdLst/>
                  <a:ahLst/>
                  <a:cxnLst/>
                  <a:pathLst>
                    <a:path w="40" h="69">
                      <a:moveTo>
                        <a:pt x="23" y="69"/>
                      </a:moveTo>
                      <a:lnTo>
                        <a:pt x="0" y="34"/>
                      </a:lnTo>
                      <a:lnTo>
                        <a:pt x="12" y="0"/>
                      </a:lnTo>
                      <a:lnTo>
                        <a:pt x="40" y="34"/>
                      </a:lnTo>
                      <a:lnTo>
                        <a:pt x="23" y="69"/>
                      </a:lnTo>
                      <a:close/>
                    </a:path>
                  </a:pathLst>
                </a:custGeom>
                <a:solidFill>
                  <a:srgbClr val="202020"/>
                </a:solidFill>
                <a:ln w="9525">
                  <a:noFill/>
                </a:ln>
              </p:spPr>
              <p:txBody>
                <a:bodyPr/>
                <a:p>
                  <a:endParaRPr lang="zh-CN" altLang="en-US"/>
                </a:p>
              </p:txBody>
            </p:sp>
            <p:sp>
              <p:nvSpPr>
                <p:cNvPr id="695727" name="任意多边形 695726"/>
                <p:cNvSpPr/>
                <p:nvPr/>
              </p:nvSpPr>
              <p:spPr>
                <a:xfrm>
                  <a:off x="1114" y="3740"/>
                  <a:ext cx="32" cy="11"/>
                </a:xfrm>
                <a:custGeom>
                  <a:avLst/>
                  <a:gdLst/>
                  <a:ahLst/>
                  <a:cxnLst/>
                  <a:pathLst>
                    <a:path w="64" h="35">
                      <a:moveTo>
                        <a:pt x="0" y="0"/>
                      </a:moveTo>
                      <a:lnTo>
                        <a:pt x="42" y="0"/>
                      </a:lnTo>
                      <a:lnTo>
                        <a:pt x="64" y="35"/>
                      </a:lnTo>
                      <a:lnTo>
                        <a:pt x="25" y="35"/>
                      </a:lnTo>
                      <a:lnTo>
                        <a:pt x="0" y="0"/>
                      </a:lnTo>
                      <a:close/>
                    </a:path>
                  </a:pathLst>
                </a:custGeom>
                <a:solidFill>
                  <a:srgbClr val="606060"/>
                </a:solidFill>
                <a:ln w="9525">
                  <a:noFill/>
                </a:ln>
              </p:spPr>
              <p:txBody>
                <a:bodyPr/>
                <a:p>
                  <a:endParaRPr lang="zh-CN" altLang="en-US"/>
                </a:p>
              </p:txBody>
            </p:sp>
            <p:sp>
              <p:nvSpPr>
                <p:cNvPr id="695728" name="任意多边形 695727"/>
                <p:cNvSpPr/>
                <p:nvPr/>
              </p:nvSpPr>
              <p:spPr>
                <a:xfrm>
                  <a:off x="1120" y="3752"/>
                  <a:ext cx="32" cy="10"/>
                </a:xfrm>
                <a:custGeom>
                  <a:avLst/>
                  <a:gdLst/>
                  <a:ahLst/>
                  <a:cxnLst/>
                  <a:pathLst>
                    <a:path w="66" h="30">
                      <a:moveTo>
                        <a:pt x="0" y="30"/>
                      </a:moveTo>
                      <a:lnTo>
                        <a:pt x="15" y="0"/>
                      </a:lnTo>
                      <a:lnTo>
                        <a:pt x="54" y="0"/>
                      </a:lnTo>
                      <a:lnTo>
                        <a:pt x="66" y="30"/>
                      </a:lnTo>
                      <a:lnTo>
                        <a:pt x="0" y="30"/>
                      </a:lnTo>
                      <a:close/>
                    </a:path>
                  </a:pathLst>
                </a:custGeom>
                <a:solidFill>
                  <a:srgbClr val="808080"/>
                </a:solidFill>
                <a:ln w="9525">
                  <a:noFill/>
                </a:ln>
              </p:spPr>
              <p:txBody>
                <a:bodyPr/>
                <a:p>
                  <a:endParaRPr lang="zh-CN" altLang="en-US"/>
                </a:p>
              </p:txBody>
            </p:sp>
          </p:grpSp>
          <p:grpSp>
            <p:nvGrpSpPr>
              <p:cNvPr id="695729" name="组合 695728"/>
              <p:cNvGrpSpPr/>
              <p:nvPr/>
            </p:nvGrpSpPr>
            <p:grpSpPr>
              <a:xfrm>
                <a:off x="1121" y="3753"/>
                <a:ext cx="45" cy="23"/>
                <a:chOff x="1121" y="3753"/>
                <a:chExt cx="45" cy="23"/>
              </a:xfrm>
            </p:grpSpPr>
            <p:sp>
              <p:nvSpPr>
                <p:cNvPr id="695730" name="任意多边形 695729"/>
                <p:cNvSpPr/>
                <p:nvPr/>
              </p:nvSpPr>
              <p:spPr>
                <a:xfrm>
                  <a:off x="1121" y="3753"/>
                  <a:ext cx="20" cy="23"/>
                </a:xfrm>
                <a:custGeom>
                  <a:avLst/>
                  <a:gdLst/>
                  <a:ahLst/>
                  <a:cxnLst/>
                  <a:pathLst>
                    <a:path w="39" h="68">
                      <a:moveTo>
                        <a:pt x="22" y="68"/>
                      </a:moveTo>
                      <a:lnTo>
                        <a:pt x="0" y="35"/>
                      </a:lnTo>
                      <a:lnTo>
                        <a:pt x="12" y="0"/>
                      </a:lnTo>
                      <a:lnTo>
                        <a:pt x="39" y="35"/>
                      </a:lnTo>
                      <a:lnTo>
                        <a:pt x="22" y="68"/>
                      </a:lnTo>
                      <a:close/>
                    </a:path>
                  </a:pathLst>
                </a:custGeom>
                <a:solidFill>
                  <a:srgbClr val="202020"/>
                </a:solidFill>
                <a:ln w="9525">
                  <a:noFill/>
                </a:ln>
              </p:spPr>
              <p:txBody>
                <a:bodyPr/>
                <a:p>
                  <a:endParaRPr lang="zh-CN" altLang="en-US"/>
                </a:p>
              </p:txBody>
            </p:sp>
            <p:sp>
              <p:nvSpPr>
                <p:cNvPr id="695731" name="任意多边形 695730"/>
                <p:cNvSpPr/>
                <p:nvPr/>
              </p:nvSpPr>
              <p:spPr>
                <a:xfrm>
                  <a:off x="1127" y="3753"/>
                  <a:ext cx="33" cy="12"/>
                </a:xfrm>
                <a:custGeom>
                  <a:avLst/>
                  <a:gdLst/>
                  <a:ahLst/>
                  <a:cxnLst/>
                  <a:pathLst>
                    <a:path w="64" h="35">
                      <a:moveTo>
                        <a:pt x="0" y="0"/>
                      </a:moveTo>
                      <a:lnTo>
                        <a:pt x="39" y="0"/>
                      </a:lnTo>
                      <a:lnTo>
                        <a:pt x="64" y="35"/>
                      </a:lnTo>
                      <a:lnTo>
                        <a:pt x="24" y="35"/>
                      </a:lnTo>
                      <a:lnTo>
                        <a:pt x="0" y="0"/>
                      </a:lnTo>
                      <a:close/>
                    </a:path>
                  </a:pathLst>
                </a:custGeom>
                <a:solidFill>
                  <a:srgbClr val="606060"/>
                </a:solidFill>
                <a:ln w="9525">
                  <a:noFill/>
                </a:ln>
              </p:spPr>
              <p:txBody>
                <a:bodyPr/>
                <a:p>
                  <a:endParaRPr lang="zh-CN" altLang="en-US"/>
                </a:p>
              </p:txBody>
            </p:sp>
            <p:sp>
              <p:nvSpPr>
                <p:cNvPr id="695732" name="任意多边形 695731"/>
                <p:cNvSpPr/>
                <p:nvPr/>
              </p:nvSpPr>
              <p:spPr>
                <a:xfrm>
                  <a:off x="1133" y="3766"/>
                  <a:ext cx="33" cy="9"/>
                </a:xfrm>
                <a:custGeom>
                  <a:avLst/>
                  <a:gdLst/>
                  <a:ahLst/>
                  <a:cxnLst/>
                  <a:pathLst>
                    <a:path w="66" h="29">
                      <a:moveTo>
                        <a:pt x="0" y="29"/>
                      </a:moveTo>
                      <a:lnTo>
                        <a:pt x="12" y="0"/>
                      </a:lnTo>
                      <a:lnTo>
                        <a:pt x="54" y="0"/>
                      </a:lnTo>
                      <a:lnTo>
                        <a:pt x="66" y="29"/>
                      </a:lnTo>
                      <a:lnTo>
                        <a:pt x="0" y="29"/>
                      </a:lnTo>
                      <a:close/>
                    </a:path>
                  </a:pathLst>
                </a:custGeom>
                <a:solidFill>
                  <a:srgbClr val="808080"/>
                </a:solidFill>
                <a:ln w="9525">
                  <a:noFill/>
                </a:ln>
              </p:spPr>
              <p:txBody>
                <a:bodyPr/>
                <a:p>
                  <a:endParaRPr lang="zh-CN" altLang="en-US"/>
                </a:p>
              </p:txBody>
            </p:sp>
          </p:grpSp>
          <p:grpSp>
            <p:nvGrpSpPr>
              <p:cNvPr id="695733" name="组合 695732"/>
              <p:cNvGrpSpPr/>
              <p:nvPr/>
            </p:nvGrpSpPr>
            <p:grpSpPr>
              <a:xfrm>
                <a:off x="1133" y="3767"/>
                <a:ext cx="44" cy="23"/>
                <a:chOff x="1133" y="3767"/>
                <a:chExt cx="44" cy="23"/>
              </a:xfrm>
            </p:grpSpPr>
            <p:sp>
              <p:nvSpPr>
                <p:cNvPr id="695734" name="任意多边形 695733"/>
                <p:cNvSpPr/>
                <p:nvPr/>
              </p:nvSpPr>
              <p:spPr>
                <a:xfrm>
                  <a:off x="1133" y="3767"/>
                  <a:ext cx="20" cy="23"/>
                </a:xfrm>
                <a:custGeom>
                  <a:avLst/>
                  <a:gdLst/>
                  <a:ahLst/>
                  <a:cxnLst/>
                  <a:pathLst>
                    <a:path w="39" h="69">
                      <a:moveTo>
                        <a:pt x="23" y="69"/>
                      </a:moveTo>
                      <a:lnTo>
                        <a:pt x="0" y="33"/>
                      </a:lnTo>
                      <a:lnTo>
                        <a:pt x="12" y="0"/>
                      </a:lnTo>
                      <a:lnTo>
                        <a:pt x="39" y="33"/>
                      </a:lnTo>
                      <a:lnTo>
                        <a:pt x="23" y="69"/>
                      </a:lnTo>
                      <a:close/>
                    </a:path>
                  </a:pathLst>
                </a:custGeom>
                <a:solidFill>
                  <a:srgbClr val="202020"/>
                </a:solidFill>
                <a:ln w="9525">
                  <a:noFill/>
                </a:ln>
              </p:spPr>
              <p:txBody>
                <a:bodyPr/>
                <a:p>
                  <a:endParaRPr lang="zh-CN" altLang="en-US"/>
                </a:p>
              </p:txBody>
            </p:sp>
            <p:sp>
              <p:nvSpPr>
                <p:cNvPr id="695735" name="任意多边形 695734"/>
                <p:cNvSpPr/>
                <p:nvPr/>
              </p:nvSpPr>
              <p:spPr>
                <a:xfrm>
                  <a:off x="1140" y="3767"/>
                  <a:ext cx="32" cy="11"/>
                </a:xfrm>
                <a:custGeom>
                  <a:avLst/>
                  <a:gdLst/>
                  <a:ahLst/>
                  <a:cxnLst/>
                  <a:pathLst>
                    <a:path w="64" h="33">
                      <a:moveTo>
                        <a:pt x="0" y="0"/>
                      </a:moveTo>
                      <a:lnTo>
                        <a:pt x="41" y="0"/>
                      </a:lnTo>
                      <a:lnTo>
                        <a:pt x="64" y="33"/>
                      </a:lnTo>
                      <a:lnTo>
                        <a:pt x="23" y="33"/>
                      </a:lnTo>
                      <a:lnTo>
                        <a:pt x="0" y="0"/>
                      </a:lnTo>
                      <a:close/>
                    </a:path>
                  </a:pathLst>
                </a:custGeom>
                <a:solidFill>
                  <a:srgbClr val="606060"/>
                </a:solidFill>
                <a:ln w="9525">
                  <a:noFill/>
                </a:ln>
              </p:spPr>
              <p:txBody>
                <a:bodyPr/>
                <a:p>
                  <a:endParaRPr lang="zh-CN" altLang="en-US"/>
                </a:p>
              </p:txBody>
            </p:sp>
            <p:sp>
              <p:nvSpPr>
                <p:cNvPr id="695736" name="任意多边形 695735"/>
                <p:cNvSpPr/>
                <p:nvPr/>
              </p:nvSpPr>
              <p:spPr>
                <a:xfrm>
                  <a:off x="1146" y="3779"/>
                  <a:ext cx="31" cy="10"/>
                </a:xfrm>
                <a:custGeom>
                  <a:avLst/>
                  <a:gdLst/>
                  <a:ahLst/>
                  <a:cxnLst/>
                  <a:pathLst>
                    <a:path w="63" h="31">
                      <a:moveTo>
                        <a:pt x="0" y="31"/>
                      </a:moveTo>
                      <a:lnTo>
                        <a:pt x="11" y="0"/>
                      </a:lnTo>
                      <a:lnTo>
                        <a:pt x="52" y="0"/>
                      </a:lnTo>
                      <a:lnTo>
                        <a:pt x="63" y="31"/>
                      </a:lnTo>
                      <a:lnTo>
                        <a:pt x="0" y="31"/>
                      </a:lnTo>
                      <a:close/>
                    </a:path>
                  </a:pathLst>
                </a:custGeom>
                <a:solidFill>
                  <a:srgbClr val="808080"/>
                </a:solidFill>
                <a:ln w="9525">
                  <a:noFill/>
                </a:ln>
              </p:spPr>
              <p:txBody>
                <a:bodyPr/>
                <a:p>
                  <a:endParaRPr lang="zh-CN" altLang="en-US"/>
                </a:p>
              </p:txBody>
            </p:sp>
          </p:grpSp>
          <p:sp>
            <p:nvSpPr>
              <p:cNvPr id="695737" name="任意多边形 695736"/>
              <p:cNvSpPr/>
              <p:nvPr/>
            </p:nvSpPr>
            <p:spPr>
              <a:xfrm>
                <a:off x="972" y="3556"/>
                <a:ext cx="40" cy="12"/>
              </a:xfrm>
              <a:custGeom>
                <a:avLst/>
                <a:gdLst/>
                <a:ahLst/>
                <a:cxnLst/>
                <a:pathLst>
                  <a:path w="79" h="36">
                    <a:moveTo>
                      <a:pt x="0" y="0"/>
                    </a:moveTo>
                    <a:lnTo>
                      <a:pt x="27" y="36"/>
                    </a:lnTo>
                    <a:lnTo>
                      <a:pt x="79" y="36"/>
                    </a:lnTo>
                    <a:lnTo>
                      <a:pt x="50" y="0"/>
                    </a:lnTo>
                    <a:lnTo>
                      <a:pt x="0" y="0"/>
                    </a:lnTo>
                    <a:close/>
                  </a:path>
                </a:pathLst>
              </a:custGeom>
              <a:solidFill>
                <a:srgbClr val="FFFFFF"/>
              </a:solidFill>
              <a:ln w="9525">
                <a:noFill/>
              </a:ln>
            </p:spPr>
            <p:txBody>
              <a:bodyPr/>
              <a:p>
                <a:endParaRPr lang="zh-CN" altLang="en-US"/>
              </a:p>
            </p:txBody>
          </p:sp>
          <p:sp>
            <p:nvSpPr>
              <p:cNvPr id="695738" name="任意多边形 695737"/>
              <p:cNvSpPr/>
              <p:nvPr/>
            </p:nvSpPr>
            <p:spPr>
              <a:xfrm>
                <a:off x="993" y="3576"/>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695739" name="任意多边形 695738"/>
              <p:cNvSpPr/>
              <p:nvPr/>
            </p:nvSpPr>
            <p:spPr>
              <a:xfrm>
                <a:off x="1012" y="3594"/>
                <a:ext cx="39" cy="12"/>
              </a:xfrm>
              <a:custGeom>
                <a:avLst/>
                <a:gdLst/>
                <a:ahLst/>
                <a:cxnLst/>
                <a:pathLst>
                  <a:path w="78" h="36">
                    <a:moveTo>
                      <a:pt x="0" y="0"/>
                    </a:moveTo>
                    <a:lnTo>
                      <a:pt x="27" y="36"/>
                    </a:lnTo>
                    <a:lnTo>
                      <a:pt x="78" y="36"/>
                    </a:lnTo>
                    <a:lnTo>
                      <a:pt x="49" y="0"/>
                    </a:lnTo>
                    <a:lnTo>
                      <a:pt x="0" y="0"/>
                    </a:lnTo>
                    <a:close/>
                  </a:path>
                </a:pathLst>
              </a:custGeom>
              <a:solidFill>
                <a:srgbClr val="FFFFFF"/>
              </a:solidFill>
              <a:ln w="9525">
                <a:noFill/>
              </a:ln>
            </p:spPr>
            <p:txBody>
              <a:bodyPr/>
              <a:p>
                <a:endParaRPr lang="zh-CN" altLang="en-US"/>
              </a:p>
            </p:txBody>
          </p:sp>
          <p:sp>
            <p:nvSpPr>
              <p:cNvPr id="695740" name="任意多边形 695739"/>
              <p:cNvSpPr/>
              <p:nvPr/>
            </p:nvSpPr>
            <p:spPr>
              <a:xfrm>
                <a:off x="1032" y="3613"/>
                <a:ext cx="40"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695741" name="任意多边形 695740"/>
              <p:cNvSpPr/>
              <p:nvPr/>
            </p:nvSpPr>
            <p:spPr>
              <a:xfrm>
                <a:off x="1053" y="3632"/>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695742" name="任意多边形 695741"/>
              <p:cNvSpPr/>
              <p:nvPr/>
            </p:nvSpPr>
            <p:spPr>
              <a:xfrm>
                <a:off x="1074" y="3651"/>
                <a:ext cx="40" cy="12"/>
              </a:xfrm>
              <a:custGeom>
                <a:avLst/>
                <a:gdLst/>
                <a:ahLst/>
                <a:cxnLst/>
                <a:pathLst>
                  <a:path w="79" h="35">
                    <a:moveTo>
                      <a:pt x="0" y="0"/>
                    </a:moveTo>
                    <a:lnTo>
                      <a:pt x="28" y="35"/>
                    </a:lnTo>
                    <a:lnTo>
                      <a:pt x="79" y="35"/>
                    </a:lnTo>
                    <a:lnTo>
                      <a:pt x="50" y="0"/>
                    </a:lnTo>
                    <a:lnTo>
                      <a:pt x="0" y="0"/>
                    </a:lnTo>
                    <a:close/>
                  </a:path>
                </a:pathLst>
              </a:custGeom>
              <a:solidFill>
                <a:srgbClr val="FFFFFF"/>
              </a:solidFill>
              <a:ln w="9525">
                <a:noFill/>
              </a:ln>
            </p:spPr>
            <p:txBody>
              <a:bodyPr/>
              <a:p>
                <a:endParaRPr lang="zh-CN" altLang="en-US"/>
              </a:p>
            </p:txBody>
          </p:sp>
          <p:sp>
            <p:nvSpPr>
              <p:cNvPr id="695743" name="任意多边形 695742"/>
              <p:cNvSpPr/>
              <p:nvPr/>
            </p:nvSpPr>
            <p:spPr>
              <a:xfrm>
                <a:off x="1095" y="3669"/>
                <a:ext cx="40" cy="12"/>
              </a:xfrm>
              <a:custGeom>
                <a:avLst/>
                <a:gdLst/>
                <a:ahLst/>
                <a:cxnLst/>
                <a:pathLst>
                  <a:path w="80" h="36">
                    <a:moveTo>
                      <a:pt x="0" y="0"/>
                    </a:moveTo>
                    <a:lnTo>
                      <a:pt x="28" y="36"/>
                    </a:lnTo>
                    <a:lnTo>
                      <a:pt x="80" y="36"/>
                    </a:lnTo>
                    <a:lnTo>
                      <a:pt x="51" y="0"/>
                    </a:lnTo>
                    <a:lnTo>
                      <a:pt x="0" y="0"/>
                    </a:lnTo>
                    <a:close/>
                  </a:path>
                </a:pathLst>
              </a:custGeom>
              <a:solidFill>
                <a:srgbClr val="FFFFFF"/>
              </a:solidFill>
              <a:ln w="9525">
                <a:noFill/>
              </a:ln>
            </p:spPr>
            <p:txBody>
              <a:bodyPr/>
              <a:p>
                <a:endParaRPr lang="zh-CN" altLang="en-US"/>
              </a:p>
            </p:txBody>
          </p:sp>
          <p:sp>
            <p:nvSpPr>
              <p:cNvPr id="695744" name="任意多边形 695743"/>
              <p:cNvSpPr/>
              <p:nvPr/>
            </p:nvSpPr>
            <p:spPr>
              <a:xfrm>
                <a:off x="1115" y="3688"/>
                <a:ext cx="40" cy="12"/>
              </a:xfrm>
              <a:custGeom>
                <a:avLst/>
                <a:gdLst/>
                <a:ahLst/>
                <a:cxnLst/>
                <a:pathLst>
                  <a:path w="80" h="36">
                    <a:moveTo>
                      <a:pt x="0" y="0"/>
                    </a:moveTo>
                    <a:lnTo>
                      <a:pt x="27" y="36"/>
                    </a:lnTo>
                    <a:lnTo>
                      <a:pt x="80" y="36"/>
                    </a:lnTo>
                    <a:lnTo>
                      <a:pt x="51" y="0"/>
                    </a:lnTo>
                    <a:lnTo>
                      <a:pt x="0" y="0"/>
                    </a:lnTo>
                    <a:close/>
                  </a:path>
                </a:pathLst>
              </a:custGeom>
              <a:solidFill>
                <a:srgbClr val="FFFFFF"/>
              </a:solidFill>
              <a:ln w="9525">
                <a:noFill/>
              </a:ln>
            </p:spPr>
            <p:txBody>
              <a:bodyPr/>
              <a:p>
                <a:endParaRPr lang="zh-CN" altLang="en-US"/>
              </a:p>
            </p:txBody>
          </p:sp>
          <p:sp>
            <p:nvSpPr>
              <p:cNvPr id="695745" name="任意多边形 695744"/>
              <p:cNvSpPr/>
              <p:nvPr/>
            </p:nvSpPr>
            <p:spPr>
              <a:xfrm>
                <a:off x="1134" y="3707"/>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695746" name="任意多边形 695745"/>
              <p:cNvSpPr/>
              <p:nvPr/>
            </p:nvSpPr>
            <p:spPr>
              <a:xfrm>
                <a:off x="1154" y="3726"/>
                <a:ext cx="40" cy="12"/>
              </a:xfrm>
              <a:custGeom>
                <a:avLst/>
                <a:gdLst/>
                <a:ahLst/>
                <a:cxnLst/>
                <a:pathLst>
                  <a:path w="80" h="36">
                    <a:moveTo>
                      <a:pt x="0" y="0"/>
                    </a:moveTo>
                    <a:lnTo>
                      <a:pt x="27" y="36"/>
                    </a:lnTo>
                    <a:lnTo>
                      <a:pt x="80" y="36"/>
                    </a:lnTo>
                    <a:lnTo>
                      <a:pt x="51" y="0"/>
                    </a:lnTo>
                    <a:lnTo>
                      <a:pt x="0" y="0"/>
                    </a:lnTo>
                    <a:close/>
                  </a:path>
                </a:pathLst>
              </a:custGeom>
              <a:solidFill>
                <a:srgbClr val="FFFFFF"/>
              </a:solidFill>
              <a:ln w="9525">
                <a:noFill/>
              </a:ln>
            </p:spPr>
            <p:txBody>
              <a:bodyPr/>
              <a:p>
                <a:endParaRPr lang="zh-CN" altLang="en-US"/>
              </a:p>
            </p:txBody>
          </p:sp>
          <p:sp>
            <p:nvSpPr>
              <p:cNvPr id="695747" name="任意多边形 695746"/>
              <p:cNvSpPr/>
              <p:nvPr/>
            </p:nvSpPr>
            <p:spPr>
              <a:xfrm>
                <a:off x="1175" y="3745"/>
                <a:ext cx="40" cy="12"/>
              </a:xfrm>
              <a:custGeom>
                <a:avLst/>
                <a:gdLst/>
                <a:ahLst/>
                <a:cxnLst/>
                <a:pathLst>
                  <a:path w="81" h="36">
                    <a:moveTo>
                      <a:pt x="0" y="0"/>
                    </a:moveTo>
                    <a:lnTo>
                      <a:pt x="28" y="36"/>
                    </a:lnTo>
                    <a:lnTo>
                      <a:pt x="81" y="36"/>
                    </a:lnTo>
                    <a:lnTo>
                      <a:pt x="52" y="0"/>
                    </a:lnTo>
                    <a:lnTo>
                      <a:pt x="0" y="0"/>
                    </a:lnTo>
                    <a:close/>
                  </a:path>
                </a:pathLst>
              </a:custGeom>
              <a:solidFill>
                <a:srgbClr val="FFFFFF"/>
              </a:solidFill>
              <a:ln w="9525">
                <a:noFill/>
              </a:ln>
            </p:spPr>
            <p:txBody>
              <a:bodyPr/>
              <a:p>
                <a:endParaRPr lang="zh-CN" altLang="en-US"/>
              </a:p>
            </p:txBody>
          </p:sp>
          <p:grpSp>
            <p:nvGrpSpPr>
              <p:cNvPr id="695748" name="组合 695747"/>
              <p:cNvGrpSpPr/>
              <p:nvPr/>
            </p:nvGrpSpPr>
            <p:grpSpPr>
              <a:xfrm>
                <a:off x="700" y="3535"/>
                <a:ext cx="49" cy="24"/>
                <a:chOff x="700" y="3535"/>
                <a:chExt cx="49" cy="24"/>
              </a:xfrm>
            </p:grpSpPr>
            <p:sp>
              <p:nvSpPr>
                <p:cNvPr id="695749" name="任意多边形 695748"/>
                <p:cNvSpPr/>
                <p:nvPr/>
              </p:nvSpPr>
              <p:spPr>
                <a:xfrm>
                  <a:off x="700" y="3535"/>
                  <a:ext cx="12" cy="24"/>
                </a:xfrm>
                <a:custGeom>
                  <a:avLst/>
                  <a:gdLst/>
                  <a:ahLst/>
                  <a:cxnLst/>
                  <a:pathLst>
                    <a:path w="24" h="70">
                      <a:moveTo>
                        <a:pt x="15" y="70"/>
                      </a:moveTo>
                      <a:lnTo>
                        <a:pt x="0" y="27"/>
                      </a:lnTo>
                      <a:lnTo>
                        <a:pt x="10" y="0"/>
                      </a:lnTo>
                      <a:lnTo>
                        <a:pt x="24" y="32"/>
                      </a:lnTo>
                      <a:lnTo>
                        <a:pt x="15" y="70"/>
                      </a:lnTo>
                      <a:close/>
                    </a:path>
                  </a:pathLst>
                </a:custGeom>
                <a:solidFill>
                  <a:srgbClr val="606060"/>
                </a:solidFill>
                <a:ln w="9525">
                  <a:noFill/>
                </a:ln>
              </p:spPr>
              <p:txBody>
                <a:bodyPr/>
                <a:p>
                  <a:endParaRPr lang="zh-CN" altLang="en-US"/>
                </a:p>
              </p:txBody>
            </p:sp>
            <p:sp>
              <p:nvSpPr>
                <p:cNvPr id="695750" name="任意多边形 695749"/>
                <p:cNvSpPr/>
                <p:nvPr/>
              </p:nvSpPr>
              <p:spPr>
                <a:xfrm>
                  <a:off x="705" y="3536"/>
                  <a:ext cx="37" cy="10"/>
                </a:xfrm>
                <a:custGeom>
                  <a:avLst/>
                  <a:gdLst/>
                  <a:ahLst/>
                  <a:cxnLst/>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w="9525">
                  <a:noFill/>
                </a:ln>
              </p:spPr>
              <p:txBody>
                <a:bodyPr/>
                <a:p>
                  <a:endParaRPr lang="zh-CN" altLang="en-US"/>
                </a:p>
              </p:txBody>
            </p:sp>
            <p:sp>
              <p:nvSpPr>
                <p:cNvPr id="695751" name="任意多边形 695750"/>
                <p:cNvSpPr/>
                <p:nvPr/>
              </p:nvSpPr>
              <p:spPr>
                <a:xfrm>
                  <a:off x="708" y="3547"/>
                  <a:ext cx="41" cy="12"/>
                </a:xfrm>
                <a:custGeom>
                  <a:avLst/>
                  <a:gdLst/>
                  <a:ahLst/>
                  <a:cxnLst/>
                  <a:pathLst>
                    <a:path w="82" h="36">
                      <a:moveTo>
                        <a:pt x="0" y="36"/>
                      </a:moveTo>
                      <a:lnTo>
                        <a:pt x="2" y="19"/>
                      </a:lnTo>
                      <a:lnTo>
                        <a:pt x="6" y="6"/>
                      </a:lnTo>
                      <a:lnTo>
                        <a:pt x="11" y="0"/>
                      </a:lnTo>
                      <a:lnTo>
                        <a:pt x="67" y="0"/>
                      </a:lnTo>
                      <a:lnTo>
                        <a:pt x="82" y="36"/>
                      </a:lnTo>
                      <a:lnTo>
                        <a:pt x="0" y="36"/>
                      </a:lnTo>
                      <a:close/>
                    </a:path>
                  </a:pathLst>
                </a:custGeom>
                <a:solidFill>
                  <a:srgbClr val="404040"/>
                </a:solidFill>
                <a:ln w="9525">
                  <a:noFill/>
                </a:ln>
              </p:spPr>
              <p:txBody>
                <a:bodyPr/>
                <a:p>
                  <a:endParaRPr lang="zh-CN" altLang="en-US"/>
                </a:p>
              </p:txBody>
            </p:sp>
          </p:grpSp>
          <p:grpSp>
            <p:nvGrpSpPr>
              <p:cNvPr id="695752" name="组合 695751"/>
              <p:cNvGrpSpPr/>
              <p:nvPr/>
            </p:nvGrpSpPr>
            <p:grpSpPr>
              <a:xfrm>
                <a:off x="714" y="3551"/>
                <a:ext cx="49" cy="22"/>
                <a:chOff x="714" y="3551"/>
                <a:chExt cx="49" cy="22"/>
              </a:xfrm>
            </p:grpSpPr>
            <p:sp>
              <p:nvSpPr>
                <p:cNvPr id="695753" name="任意多边形 695752"/>
                <p:cNvSpPr/>
                <p:nvPr/>
              </p:nvSpPr>
              <p:spPr>
                <a:xfrm>
                  <a:off x="714" y="3551"/>
                  <a:ext cx="12" cy="22"/>
                </a:xfrm>
                <a:custGeom>
                  <a:avLst/>
                  <a:gdLst/>
                  <a:ahLst/>
                  <a:cxnLst/>
                  <a:pathLst>
                    <a:path w="24" h="67">
                      <a:moveTo>
                        <a:pt x="15" y="67"/>
                      </a:moveTo>
                      <a:lnTo>
                        <a:pt x="0" y="26"/>
                      </a:lnTo>
                      <a:lnTo>
                        <a:pt x="9" y="0"/>
                      </a:lnTo>
                      <a:lnTo>
                        <a:pt x="24" y="30"/>
                      </a:lnTo>
                      <a:lnTo>
                        <a:pt x="15" y="67"/>
                      </a:lnTo>
                      <a:close/>
                    </a:path>
                  </a:pathLst>
                </a:custGeom>
                <a:solidFill>
                  <a:srgbClr val="606060"/>
                </a:solidFill>
                <a:ln w="9525">
                  <a:noFill/>
                </a:ln>
              </p:spPr>
              <p:txBody>
                <a:bodyPr/>
                <a:p>
                  <a:endParaRPr lang="zh-CN" altLang="en-US"/>
                </a:p>
              </p:txBody>
            </p:sp>
            <p:sp>
              <p:nvSpPr>
                <p:cNvPr id="695754" name="任意多边形 695753"/>
                <p:cNvSpPr/>
                <p:nvPr/>
              </p:nvSpPr>
              <p:spPr>
                <a:xfrm>
                  <a:off x="719" y="3551"/>
                  <a:ext cx="36" cy="10"/>
                </a:xfrm>
                <a:custGeom>
                  <a:avLst/>
                  <a:gdLst/>
                  <a:ahLst/>
                  <a:cxnLst/>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w="9525">
                  <a:noFill/>
                </a:ln>
              </p:spPr>
              <p:txBody>
                <a:bodyPr/>
                <a:p>
                  <a:endParaRPr lang="zh-CN" altLang="en-US"/>
                </a:p>
              </p:txBody>
            </p:sp>
            <p:sp>
              <p:nvSpPr>
                <p:cNvPr id="695755" name="任意多边形 695754"/>
                <p:cNvSpPr/>
                <p:nvPr/>
              </p:nvSpPr>
              <p:spPr>
                <a:xfrm>
                  <a:off x="722" y="3562"/>
                  <a:ext cx="41" cy="11"/>
                </a:xfrm>
                <a:custGeom>
                  <a:avLst/>
                  <a:gdLst/>
                  <a:ahLst/>
                  <a:cxnLst/>
                  <a:pathLst>
                    <a:path w="81" h="35">
                      <a:moveTo>
                        <a:pt x="0" y="35"/>
                      </a:moveTo>
                      <a:lnTo>
                        <a:pt x="1" y="19"/>
                      </a:lnTo>
                      <a:lnTo>
                        <a:pt x="5" y="7"/>
                      </a:lnTo>
                      <a:lnTo>
                        <a:pt x="10" y="0"/>
                      </a:lnTo>
                      <a:lnTo>
                        <a:pt x="67" y="0"/>
                      </a:lnTo>
                      <a:lnTo>
                        <a:pt x="81" y="35"/>
                      </a:lnTo>
                      <a:lnTo>
                        <a:pt x="0" y="35"/>
                      </a:lnTo>
                      <a:close/>
                    </a:path>
                  </a:pathLst>
                </a:custGeom>
                <a:solidFill>
                  <a:srgbClr val="404040"/>
                </a:solidFill>
                <a:ln w="9525">
                  <a:noFill/>
                </a:ln>
              </p:spPr>
              <p:txBody>
                <a:bodyPr/>
                <a:p>
                  <a:endParaRPr lang="zh-CN" altLang="en-US"/>
                </a:p>
              </p:txBody>
            </p:sp>
          </p:grpSp>
          <p:grpSp>
            <p:nvGrpSpPr>
              <p:cNvPr id="695756" name="组合 695755"/>
              <p:cNvGrpSpPr/>
              <p:nvPr/>
            </p:nvGrpSpPr>
            <p:grpSpPr>
              <a:xfrm>
                <a:off x="728" y="3564"/>
                <a:ext cx="48" cy="23"/>
                <a:chOff x="728" y="3564"/>
                <a:chExt cx="48" cy="23"/>
              </a:xfrm>
            </p:grpSpPr>
            <p:sp>
              <p:nvSpPr>
                <p:cNvPr id="695757" name="任意多边形 695756"/>
                <p:cNvSpPr/>
                <p:nvPr/>
              </p:nvSpPr>
              <p:spPr>
                <a:xfrm>
                  <a:off x="728" y="3564"/>
                  <a:ext cx="11" cy="23"/>
                </a:xfrm>
                <a:custGeom>
                  <a:avLst/>
                  <a:gdLst/>
                  <a:ahLst/>
                  <a:cxnLst/>
                  <a:pathLst>
                    <a:path w="22" h="68">
                      <a:moveTo>
                        <a:pt x="13" y="68"/>
                      </a:moveTo>
                      <a:lnTo>
                        <a:pt x="0" y="27"/>
                      </a:lnTo>
                      <a:lnTo>
                        <a:pt x="9" y="0"/>
                      </a:lnTo>
                      <a:lnTo>
                        <a:pt x="22" y="31"/>
                      </a:lnTo>
                      <a:lnTo>
                        <a:pt x="13" y="68"/>
                      </a:lnTo>
                      <a:close/>
                    </a:path>
                  </a:pathLst>
                </a:custGeom>
                <a:solidFill>
                  <a:srgbClr val="606060"/>
                </a:solidFill>
                <a:ln w="9525">
                  <a:noFill/>
                </a:ln>
              </p:spPr>
              <p:txBody>
                <a:bodyPr/>
                <a:p>
                  <a:endParaRPr lang="zh-CN" altLang="en-US"/>
                </a:p>
              </p:txBody>
            </p:sp>
            <p:sp>
              <p:nvSpPr>
                <p:cNvPr id="695758" name="任意多边形 695757"/>
                <p:cNvSpPr/>
                <p:nvPr/>
              </p:nvSpPr>
              <p:spPr>
                <a:xfrm>
                  <a:off x="732" y="3565"/>
                  <a:ext cx="37" cy="10"/>
                </a:xfrm>
                <a:custGeom>
                  <a:avLst/>
                  <a:gdLst/>
                  <a:ahLst/>
                  <a:cxnLst/>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w="9525">
                  <a:noFill/>
                </a:ln>
              </p:spPr>
              <p:txBody>
                <a:bodyPr/>
                <a:p>
                  <a:endParaRPr lang="zh-CN" altLang="en-US"/>
                </a:p>
              </p:txBody>
            </p:sp>
            <p:sp>
              <p:nvSpPr>
                <p:cNvPr id="695759" name="任意多边形 695758"/>
                <p:cNvSpPr/>
                <p:nvPr/>
              </p:nvSpPr>
              <p:spPr>
                <a:xfrm>
                  <a:off x="735" y="3575"/>
                  <a:ext cx="41" cy="12"/>
                </a:xfrm>
                <a:custGeom>
                  <a:avLst/>
                  <a:gdLst/>
                  <a:ahLst/>
                  <a:cxnLst/>
                  <a:pathLst>
                    <a:path w="83" h="36">
                      <a:moveTo>
                        <a:pt x="0" y="36"/>
                      </a:moveTo>
                      <a:lnTo>
                        <a:pt x="1" y="21"/>
                      </a:lnTo>
                      <a:lnTo>
                        <a:pt x="7" y="8"/>
                      </a:lnTo>
                      <a:lnTo>
                        <a:pt x="11" y="0"/>
                      </a:lnTo>
                      <a:lnTo>
                        <a:pt x="67" y="0"/>
                      </a:lnTo>
                      <a:lnTo>
                        <a:pt x="83" y="36"/>
                      </a:lnTo>
                      <a:lnTo>
                        <a:pt x="0" y="36"/>
                      </a:lnTo>
                      <a:close/>
                    </a:path>
                  </a:pathLst>
                </a:custGeom>
                <a:solidFill>
                  <a:srgbClr val="404040"/>
                </a:solidFill>
                <a:ln w="9525">
                  <a:noFill/>
                </a:ln>
              </p:spPr>
              <p:txBody>
                <a:bodyPr/>
                <a:p>
                  <a:endParaRPr lang="zh-CN" altLang="en-US"/>
                </a:p>
              </p:txBody>
            </p:sp>
          </p:grpSp>
          <p:grpSp>
            <p:nvGrpSpPr>
              <p:cNvPr id="695760" name="组合 695759"/>
              <p:cNvGrpSpPr/>
              <p:nvPr/>
            </p:nvGrpSpPr>
            <p:grpSpPr>
              <a:xfrm>
                <a:off x="742" y="3582"/>
                <a:ext cx="49" cy="23"/>
                <a:chOff x="742" y="3582"/>
                <a:chExt cx="49" cy="23"/>
              </a:xfrm>
            </p:grpSpPr>
            <p:sp>
              <p:nvSpPr>
                <p:cNvPr id="695761" name="任意多边形 695760"/>
                <p:cNvSpPr/>
                <p:nvPr/>
              </p:nvSpPr>
              <p:spPr>
                <a:xfrm>
                  <a:off x="742" y="3582"/>
                  <a:ext cx="11" cy="23"/>
                </a:xfrm>
                <a:custGeom>
                  <a:avLst/>
                  <a:gdLst/>
                  <a:ahLst/>
                  <a:cxnLst/>
                  <a:pathLst>
                    <a:path w="24" h="68">
                      <a:moveTo>
                        <a:pt x="15" y="68"/>
                      </a:moveTo>
                      <a:lnTo>
                        <a:pt x="0" y="26"/>
                      </a:lnTo>
                      <a:lnTo>
                        <a:pt x="11" y="0"/>
                      </a:lnTo>
                      <a:lnTo>
                        <a:pt x="24" y="31"/>
                      </a:lnTo>
                      <a:lnTo>
                        <a:pt x="15" y="68"/>
                      </a:lnTo>
                      <a:close/>
                    </a:path>
                  </a:pathLst>
                </a:custGeom>
                <a:solidFill>
                  <a:srgbClr val="A0A0A0"/>
                </a:solidFill>
                <a:ln w="9525">
                  <a:noFill/>
                </a:ln>
              </p:spPr>
              <p:txBody>
                <a:bodyPr/>
                <a:p>
                  <a:endParaRPr lang="zh-CN" altLang="en-US"/>
                </a:p>
              </p:txBody>
            </p:sp>
            <p:sp>
              <p:nvSpPr>
                <p:cNvPr id="695762" name="任意多边形 695761"/>
                <p:cNvSpPr/>
                <p:nvPr/>
              </p:nvSpPr>
              <p:spPr>
                <a:xfrm>
                  <a:off x="747" y="3582"/>
                  <a:ext cx="36" cy="10"/>
                </a:xfrm>
                <a:custGeom>
                  <a:avLst/>
                  <a:gdLst/>
                  <a:ahLst/>
                  <a:cxnLst/>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w="9525">
                  <a:noFill/>
                </a:ln>
              </p:spPr>
              <p:txBody>
                <a:bodyPr/>
                <a:p>
                  <a:endParaRPr lang="zh-CN" altLang="en-US"/>
                </a:p>
              </p:txBody>
            </p:sp>
            <p:sp>
              <p:nvSpPr>
                <p:cNvPr id="695763" name="任意多边形 695762"/>
                <p:cNvSpPr/>
                <p:nvPr/>
              </p:nvSpPr>
              <p:spPr>
                <a:xfrm>
                  <a:off x="750" y="3593"/>
                  <a:ext cx="41" cy="12"/>
                </a:xfrm>
                <a:custGeom>
                  <a:avLst/>
                  <a:gdLst/>
                  <a:ahLst/>
                  <a:cxnLst/>
                  <a:pathLst>
                    <a:path w="83" h="36">
                      <a:moveTo>
                        <a:pt x="0" y="36"/>
                      </a:moveTo>
                      <a:lnTo>
                        <a:pt x="1" y="19"/>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695764" name="组合 695763"/>
              <p:cNvGrpSpPr/>
              <p:nvPr/>
            </p:nvGrpSpPr>
            <p:grpSpPr>
              <a:xfrm>
                <a:off x="752" y="3597"/>
                <a:ext cx="133" cy="106"/>
                <a:chOff x="752" y="3597"/>
                <a:chExt cx="133" cy="106"/>
              </a:xfrm>
            </p:grpSpPr>
            <p:sp>
              <p:nvSpPr>
                <p:cNvPr id="695765" name="任意多边形 695764"/>
                <p:cNvSpPr/>
                <p:nvPr/>
              </p:nvSpPr>
              <p:spPr>
                <a:xfrm>
                  <a:off x="752" y="3598"/>
                  <a:ext cx="91" cy="105"/>
                </a:xfrm>
                <a:custGeom>
                  <a:avLst/>
                  <a:gdLst/>
                  <a:ahLst/>
                  <a:cxnLst/>
                  <a:pathLst>
                    <a:path w="182" h="314">
                      <a:moveTo>
                        <a:pt x="171" y="314"/>
                      </a:moveTo>
                      <a:lnTo>
                        <a:pt x="0" y="27"/>
                      </a:lnTo>
                      <a:lnTo>
                        <a:pt x="13" y="0"/>
                      </a:lnTo>
                      <a:lnTo>
                        <a:pt x="182" y="278"/>
                      </a:lnTo>
                      <a:lnTo>
                        <a:pt x="171" y="314"/>
                      </a:lnTo>
                      <a:close/>
                    </a:path>
                  </a:pathLst>
                </a:custGeom>
                <a:solidFill>
                  <a:srgbClr val="A0A0A0"/>
                </a:solidFill>
                <a:ln w="9525">
                  <a:noFill/>
                </a:ln>
              </p:spPr>
              <p:txBody>
                <a:bodyPr/>
                <a:p>
                  <a:endParaRPr lang="zh-CN" altLang="en-US"/>
                </a:p>
              </p:txBody>
            </p:sp>
            <p:sp>
              <p:nvSpPr>
                <p:cNvPr id="695766" name="任意多边形 695765"/>
                <p:cNvSpPr/>
                <p:nvPr/>
              </p:nvSpPr>
              <p:spPr>
                <a:xfrm>
                  <a:off x="759" y="3597"/>
                  <a:ext cx="118" cy="94"/>
                </a:xfrm>
                <a:custGeom>
                  <a:avLst/>
                  <a:gdLst/>
                  <a:ahLst/>
                  <a:cxnLst/>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w="9525">
                  <a:noFill/>
                </a:ln>
              </p:spPr>
              <p:txBody>
                <a:bodyPr/>
                <a:p>
                  <a:endParaRPr lang="zh-CN" altLang="en-US"/>
                </a:p>
              </p:txBody>
            </p:sp>
            <p:sp>
              <p:nvSpPr>
                <p:cNvPr id="695767" name="任意多边形 695766"/>
                <p:cNvSpPr/>
                <p:nvPr/>
              </p:nvSpPr>
              <p:spPr>
                <a:xfrm>
                  <a:off x="838" y="3691"/>
                  <a:ext cx="47" cy="12"/>
                </a:xfrm>
                <a:custGeom>
                  <a:avLst/>
                  <a:gdLst/>
                  <a:ahLst/>
                  <a:cxnLst/>
                  <a:pathLst>
                    <a:path w="95" h="36">
                      <a:moveTo>
                        <a:pt x="0" y="36"/>
                      </a:moveTo>
                      <a:lnTo>
                        <a:pt x="2" y="19"/>
                      </a:lnTo>
                      <a:lnTo>
                        <a:pt x="8" y="7"/>
                      </a:lnTo>
                      <a:lnTo>
                        <a:pt x="12" y="0"/>
                      </a:lnTo>
                      <a:lnTo>
                        <a:pt x="76" y="0"/>
                      </a:lnTo>
                      <a:lnTo>
                        <a:pt x="95" y="36"/>
                      </a:lnTo>
                      <a:lnTo>
                        <a:pt x="0" y="36"/>
                      </a:lnTo>
                      <a:close/>
                    </a:path>
                  </a:pathLst>
                </a:custGeom>
                <a:solidFill>
                  <a:srgbClr val="C0C0C0"/>
                </a:solidFill>
                <a:ln w="9525">
                  <a:noFill/>
                </a:ln>
              </p:spPr>
              <p:txBody>
                <a:bodyPr/>
                <a:p>
                  <a:endParaRPr lang="zh-CN" altLang="en-US"/>
                </a:p>
              </p:txBody>
            </p:sp>
          </p:grpSp>
          <p:grpSp>
            <p:nvGrpSpPr>
              <p:cNvPr id="695768" name="组合 695767"/>
              <p:cNvGrpSpPr/>
              <p:nvPr/>
            </p:nvGrpSpPr>
            <p:grpSpPr>
              <a:xfrm>
                <a:off x="844" y="3694"/>
                <a:ext cx="48" cy="23"/>
                <a:chOff x="844" y="3694"/>
                <a:chExt cx="48" cy="23"/>
              </a:xfrm>
            </p:grpSpPr>
            <p:sp>
              <p:nvSpPr>
                <p:cNvPr id="695769" name="任意多边形 695768"/>
                <p:cNvSpPr/>
                <p:nvPr/>
              </p:nvSpPr>
              <p:spPr>
                <a:xfrm>
                  <a:off x="844" y="3694"/>
                  <a:ext cx="11" cy="23"/>
                </a:xfrm>
                <a:custGeom>
                  <a:avLst/>
                  <a:gdLst/>
                  <a:ahLst/>
                  <a:cxnLst/>
                  <a:pathLst>
                    <a:path w="24" h="68">
                      <a:moveTo>
                        <a:pt x="14" y="68"/>
                      </a:moveTo>
                      <a:lnTo>
                        <a:pt x="0" y="27"/>
                      </a:lnTo>
                      <a:lnTo>
                        <a:pt x="9" y="0"/>
                      </a:lnTo>
                      <a:lnTo>
                        <a:pt x="24" y="32"/>
                      </a:lnTo>
                      <a:lnTo>
                        <a:pt x="14" y="68"/>
                      </a:lnTo>
                      <a:close/>
                    </a:path>
                  </a:pathLst>
                </a:custGeom>
                <a:solidFill>
                  <a:srgbClr val="606060"/>
                </a:solidFill>
                <a:ln w="9525">
                  <a:noFill/>
                </a:ln>
              </p:spPr>
              <p:txBody>
                <a:bodyPr/>
                <a:p>
                  <a:endParaRPr lang="zh-CN" altLang="en-US"/>
                </a:p>
              </p:txBody>
            </p:sp>
            <p:sp>
              <p:nvSpPr>
                <p:cNvPr id="695770" name="任意多边形 695769"/>
                <p:cNvSpPr/>
                <p:nvPr/>
              </p:nvSpPr>
              <p:spPr>
                <a:xfrm>
                  <a:off x="848" y="3695"/>
                  <a:ext cx="37" cy="10"/>
                </a:xfrm>
                <a:custGeom>
                  <a:avLst/>
                  <a:gdLst/>
                  <a:ahLst/>
                  <a:cxnLst/>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w="9525">
                  <a:noFill/>
                </a:ln>
              </p:spPr>
              <p:txBody>
                <a:bodyPr/>
                <a:p>
                  <a:endParaRPr lang="zh-CN" altLang="en-US"/>
                </a:p>
              </p:txBody>
            </p:sp>
            <p:sp>
              <p:nvSpPr>
                <p:cNvPr id="695771" name="任意多边形 695770"/>
                <p:cNvSpPr/>
                <p:nvPr/>
              </p:nvSpPr>
              <p:spPr>
                <a:xfrm>
                  <a:off x="851" y="3706"/>
                  <a:ext cx="41" cy="11"/>
                </a:xfrm>
                <a:custGeom>
                  <a:avLst/>
                  <a:gdLst/>
                  <a:ahLst/>
                  <a:cxnLst/>
                  <a:pathLst>
                    <a:path w="81" h="34">
                      <a:moveTo>
                        <a:pt x="0" y="34"/>
                      </a:moveTo>
                      <a:lnTo>
                        <a:pt x="1" y="19"/>
                      </a:lnTo>
                      <a:lnTo>
                        <a:pt x="5" y="6"/>
                      </a:lnTo>
                      <a:lnTo>
                        <a:pt x="10" y="0"/>
                      </a:lnTo>
                      <a:lnTo>
                        <a:pt x="67" y="0"/>
                      </a:lnTo>
                      <a:lnTo>
                        <a:pt x="81" y="34"/>
                      </a:lnTo>
                      <a:lnTo>
                        <a:pt x="0" y="34"/>
                      </a:lnTo>
                      <a:close/>
                    </a:path>
                  </a:pathLst>
                </a:custGeom>
                <a:solidFill>
                  <a:srgbClr val="404040"/>
                </a:solidFill>
                <a:ln w="9525">
                  <a:noFill/>
                </a:ln>
              </p:spPr>
              <p:txBody>
                <a:bodyPr/>
                <a:p>
                  <a:endParaRPr lang="zh-CN" altLang="en-US"/>
                </a:p>
              </p:txBody>
            </p:sp>
          </p:grpSp>
          <p:grpSp>
            <p:nvGrpSpPr>
              <p:cNvPr id="695772" name="组合 695771"/>
              <p:cNvGrpSpPr/>
              <p:nvPr/>
            </p:nvGrpSpPr>
            <p:grpSpPr>
              <a:xfrm>
                <a:off x="857" y="3710"/>
                <a:ext cx="49" cy="22"/>
                <a:chOff x="857" y="3710"/>
                <a:chExt cx="49" cy="22"/>
              </a:xfrm>
            </p:grpSpPr>
            <p:sp>
              <p:nvSpPr>
                <p:cNvPr id="695773" name="任意多边形 695772"/>
                <p:cNvSpPr/>
                <p:nvPr/>
              </p:nvSpPr>
              <p:spPr>
                <a:xfrm>
                  <a:off x="857" y="3710"/>
                  <a:ext cx="11" cy="22"/>
                </a:xfrm>
                <a:custGeom>
                  <a:avLst/>
                  <a:gdLst/>
                  <a:ahLst/>
                  <a:cxnLst/>
                  <a:pathLst>
                    <a:path w="22" h="68">
                      <a:moveTo>
                        <a:pt x="13" y="68"/>
                      </a:moveTo>
                      <a:lnTo>
                        <a:pt x="0" y="27"/>
                      </a:lnTo>
                      <a:lnTo>
                        <a:pt x="9" y="0"/>
                      </a:lnTo>
                      <a:lnTo>
                        <a:pt x="22" y="31"/>
                      </a:lnTo>
                      <a:lnTo>
                        <a:pt x="13" y="68"/>
                      </a:lnTo>
                      <a:close/>
                    </a:path>
                  </a:pathLst>
                </a:custGeom>
                <a:solidFill>
                  <a:srgbClr val="606060"/>
                </a:solidFill>
                <a:ln w="9525">
                  <a:noFill/>
                </a:ln>
              </p:spPr>
              <p:txBody>
                <a:bodyPr/>
                <a:p>
                  <a:endParaRPr lang="zh-CN" altLang="en-US"/>
                </a:p>
              </p:txBody>
            </p:sp>
            <p:sp>
              <p:nvSpPr>
                <p:cNvPr id="695774" name="任意多边形 695773"/>
                <p:cNvSpPr/>
                <p:nvPr/>
              </p:nvSpPr>
              <p:spPr>
                <a:xfrm>
                  <a:off x="862" y="3710"/>
                  <a:ext cx="36" cy="10"/>
                </a:xfrm>
                <a:custGeom>
                  <a:avLst/>
                  <a:gdLst/>
                  <a:ahLst/>
                  <a:cxnLst/>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w="9525">
                  <a:noFill/>
                </a:ln>
              </p:spPr>
              <p:txBody>
                <a:bodyPr/>
                <a:p>
                  <a:endParaRPr lang="zh-CN" altLang="en-US"/>
                </a:p>
              </p:txBody>
            </p:sp>
            <p:sp>
              <p:nvSpPr>
                <p:cNvPr id="695775" name="任意多边形 695774"/>
                <p:cNvSpPr/>
                <p:nvPr/>
              </p:nvSpPr>
              <p:spPr>
                <a:xfrm>
                  <a:off x="865" y="3720"/>
                  <a:ext cx="41" cy="12"/>
                </a:xfrm>
                <a:custGeom>
                  <a:avLst/>
                  <a:gdLst/>
                  <a:ahLst/>
                  <a:cxnLst/>
                  <a:pathLst>
                    <a:path w="83" h="36">
                      <a:moveTo>
                        <a:pt x="0" y="36"/>
                      </a:moveTo>
                      <a:lnTo>
                        <a:pt x="1" y="20"/>
                      </a:lnTo>
                      <a:lnTo>
                        <a:pt x="7" y="8"/>
                      </a:lnTo>
                      <a:lnTo>
                        <a:pt x="11" y="0"/>
                      </a:lnTo>
                      <a:lnTo>
                        <a:pt x="67" y="0"/>
                      </a:lnTo>
                      <a:lnTo>
                        <a:pt x="83" y="36"/>
                      </a:lnTo>
                      <a:lnTo>
                        <a:pt x="0" y="36"/>
                      </a:lnTo>
                      <a:close/>
                    </a:path>
                  </a:pathLst>
                </a:custGeom>
                <a:solidFill>
                  <a:srgbClr val="404040"/>
                </a:solidFill>
                <a:ln w="9525">
                  <a:noFill/>
                </a:ln>
              </p:spPr>
              <p:txBody>
                <a:bodyPr/>
                <a:p>
                  <a:endParaRPr lang="zh-CN" altLang="en-US"/>
                </a:p>
              </p:txBody>
            </p:sp>
          </p:grpSp>
          <p:grpSp>
            <p:nvGrpSpPr>
              <p:cNvPr id="695776" name="组合 695775"/>
              <p:cNvGrpSpPr/>
              <p:nvPr/>
            </p:nvGrpSpPr>
            <p:grpSpPr>
              <a:xfrm>
                <a:off x="1086" y="3766"/>
                <a:ext cx="49" cy="23"/>
                <a:chOff x="1086" y="3766"/>
                <a:chExt cx="49" cy="23"/>
              </a:xfrm>
            </p:grpSpPr>
            <p:sp>
              <p:nvSpPr>
                <p:cNvPr id="695777" name="任意多边形 695776"/>
                <p:cNvSpPr/>
                <p:nvPr/>
              </p:nvSpPr>
              <p:spPr>
                <a:xfrm>
                  <a:off x="1086" y="3766"/>
                  <a:ext cx="11" cy="23"/>
                </a:xfrm>
                <a:custGeom>
                  <a:avLst/>
                  <a:gdLst/>
                  <a:ahLst/>
                  <a:cxnLst/>
                  <a:pathLst>
                    <a:path w="22" h="69">
                      <a:moveTo>
                        <a:pt x="13" y="69"/>
                      </a:moveTo>
                      <a:lnTo>
                        <a:pt x="0" y="27"/>
                      </a:lnTo>
                      <a:lnTo>
                        <a:pt x="9" y="0"/>
                      </a:lnTo>
                      <a:lnTo>
                        <a:pt x="22" y="32"/>
                      </a:lnTo>
                      <a:lnTo>
                        <a:pt x="13" y="69"/>
                      </a:lnTo>
                      <a:close/>
                    </a:path>
                  </a:pathLst>
                </a:custGeom>
                <a:solidFill>
                  <a:srgbClr val="606060"/>
                </a:solidFill>
                <a:ln w="9525">
                  <a:noFill/>
                </a:ln>
              </p:spPr>
              <p:txBody>
                <a:bodyPr/>
                <a:p>
                  <a:endParaRPr lang="zh-CN" altLang="en-US"/>
                </a:p>
              </p:txBody>
            </p:sp>
            <p:sp>
              <p:nvSpPr>
                <p:cNvPr id="695778" name="任意多边形 695777"/>
                <p:cNvSpPr/>
                <p:nvPr/>
              </p:nvSpPr>
              <p:spPr>
                <a:xfrm>
                  <a:off x="1090" y="3767"/>
                  <a:ext cx="37" cy="10"/>
                </a:xfrm>
                <a:custGeom>
                  <a:avLst/>
                  <a:gdLst/>
                  <a:ahLst/>
                  <a:cxnLst/>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w="9525">
                  <a:noFill/>
                </a:ln>
              </p:spPr>
              <p:txBody>
                <a:bodyPr/>
                <a:p>
                  <a:endParaRPr lang="zh-CN" altLang="en-US"/>
                </a:p>
              </p:txBody>
            </p:sp>
            <p:sp>
              <p:nvSpPr>
                <p:cNvPr id="695779" name="任意多边形 695778"/>
                <p:cNvSpPr/>
                <p:nvPr/>
              </p:nvSpPr>
              <p:spPr>
                <a:xfrm>
                  <a:off x="1093" y="3777"/>
                  <a:ext cx="42" cy="12"/>
                </a:xfrm>
                <a:custGeom>
                  <a:avLst/>
                  <a:gdLst/>
                  <a:ahLst/>
                  <a:cxnLst/>
                  <a:pathLst>
                    <a:path w="83" h="36">
                      <a:moveTo>
                        <a:pt x="0" y="36"/>
                      </a:moveTo>
                      <a:lnTo>
                        <a:pt x="2" y="19"/>
                      </a:lnTo>
                      <a:lnTo>
                        <a:pt x="7" y="6"/>
                      </a:lnTo>
                      <a:lnTo>
                        <a:pt x="11" y="0"/>
                      </a:lnTo>
                      <a:lnTo>
                        <a:pt x="68" y="0"/>
                      </a:lnTo>
                      <a:lnTo>
                        <a:pt x="83" y="36"/>
                      </a:lnTo>
                      <a:lnTo>
                        <a:pt x="0" y="36"/>
                      </a:lnTo>
                      <a:close/>
                    </a:path>
                  </a:pathLst>
                </a:custGeom>
                <a:solidFill>
                  <a:srgbClr val="404040"/>
                </a:solidFill>
                <a:ln w="9525">
                  <a:noFill/>
                </a:ln>
              </p:spPr>
              <p:txBody>
                <a:bodyPr/>
                <a:p>
                  <a:endParaRPr lang="zh-CN" altLang="en-US"/>
                </a:p>
              </p:txBody>
            </p:sp>
          </p:grpSp>
          <p:grpSp>
            <p:nvGrpSpPr>
              <p:cNvPr id="695780" name="组合 695779"/>
              <p:cNvGrpSpPr/>
              <p:nvPr/>
            </p:nvGrpSpPr>
            <p:grpSpPr>
              <a:xfrm>
                <a:off x="934" y="3740"/>
                <a:ext cx="48" cy="23"/>
                <a:chOff x="934" y="3740"/>
                <a:chExt cx="48" cy="23"/>
              </a:xfrm>
            </p:grpSpPr>
            <p:sp>
              <p:nvSpPr>
                <p:cNvPr id="695781" name="任意多边形 695780"/>
                <p:cNvSpPr/>
                <p:nvPr/>
              </p:nvSpPr>
              <p:spPr>
                <a:xfrm>
                  <a:off x="934" y="3740"/>
                  <a:ext cx="11" cy="23"/>
                </a:xfrm>
                <a:custGeom>
                  <a:avLst/>
                  <a:gdLst/>
                  <a:ahLst/>
                  <a:cxnLst/>
                  <a:pathLst>
                    <a:path w="24" h="70">
                      <a:moveTo>
                        <a:pt x="15" y="70"/>
                      </a:moveTo>
                      <a:lnTo>
                        <a:pt x="0" y="27"/>
                      </a:lnTo>
                      <a:lnTo>
                        <a:pt x="9" y="0"/>
                      </a:lnTo>
                      <a:lnTo>
                        <a:pt x="24" y="32"/>
                      </a:lnTo>
                      <a:lnTo>
                        <a:pt x="15" y="70"/>
                      </a:lnTo>
                      <a:close/>
                    </a:path>
                  </a:pathLst>
                </a:custGeom>
                <a:solidFill>
                  <a:srgbClr val="606060"/>
                </a:solidFill>
                <a:ln w="9525">
                  <a:noFill/>
                </a:ln>
              </p:spPr>
              <p:txBody>
                <a:bodyPr/>
                <a:p>
                  <a:endParaRPr lang="zh-CN" altLang="en-US"/>
                </a:p>
              </p:txBody>
            </p:sp>
            <p:sp>
              <p:nvSpPr>
                <p:cNvPr id="695782" name="任意多边形 695781"/>
                <p:cNvSpPr/>
                <p:nvPr/>
              </p:nvSpPr>
              <p:spPr>
                <a:xfrm>
                  <a:off x="938" y="3741"/>
                  <a:ext cx="37" cy="10"/>
                </a:xfrm>
                <a:custGeom>
                  <a:avLst/>
                  <a:gdLst/>
                  <a:ahLst/>
                  <a:cxnLst/>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w="9525">
                  <a:noFill/>
                </a:ln>
              </p:spPr>
              <p:txBody>
                <a:bodyPr/>
                <a:p>
                  <a:endParaRPr lang="zh-CN" altLang="en-US"/>
                </a:p>
              </p:txBody>
            </p:sp>
            <p:sp>
              <p:nvSpPr>
                <p:cNvPr id="695783" name="任意多边形 695782"/>
                <p:cNvSpPr/>
                <p:nvPr/>
              </p:nvSpPr>
              <p:spPr>
                <a:xfrm>
                  <a:off x="941" y="3751"/>
                  <a:ext cx="41" cy="12"/>
                </a:xfrm>
                <a:custGeom>
                  <a:avLst/>
                  <a:gdLst/>
                  <a:ahLst/>
                  <a:cxnLst/>
                  <a:pathLst>
                    <a:path w="81" h="36">
                      <a:moveTo>
                        <a:pt x="0" y="36"/>
                      </a:moveTo>
                      <a:lnTo>
                        <a:pt x="1" y="19"/>
                      </a:lnTo>
                      <a:lnTo>
                        <a:pt x="5" y="6"/>
                      </a:lnTo>
                      <a:lnTo>
                        <a:pt x="10" y="0"/>
                      </a:lnTo>
                      <a:lnTo>
                        <a:pt x="67" y="0"/>
                      </a:lnTo>
                      <a:lnTo>
                        <a:pt x="81" y="36"/>
                      </a:lnTo>
                      <a:lnTo>
                        <a:pt x="0" y="36"/>
                      </a:lnTo>
                      <a:close/>
                    </a:path>
                  </a:pathLst>
                </a:custGeom>
                <a:solidFill>
                  <a:srgbClr val="404040"/>
                </a:solidFill>
                <a:ln w="9525">
                  <a:noFill/>
                </a:ln>
              </p:spPr>
              <p:txBody>
                <a:bodyPr/>
                <a:p>
                  <a:endParaRPr lang="zh-CN" altLang="en-US"/>
                </a:p>
              </p:txBody>
            </p:sp>
          </p:grpSp>
          <p:grpSp>
            <p:nvGrpSpPr>
              <p:cNvPr id="695784" name="组合 695783"/>
              <p:cNvGrpSpPr/>
              <p:nvPr/>
            </p:nvGrpSpPr>
            <p:grpSpPr>
              <a:xfrm>
                <a:off x="943" y="3754"/>
                <a:ext cx="49" cy="23"/>
                <a:chOff x="943" y="3754"/>
                <a:chExt cx="49" cy="23"/>
              </a:xfrm>
            </p:grpSpPr>
            <p:sp>
              <p:nvSpPr>
                <p:cNvPr id="695785" name="任意多边形 695784"/>
                <p:cNvSpPr/>
                <p:nvPr/>
              </p:nvSpPr>
              <p:spPr>
                <a:xfrm>
                  <a:off x="943" y="3754"/>
                  <a:ext cx="12" cy="23"/>
                </a:xfrm>
                <a:custGeom>
                  <a:avLst/>
                  <a:gdLst/>
                  <a:ahLst/>
                  <a:cxnLst/>
                  <a:pathLst>
                    <a:path w="25" h="68">
                      <a:moveTo>
                        <a:pt x="16" y="68"/>
                      </a:moveTo>
                      <a:lnTo>
                        <a:pt x="0" y="25"/>
                      </a:lnTo>
                      <a:lnTo>
                        <a:pt x="11" y="0"/>
                      </a:lnTo>
                      <a:lnTo>
                        <a:pt x="25" y="31"/>
                      </a:lnTo>
                      <a:lnTo>
                        <a:pt x="16" y="68"/>
                      </a:lnTo>
                      <a:close/>
                    </a:path>
                  </a:pathLst>
                </a:custGeom>
                <a:solidFill>
                  <a:srgbClr val="A0A0A0"/>
                </a:solidFill>
                <a:ln w="9525">
                  <a:noFill/>
                </a:ln>
              </p:spPr>
              <p:txBody>
                <a:bodyPr/>
                <a:p>
                  <a:endParaRPr lang="zh-CN" altLang="en-US"/>
                </a:p>
              </p:txBody>
            </p:sp>
            <p:sp>
              <p:nvSpPr>
                <p:cNvPr id="695786" name="任意多边形 695785"/>
                <p:cNvSpPr/>
                <p:nvPr/>
              </p:nvSpPr>
              <p:spPr>
                <a:xfrm>
                  <a:off x="948" y="3755"/>
                  <a:ext cx="37" cy="10"/>
                </a:xfrm>
                <a:custGeom>
                  <a:avLst/>
                  <a:gdLst/>
                  <a:ahLst/>
                  <a:cxnLst/>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w="9525">
                  <a:noFill/>
                </a:ln>
              </p:spPr>
              <p:txBody>
                <a:bodyPr/>
                <a:p>
                  <a:endParaRPr lang="zh-CN" altLang="en-US"/>
                </a:p>
              </p:txBody>
            </p:sp>
            <p:sp>
              <p:nvSpPr>
                <p:cNvPr id="695787" name="任意多边形 695786"/>
                <p:cNvSpPr/>
                <p:nvPr/>
              </p:nvSpPr>
              <p:spPr>
                <a:xfrm>
                  <a:off x="951" y="3765"/>
                  <a:ext cx="41" cy="12"/>
                </a:xfrm>
                <a:custGeom>
                  <a:avLst/>
                  <a:gdLst/>
                  <a:ahLst/>
                  <a:cxnLst/>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ln>
              </p:spPr>
              <p:txBody>
                <a:bodyPr/>
                <a:p>
                  <a:endParaRPr lang="zh-CN" altLang="en-US"/>
                </a:p>
              </p:txBody>
            </p:sp>
          </p:grpSp>
          <p:sp>
            <p:nvSpPr>
              <p:cNvPr id="695788" name="任意多边形 695787"/>
              <p:cNvSpPr/>
              <p:nvPr/>
            </p:nvSpPr>
            <p:spPr>
              <a:xfrm>
                <a:off x="987" y="3753"/>
                <a:ext cx="25" cy="43"/>
              </a:xfrm>
              <a:custGeom>
                <a:avLst/>
                <a:gdLst/>
                <a:ahLst/>
                <a:cxnLst/>
                <a:pathLst>
                  <a:path w="51" h="128">
                    <a:moveTo>
                      <a:pt x="40" y="128"/>
                    </a:moveTo>
                    <a:lnTo>
                      <a:pt x="0" y="29"/>
                    </a:lnTo>
                    <a:lnTo>
                      <a:pt x="0" y="20"/>
                    </a:lnTo>
                    <a:lnTo>
                      <a:pt x="2" y="11"/>
                    </a:lnTo>
                    <a:lnTo>
                      <a:pt x="10" y="0"/>
                    </a:lnTo>
                    <a:lnTo>
                      <a:pt x="51" y="91"/>
                    </a:lnTo>
                    <a:lnTo>
                      <a:pt x="40" y="128"/>
                    </a:lnTo>
                    <a:close/>
                  </a:path>
                </a:pathLst>
              </a:custGeom>
              <a:solidFill>
                <a:srgbClr val="606060"/>
              </a:solidFill>
              <a:ln w="9525">
                <a:noFill/>
              </a:ln>
            </p:spPr>
            <p:txBody>
              <a:bodyPr/>
              <a:p>
                <a:endParaRPr lang="zh-CN" altLang="en-US"/>
              </a:p>
            </p:txBody>
          </p:sp>
          <p:sp>
            <p:nvSpPr>
              <p:cNvPr id="695789" name="任意多边形 695788"/>
              <p:cNvSpPr/>
              <p:nvPr/>
            </p:nvSpPr>
            <p:spPr>
              <a:xfrm>
                <a:off x="992" y="3753"/>
                <a:ext cx="91" cy="29"/>
              </a:xfrm>
              <a:custGeom>
                <a:avLst/>
                <a:gdLst/>
                <a:ahLst/>
                <a:cxnLst/>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w="9525">
                <a:noFill/>
              </a:ln>
            </p:spPr>
            <p:txBody>
              <a:bodyPr/>
              <a:p>
                <a:endParaRPr lang="zh-CN" altLang="en-US"/>
              </a:p>
            </p:txBody>
          </p:sp>
          <p:sp>
            <p:nvSpPr>
              <p:cNvPr id="695790" name="任意多边形 695789"/>
              <p:cNvSpPr/>
              <p:nvPr/>
            </p:nvSpPr>
            <p:spPr>
              <a:xfrm>
                <a:off x="1008" y="3782"/>
                <a:ext cx="81" cy="12"/>
              </a:xfrm>
              <a:custGeom>
                <a:avLst/>
                <a:gdLst/>
                <a:ahLst/>
                <a:cxnLst/>
                <a:pathLst>
                  <a:path w="160" h="36">
                    <a:moveTo>
                      <a:pt x="0" y="36"/>
                    </a:moveTo>
                    <a:lnTo>
                      <a:pt x="1" y="20"/>
                    </a:lnTo>
                    <a:lnTo>
                      <a:pt x="7" y="8"/>
                    </a:lnTo>
                    <a:lnTo>
                      <a:pt x="10" y="0"/>
                    </a:lnTo>
                    <a:lnTo>
                      <a:pt x="150" y="0"/>
                    </a:lnTo>
                    <a:lnTo>
                      <a:pt x="160" y="36"/>
                    </a:lnTo>
                    <a:lnTo>
                      <a:pt x="0" y="36"/>
                    </a:lnTo>
                    <a:close/>
                  </a:path>
                </a:pathLst>
              </a:custGeom>
              <a:solidFill>
                <a:srgbClr val="404040"/>
              </a:solidFill>
              <a:ln w="9525">
                <a:noFill/>
              </a:ln>
            </p:spPr>
            <p:txBody>
              <a:bodyPr/>
              <a:p>
                <a:endParaRPr lang="zh-CN" altLang="en-US"/>
              </a:p>
            </p:txBody>
          </p:sp>
        </p:grpSp>
        <p:grpSp>
          <p:nvGrpSpPr>
            <p:cNvPr id="695791" name="组合 695790"/>
            <p:cNvGrpSpPr/>
            <p:nvPr/>
          </p:nvGrpSpPr>
          <p:grpSpPr>
            <a:xfrm>
              <a:off x="920" y="3821"/>
              <a:ext cx="413" cy="50"/>
              <a:chOff x="920" y="3821"/>
              <a:chExt cx="413" cy="50"/>
            </a:xfrm>
          </p:grpSpPr>
          <p:sp>
            <p:nvSpPr>
              <p:cNvPr id="695792" name="任意多边形 695791"/>
              <p:cNvSpPr/>
              <p:nvPr/>
            </p:nvSpPr>
            <p:spPr>
              <a:xfrm>
                <a:off x="920" y="3821"/>
                <a:ext cx="413" cy="50"/>
              </a:xfrm>
              <a:custGeom>
                <a:avLst/>
                <a:gdLst/>
                <a:ahLst/>
                <a:cxnLst/>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cap="flat" cmpd="sng">
                <a:solidFill>
                  <a:srgbClr val="000000"/>
                </a:solidFill>
                <a:prstDash val="solid"/>
                <a:headEnd type="none" w="med" len="med"/>
                <a:tailEnd type="none" w="med" len="med"/>
              </a:ln>
            </p:spPr>
            <p:txBody>
              <a:bodyPr/>
              <a:p>
                <a:endParaRPr lang="zh-CN" altLang="en-US"/>
              </a:p>
            </p:txBody>
          </p:sp>
          <p:sp>
            <p:nvSpPr>
              <p:cNvPr id="695793" name="任意多边形 695792"/>
              <p:cNvSpPr/>
              <p:nvPr/>
            </p:nvSpPr>
            <p:spPr>
              <a:xfrm>
                <a:off x="972" y="3833"/>
                <a:ext cx="330" cy="27"/>
              </a:xfrm>
              <a:custGeom>
                <a:avLst/>
                <a:gdLst/>
                <a:ahLst/>
                <a:cxnLst/>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w="9525">
                <a:noFill/>
              </a:ln>
            </p:spPr>
            <p:txBody>
              <a:bodyPr/>
              <a:p>
                <a:endParaRPr lang="zh-CN" altLang="en-US"/>
              </a:p>
            </p:txBody>
          </p:sp>
          <p:sp>
            <p:nvSpPr>
              <p:cNvPr id="695794" name="矩形 695793"/>
              <p:cNvSpPr/>
              <p:nvPr/>
            </p:nvSpPr>
            <p:spPr>
              <a:xfrm>
                <a:off x="982" y="3856"/>
                <a:ext cx="26" cy="7"/>
              </a:xfrm>
              <a:prstGeom prst="rect">
                <a:avLst/>
              </a:prstGeom>
              <a:solidFill>
                <a:srgbClr val="00A000"/>
              </a:solidFill>
              <a:ln w="9525">
                <a:noFill/>
              </a:ln>
            </p:spPr>
            <p:txBody>
              <a:bodyPr/>
              <a:p>
                <a:endParaRPr lang="zh-CN" altLang="en-US"/>
              </a:p>
            </p:txBody>
          </p:sp>
          <p:sp>
            <p:nvSpPr>
              <p:cNvPr id="695795" name="矩形 695794"/>
              <p:cNvSpPr/>
              <p:nvPr/>
            </p:nvSpPr>
            <p:spPr>
              <a:xfrm>
                <a:off x="1237" y="3855"/>
                <a:ext cx="53" cy="6"/>
              </a:xfrm>
              <a:prstGeom prst="rect">
                <a:avLst/>
              </a:prstGeom>
              <a:solidFill>
                <a:srgbClr val="202020"/>
              </a:solidFill>
              <a:ln w="7938" cap="flat" cmpd="sng">
                <a:solidFill>
                  <a:srgbClr val="000000"/>
                </a:solidFill>
                <a:prstDash val="solid"/>
                <a:miter/>
                <a:headEnd type="none" w="med" len="med"/>
                <a:tailEnd type="none" w="med" len="med"/>
              </a:ln>
            </p:spPr>
            <p:txBody>
              <a:bodyPr/>
              <a:p>
                <a:endParaRPr lang="zh-CN" altLang="en-US"/>
              </a:p>
            </p:txBody>
          </p:sp>
        </p:grpSp>
        <p:grpSp>
          <p:nvGrpSpPr>
            <p:cNvPr id="695796" name="组合 695795"/>
            <p:cNvGrpSpPr/>
            <p:nvPr/>
          </p:nvGrpSpPr>
          <p:grpSpPr>
            <a:xfrm>
              <a:off x="1227" y="3477"/>
              <a:ext cx="508" cy="321"/>
              <a:chOff x="1227" y="3477"/>
              <a:chExt cx="508" cy="321"/>
            </a:xfrm>
          </p:grpSpPr>
          <p:sp>
            <p:nvSpPr>
              <p:cNvPr id="695797" name="任意多边形 695796"/>
              <p:cNvSpPr/>
              <p:nvPr/>
            </p:nvSpPr>
            <p:spPr>
              <a:xfrm>
                <a:off x="1640" y="3731"/>
                <a:ext cx="95" cy="66"/>
              </a:xfrm>
              <a:custGeom>
                <a:avLst/>
                <a:gdLst/>
                <a:ahLst/>
                <a:cxnLst/>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cap="flat" cmpd="sng">
                <a:solidFill>
                  <a:srgbClr val="404040"/>
                </a:solidFill>
                <a:prstDash val="solid"/>
                <a:headEnd type="none" w="med" len="med"/>
                <a:tailEnd type="none" w="med" len="med"/>
              </a:ln>
            </p:spPr>
            <p:txBody>
              <a:bodyPr/>
              <a:p>
                <a:endParaRPr lang="zh-CN" altLang="en-US"/>
              </a:p>
            </p:txBody>
          </p:sp>
          <p:sp>
            <p:nvSpPr>
              <p:cNvPr id="695798" name="任意多边形 695797"/>
              <p:cNvSpPr/>
              <p:nvPr/>
            </p:nvSpPr>
            <p:spPr>
              <a:xfrm>
                <a:off x="1227" y="3477"/>
                <a:ext cx="429" cy="264"/>
              </a:xfrm>
              <a:custGeom>
                <a:avLst/>
                <a:gdLst/>
                <a:ahLst/>
                <a:cxnLst/>
                <a:pathLst>
                  <a:path w="860" h="791">
                    <a:moveTo>
                      <a:pt x="0" y="0"/>
                    </a:moveTo>
                    <a:lnTo>
                      <a:pt x="860" y="764"/>
                    </a:lnTo>
                    <a:lnTo>
                      <a:pt x="849" y="777"/>
                    </a:lnTo>
                    <a:lnTo>
                      <a:pt x="838" y="791"/>
                    </a:lnTo>
                    <a:lnTo>
                      <a:pt x="0" y="0"/>
                    </a:lnTo>
                    <a:close/>
                  </a:path>
                </a:pathLst>
              </a:custGeom>
              <a:solidFill>
                <a:schemeClr val="bg2"/>
              </a:solidFill>
              <a:ln w="9525">
                <a:noFill/>
              </a:ln>
            </p:spPr>
            <p:txBody>
              <a:bodyPr/>
              <a:p>
                <a:endParaRPr lang="zh-CN" altLang="en-US"/>
              </a:p>
            </p:txBody>
          </p:sp>
          <p:sp>
            <p:nvSpPr>
              <p:cNvPr id="695799" name="任意多边形 695798"/>
              <p:cNvSpPr/>
              <p:nvPr/>
            </p:nvSpPr>
            <p:spPr>
              <a:xfrm>
                <a:off x="1521" y="3650"/>
                <a:ext cx="141" cy="122"/>
              </a:xfrm>
              <a:custGeom>
                <a:avLst/>
                <a:gdLst/>
                <a:ahLst/>
                <a:cxnLst/>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695800" name="直接连接符 695799"/>
              <p:cNvSpPr/>
              <p:nvPr/>
            </p:nvSpPr>
            <p:spPr>
              <a:xfrm>
                <a:off x="1586" y="3665"/>
                <a:ext cx="76" cy="44"/>
              </a:xfrm>
              <a:prstGeom prst="line">
                <a:avLst/>
              </a:prstGeom>
              <a:ln w="7938" cap="flat" cmpd="sng">
                <a:solidFill>
                  <a:srgbClr val="000000"/>
                </a:solidFill>
                <a:prstDash val="solid"/>
                <a:headEnd type="none" w="med" len="med"/>
                <a:tailEnd type="none" w="med" len="med"/>
              </a:ln>
            </p:spPr>
          </p:sp>
          <p:sp>
            <p:nvSpPr>
              <p:cNvPr id="695801" name="任意多边形 695800"/>
              <p:cNvSpPr/>
              <p:nvPr/>
            </p:nvSpPr>
            <p:spPr>
              <a:xfrm>
                <a:off x="1242" y="3486"/>
                <a:ext cx="111" cy="96"/>
              </a:xfrm>
              <a:custGeom>
                <a:avLst/>
                <a:gdLst/>
                <a:ahLst/>
                <a:cxnLst/>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695802" name="任意多边形 695801"/>
              <p:cNvSpPr/>
              <p:nvPr/>
            </p:nvSpPr>
            <p:spPr>
              <a:xfrm>
                <a:off x="1456" y="3626"/>
                <a:ext cx="64" cy="62"/>
              </a:xfrm>
              <a:custGeom>
                <a:avLst/>
                <a:gdLst/>
                <a:ahLst/>
                <a:cxnLst/>
                <a:pathLst>
                  <a:path w="128" h="186">
                    <a:moveTo>
                      <a:pt x="128" y="5"/>
                    </a:moveTo>
                    <a:lnTo>
                      <a:pt x="59" y="0"/>
                    </a:lnTo>
                    <a:lnTo>
                      <a:pt x="30" y="14"/>
                    </a:lnTo>
                    <a:lnTo>
                      <a:pt x="9" y="40"/>
                    </a:lnTo>
                    <a:lnTo>
                      <a:pt x="0" y="89"/>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695803" name="任意多边形 695802"/>
              <p:cNvSpPr/>
              <p:nvPr/>
            </p:nvSpPr>
            <p:spPr>
              <a:xfrm>
                <a:off x="1440" y="3615"/>
                <a:ext cx="63" cy="61"/>
              </a:xfrm>
              <a:custGeom>
                <a:avLst/>
                <a:gdLst/>
                <a:ahLst/>
                <a:cxnLst/>
                <a:pathLst>
                  <a:path w="126" h="185">
                    <a:moveTo>
                      <a:pt x="126" y="3"/>
                    </a:moveTo>
                    <a:lnTo>
                      <a:pt x="59" y="0"/>
                    </a:lnTo>
                    <a:lnTo>
                      <a:pt x="24" y="15"/>
                    </a:lnTo>
                    <a:lnTo>
                      <a:pt x="9" y="39"/>
                    </a:lnTo>
                    <a:lnTo>
                      <a:pt x="0" y="88"/>
                    </a:lnTo>
                    <a:lnTo>
                      <a:pt x="0" y="185"/>
                    </a:lnTo>
                    <a:lnTo>
                      <a:pt x="0" y="180"/>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695804" name="任意多边形 695803"/>
              <p:cNvSpPr/>
              <p:nvPr/>
            </p:nvSpPr>
            <p:spPr>
              <a:xfrm>
                <a:off x="1422" y="3604"/>
                <a:ext cx="64" cy="62"/>
              </a:xfrm>
              <a:custGeom>
                <a:avLst/>
                <a:gdLst/>
                <a:ahLst/>
                <a:cxnLst/>
                <a:pathLst>
                  <a:path w="127" h="185">
                    <a:moveTo>
                      <a:pt x="127" y="5"/>
                    </a:moveTo>
                    <a:lnTo>
                      <a:pt x="59" y="0"/>
                    </a:lnTo>
                    <a:lnTo>
                      <a:pt x="30" y="14"/>
                    </a:lnTo>
                    <a:lnTo>
                      <a:pt x="9" y="39"/>
                    </a:lnTo>
                    <a:lnTo>
                      <a:pt x="0" y="88"/>
                    </a:lnTo>
                    <a:lnTo>
                      <a:pt x="0" y="185"/>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695805" name="任意多边形 695804"/>
              <p:cNvSpPr/>
              <p:nvPr/>
            </p:nvSpPr>
            <p:spPr>
              <a:xfrm>
                <a:off x="1401" y="3594"/>
                <a:ext cx="64" cy="62"/>
              </a:xfrm>
              <a:custGeom>
                <a:avLst/>
                <a:gdLst/>
                <a:ahLst/>
                <a:cxnLst/>
                <a:pathLst>
                  <a:path w="127" h="186">
                    <a:moveTo>
                      <a:pt x="127" y="5"/>
                    </a:moveTo>
                    <a:lnTo>
                      <a:pt x="59" y="0"/>
                    </a:lnTo>
                    <a:lnTo>
                      <a:pt x="32" y="10"/>
                    </a:lnTo>
                    <a:lnTo>
                      <a:pt x="9" y="39"/>
                    </a:lnTo>
                    <a:lnTo>
                      <a:pt x="0" y="88"/>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695806" name="任意多边形 695805"/>
              <p:cNvSpPr/>
              <p:nvPr/>
            </p:nvSpPr>
            <p:spPr>
              <a:xfrm>
                <a:off x="1383" y="3583"/>
                <a:ext cx="64" cy="62"/>
              </a:xfrm>
              <a:custGeom>
                <a:avLst/>
                <a:gdLst/>
                <a:ahLst/>
                <a:cxnLst/>
                <a:pathLst>
                  <a:path w="128" h="186">
                    <a:moveTo>
                      <a:pt x="128" y="4"/>
                    </a:moveTo>
                    <a:lnTo>
                      <a:pt x="59" y="0"/>
                    </a:lnTo>
                    <a:lnTo>
                      <a:pt x="32" y="13"/>
                    </a:lnTo>
                    <a:lnTo>
                      <a:pt x="9" y="40"/>
                    </a:lnTo>
                    <a:lnTo>
                      <a:pt x="0" y="88"/>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695807" name="任意多边形 695806"/>
              <p:cNvSpPr/>
              <p:nvPr/>
            </p:nvSpPr>
            <p:spPr>
              <a:xfrm>
                <a:off x="1365" y="3570"/>
                <a:ext cx="63" cy="62"/>
              </a:xfrm>
              <a:custGeom>
                <a:avLst/>
                <a:gdLst/>
                <a:ahLst/>
                <a:cxnLst/>
                <a:pathLst>
                  <a:path w="126" h="186">
                    <a:moveTo>
                      <a:pt x="126" y="4"/>
                    </a:moveTo>
                    <a:lnTo>
                      <a:pt x="58" y="0"/>
                    </a:lnTo>
                    <a:lnTo>
                      <a:pt x="31" y="14"/>
                    </a:lnTo>
                    <a:lnTo>
                      <a:pt x="8" y="40"/>
                    </a:lnTo>
                    <a:lnTo>
                      <a:pt x="0" y="89"/>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695808" name="任意多边形 695807"/>
              <p:cNvSpPr/>
              <p:nvPr/>
            </p:nvSpPr>
            <p:spPr>
              <a:xfrm>
                <a:off x="1349" y="3558"/>
                <a:ext cx="64" cy="62"/>
              </a:xfrm>
              <a:custGeom>
                <a:avLst/>
                <a:gdLst/>
                <a:ahLst/>
                <a:cxnLst/>
                <a:pathLst>
                  <a:path w="127" h="186">
                    <a:moveTo>
                      <a:pt x="127" y="5"/>
                    </a:moveTo>
                    <a:lnTo>
                      <a:pt x="59" y="0"/>
                    </a:lnTo>
                    <a:lnTo>
                      <a:pt x="33" y="16"/>
                    </a:lnTo>
                    <a:lnTo>
                      <a:pt x="9" y="40"/>
                    </a:lnTo>
                    <a:lnTo>
                      <a:pt x="0" y="89"/>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695809" name="任意多边形 695808"/>
              <p:cNvSpPr/>
              <p:nvPr/>
            </p:nvSpPr>
            <p:spPr>
              <a:xfrm>
                <a:off x="1331" y="3550"/>
                <a:ext cx="63" cy="62"/>
              </a:xfrm>
              <a:custGeom>
                <a:avLst/>
                <a:gdLst/>
                <a:ahLst/>
                <a:cxnLst/>
                <a:pathLst>
                  <a:path w="127" h="186">
                    <a:moveTo>
                      <a:pt x="127" y="4"/>
                    </a:moveTo>
                    <a:lnTo>
                      <a:pt x="59" y="0"/>
                    </a:lnTo>
                    <a:lnTo>
                      <a:pt x="32" y="13"/>
                    </a:lnTo>
                    <a:lnTo>
                      <a:pt x="10" y="39"/>
                    </a:lnTo>
                    <a:lnTo>
                      <a:pt x="0" y="88"/>
                    </a:lnTo>
                    <a:lnTo>
                      <a:pt x="0" y="186"/>
                    </a:lnTo>
                    <a:lnTo>
                      <a:pt x="0" y="180"/>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695810" name="任意多边形 695809"/>
              <p:cNvSpPr/>
              <p:nvPr/>
            </p:nvSpPr>
            <p:spPr>
              <a:xfrm>
                <a:off x="1308" y="3501"/>
                <a:ext cx="47" cy="25"/>
              </a:xfrm>
              <a:custGeom>
                <a:avLst/>
                <a:gdLst/>
                <a:ahLst/>
                <a:cxnLst/>
                <a:pathLst>
                  <a:path w="96" h="74">
                    <a:moveTo>
                      <a:pt x="0" y="0"/>
                    </a:moveTo>
                    <a:lnTo>
                      <a:pt x="89" y="74"/>
                    </a:lnTo>
                    <a:lnTo>
                      <a:pt x="96" y="74"/>
                    </a:lnTo>
                    <a:lnTo>
                      <a:pt x="93" y="74"/>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695811" name="椭圆 695810"/>
              <p:cNvSpPr/>
              <p:nvPr/>
            </p:nvSpPr>
            <p:spPr>
              <a:xfrm>
                <a:off x="1339" y="3772"/>
                <a:ext cx="78" cy="26"/>
              </a:xfrm>
              <a:prstGeom prst="ellipse">
                <a:avLst/>
              </a:prstGeom>
              <a:solidFill>
                <a:schemeClr val="bg2"/>
              </a:solidFill>
              <a:ln w="9525">
                <a:noFill/>
              </a:ln>
            </p:spPr>
            <p:txBody>
              <a:bodyPr/>
              <a:p>
                <a:endParaRPr lang="zh-CN" altLang="en-US"/>
              </a:p>
            </p:txBody>
          </p:sp>
          <p:sp>
            <p:nvSpPr>
              <p:cNvPr id="695812" name="椭圆 695811"/>
              <p:cNvSpPr/>
              <p:nvPr/>
            </p:nvSpPr>
            <p:spPr>
              <a:xfrm>
                <a:off x="1432" y="3771"/>
                <a:ext cx="78" cy="25"/>
              </a:xfrm>
              <a:prstGeom prst="ellipse">
                <a:avLst/>
              </a:prstGeom>
              <a:solidFill>
                <a:schemeClr val="bg2"/>
              </a:solidFill>
              <a:ln w="9525">
                <a:noFill/>
              </a:ln>
            </p:spPr>
            <p:txBody>
              <a:bodyPr/>
              <a:p>
                <a:endParaRPr lang="zh-CN" altLang="en-US"/>
              </a:p>
            </p:txBody>
          </p:sp>
          <p:sp>
            <p:nvSpPr>
              <p:cNvPr id="695813" name="任意多边形 695812"/>
              <p:cNvSpPr/>
              <p:nvPr/>
            </p:nvSpPr>
            <p:spPr>
              <a:xfrm>
                <a:off x="1511" y="3785"/>
                <a:ext cx="94" cy="8"/>
              </a:xfrm>
              <a:custGeom>
                <a:avLst/>
                <a:gdLst/>
                <a:ahLst/>
                <a:cxnLst/>
                <a:pathLst>
                  <a:path w="188" h="25">
                    <a:moveTo>
                      <a:pt x="0" y="25"/>
                    </a:moveTo>
                    <a:lnTo>
                      <a:pt x="6" y="0"/>
                    </a:lnTo>
                    <a:lnTo>
                      <a:pt x="175" y="0"/>
                    </a:lnTo>
                    <a:lnTo>
                      <a:pt x="188" y="19"/>
                    </a:lnTo>
                    <a:lnTo>
                      <a:pt x="0" y="25"/>
                    </a:lnTo>
                    <a:close/>
                  </a:path>
                </a:pathLst>
              </a:custGeom>
              <a:solidFill>
                <a:schemeClr val="bg2"/>
              </a:solidFill>
              <a:ln w="9525">
                <a:noFill/>
              </a:ln>
            </p:spPr>
            <p:txBody>
              <a:bodyPr/>
              <a:p>
                <a:endParaRPr lang="zh-CN" altLang="en-US"/>
              </a:p>
            </p:txBody>
          </p:sp>
          <p:sp>
            <p:nvSpPr>
              <p:cNvPr id="695814" name="椭圆 695813"/>
              <p:cNvSpPr/>
              <p:nvPr/>
            </p:nvSpPr>
            <p:spPr>
              <a:xfrm>
                <a:off x="1338" y="3767"/>
                <a:ext cx="78" cy="27"/>
              </a:xfrm>
              <a:prstGeom prst="ellipse">
                <a:avLst/>
              </a:prstGeom>
              <a:solidFill>
                <a:schemeClr val="bg2"/>
              </a:solidFill>
              <a:ln w="9525">
                <a:noFill/>
              </a:ln>
            </p:spPr>
            <p:txBody>
              <a:bodyPr/>
              <a:p>
                <a:endParaRPr lang="zh-CN" altLang="en-US"/>
              </a:p>
            </p:txBody>
          </p:sp>
          <p:sp>
            <p:nvSpPr>
              <p:cNvPr id="695815" name="椭圆 695814"/>
              <p:cNvSpPr/>
              <p:nvPr/>
            </p:nvSpPr>
            <p:spPr>
              <a:xfrm>
                <a:off x="1431" y="3766"/>
                <a:ext cx="77" cy="25"/>
              </a:xfrm>
              <a:prstGeom prst="ellipse">
                <a:avLst/>
              </a:prstGeom>
              <a:solidFill>
                <a:schemeClr val="bg2"/>
              </a:solidFill>
              <a:ln w="9525">
                <a:noFill/>
              </a:ln>
            </p:spPr>
            <p:txBody>
              <a:bodyPr/>
              <a:p>
                <a:endParaRPr lang="zh-CN" altLang="en-US"/>
              </a:p>
            </p:txBody>
          </p:sp>
        </p:grpSp>
      </p:grpSp>
      <p:sp>
        <p:nvSpPr>
          <p:cNvPr id="695816" name="文本框 695815"/>
          <p:cNvSpPr txBox="1"/>
          <p:nvPr/>
        </p:nvSpPr>
        <p:spPr>
          <a:xfrm>
            <a:off x="3203575" y="2108200"/>
            <a:ext cx="1403350" cy="457200"/>
          </a:xfrm>
          <a:prstGeom prst="rect">
            <a:avLst/>
          </a:prstGeom>
          <a:noFill/>
          <a:ln w="9525">
            <a:noFill/>
          </a:ln>
        </p:spPr>
        <p:txBody>
          <a:bodyPr wrap="none" anchor="t">
            <a:spAutoFit/>
          </a:bodyPr>
          <a:p>
            <a:pPr algn="l"/>
            <a:r>
              <a:rPr lang="zh-CN" altLang="en-US" sz="2400" dirty="0">
                <a:solidFill>
                  <a:schemeClr val="tx2"/>
                </a:solidFill>
                <a:latin typeface="Arial" panose="020B0604020202020204" pitchFamily="34" charset="0"/>
                <a:ea typeface="黑体" panose="02010609060101010101" pitchFamily="2" charset="-122"/>
              </a:rPr>
              <a:t>中间人 </a:t>
            </a:r>
            <a:r>
              <a:rPr lang="en-US" altLang="zh-CN" sz="2400">
                <a:solidFill>
                  <a:schemeClr val="tx2"/>
                </a:solidFill>
                <a:latin typeface="Arial" panose="020B0604020202020204" pitchFamily="34" charset="0"/>
                <a:ea typeface="黑体" panose="02010609060101010101" pitchFamily="2" charset="-122"/>
              </a:rPr>
              <a:t>C</a:t>
            </a:r>
            <a:endParaRPr lang="en-US" altLang="zh-CN" sz="2400">
              <a:solidFill>
                <a:schemeClr val="tx2"/>
              </a:solidFill>
              <a:latin typeface="Arial" panose="020B0604020202020204" pitchFamily="34" charset="0"/>
              <a:ea typeface="黑体" panose="02010609060101010101" pitchFamily="2" charset="-122"/>
            </a:endParaRPr>
          </a:p>
        </p:txBody>
      </p:sp>
      <p:sp>
        <p:nvSpPr>
          <p:cNvPr id="695817" name="直接连接符 695816"/>
          <p:cNvSpPr/>
          <p:nvPr/>
        </p:nvSpPr>
        <p:spPr>
          <a:xfrm rot="5400000">
            <a:off x="2946400" y="4594225"/>
            <a:ext cx="3432175" cy="0"/>
          </a:xfrm>
          <a:prstGeom prst="line">
            <a:avLst/>
          </a:prstGeom>
          <a:ln w="28575" cap="flat" cmpd="sng">
            <a:solidFill>
              <a:schemeClr val="tx2"/>
            </a:solidFill>
            <a:prstDash val="solid"/>
            <a:headEnd type="none" w="sm" len="med"/>
            <a:tailEnd type="triangle" w="med" len="med"/>
          </a:ln>
        </p:spPr>
      </p:sp>
      <p:grpSp>
        <p:nvGrpSpPr>
          <p:cNvPr id="695850" name="组合 695849"/>
          <p:cNvGrpSpPr/>
          <p:nvPr/>
        </p:nvGrpSpPr>
        <p:grpSpPr>
          <a:xfrm>
            <a:off x="4665663" y="2938463"/>
            <a:ext cx="3987800" cy="423862"/>
            <a:chOff x="2939" y="1851"/>
            <a:chExt cx="2512" cy="267"/>
          </a:xfrm>
        </p:grpSpPr>
        <p:sp>
          <p:nvSpPr>
            <p:cNvPr id="695818" name="直接连接符 695817"/>
            <p:cNvSpPr/>
            <p:nvPr/>
          </p:nvSpPr>
          <p:spPr>
            <a:xfrm>
              <a:off x="2939" y="1987"/>
              <a:ext cx="2512" cy="12"/>
            </a:xfrm>
            <a:prstGeom prst="line">
              <a:avLst/>
            </a:prstGeom>
            <a:ln w="57150" cap="flat" cmpd="sng">
              <a:solidFill>
                <a:schemeClr val="tx2"/>
              </a:solidFill>
              <a:prstDash val="solid"/>
              <a:headEnd type="none" w="sm" len="med"/>
              <a:tailEnd type="triangle" w="med" len="lg"/>
            </a:ln>
          </p:spPr>
        </p:sp>
        <p:sp>
          <p:nvSpPr>
            <p:cNvPr id="695819" name="矩形 695818"/>
            <p:cNvSpPr/>
            <p:nvPr/>
          </p:nvSpPr>
          <p:spPr>
            <a:xfrm>
              <a:off x="3506" y="1851"/>
              <a:ext cx="619" cy="267"/>
            </a:xfrm>
            <a:prstGeom prst="rect">
              <a:avLst/>
            </a:prstGeom>
            <a:solidFill>
              <a:srgbClr val="FFCCFF"/>
            </a:solidFill>
            <a:ln w="9525" cap="flat" cmpd="sng">
              <a:solidFill>
                <a:schemeClr val="tx2"/>
              </a:solidFill>
              <a:prstDash val="solid"/>
              <a:miter/>
              <a:headEnd type="none" w="med" len="med"/>
              <a:tailEnd type="none" w="med" len="med"/>
            </a:ln>
            <a:effectLst>
              <a:outerShdw dist="35921" dir="2699999" algn="ctr" rotWithShape="0">
                <a:schemeClr val="bg2"/>
              </a:outerShdw>
            </a:effectLst>
          </p:spPr>
          <p:txBody>
            <a:bodyPr wrap="none" anchor="ctr"/>
            <a:p>
              <a:r>
                <a:rPr lang="zh-CN" altLang="en-US" sz="1800" dirty="0">
                  <a:solidFill>
                    <a:schemeClr val="tx2"/>
                  </a:solidFill>
                  <a:latin typeface="Arial" panose="020B0604020202020204" pitchFamily="34" charset="0"/>
                  <a:ea typeface="黑体" panose="02010609060101010101" pitchFamily="2" charset="-122"/>
                </a:rPr>
                <a:t>我是 </a:t>
              </a:r>
              <a:r>
                <a:rPr lang="en-US" altLang="zh-CN" sz="1800">
                  <a:solidFill>
                    <a:schemeClr val="tx2"/>
                  </a:solidFill>
                  <a:latin typeface="Arial" panose="020B0604020202020204" pitchFamily="34" charset="0"/>
                  <a:ea typeface="黑体" panose="02010609060101010101" pitchFamily="2" charset="-122"/>
                </a:rPr>
                <a:t>A</a:t>
              </a:r>
              <a:endParaRPr lang="en-US" altLang="zh-CN" sz="1800">
                <a:solidFill>
                  <a:schemeClr val="tx2"/>
                </a:solidFill>
                <a:latin typeface="Arial" panose="020B0604020202020204" pitchFamily="34" charset="0"/>
                <a:ea typeface="黑体" panose="02010609060101010101" pitchFamily="2" charset="-122"/>
              </a:endParaRPr>
            </a:p>
          </p:txBody>
        </p:sp>
      </p:grpSp>
      <p:grpSp>
        <p:nvGrpSpPr>
          <p:cNvPr id="695851" name="组合 695850"/>
          <p:cNvGrpSpPr/>
          <p:nvPr/>
        </p:nvGrpSpPr>
        <p:grpSpPr>
          <a:xfrm>
            <a:off x="4640263" y="3457575"/>
            <a:ext cx="3987800" cy="423863"/>
            <a:chOff x="2923" y="2178"/>
            <a:chExt cx="2512" cy="267"/>
          </a:xfrm>
        </p:grpSpPr>
        <p:sp>
          <p:nvSpPr>
            <p:cNvPr id="695820" name="直接连接符 695819"/>
            <p:cNvSpPr/>
            <p:nvPr/>
          </p:nvSpPr>
          <p:spPr>
            <a:xfrm flipH="1">
              <a:off x="2923" y="2314"/>
              <a:ext cx="2512" cy="12"/>
            </a:xfrm>
            <a:prstGeom prst="line">
              <a:avLst/>
            </a:prstGeom>
            <a:ln w="57150" cap="flat" cmpd="sng">
              <a:solidFill>
                <a:schemeClr val="tx2"/>
              </a:solidFill>
              <a:prstDash val="solid"/>
              <a:headEnd type="none" w="sm" len="med"/>
              <a:tailEnd type="triangle" w="med" len="lg"/>
            </a:ln>
          </p:spPr>
        </p:sp>
        <p:sp>
          <p:nvSpPr>
            <p:cNvPr id="695821" name="矩形 695820"/>
            <p:cNvSpPr/>
            <p:nvPr/>
          </p:nvSpPr>
          <p:spPr>
            <a:xfrm>
              <a:off x="4383" y="2178"/>
              <a:ext cx="568" cy="267"/>
            </a:xfrm>
            <a:prstGeom prst="rect">
              <a:avLst/>
            </a:prstGeom>
            <a:solidFill>
              <a:srgbClr val="FFFF99"/>
            </a:solidFill>
            <a:ln w="9525" cap="flat" cmpd="sng">
              <a:solidFill>
                <a:schemeClr val="tx2"/>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1800" i="1">
                  <a:solidFill>
                    <a:schemeClr val="tx2"/>
                  </a:solidFill>
                  <a:latin typeface="Arial" panose="020B0604020202020204" pitchFamily="34" charset="0"/>
                  <a:ea typeface="黑体" panose="02010609060101010101" pitchFamily="2" charset="-122"/>
                </a:rPr>
                <a:t>R</a:t>
              </a:r>
              <a:r>
                <a:rPr lang="en-US" altLang="zh-CN" sz="1800" baseline="-25000">
                  <a:solidFill>
                    <a:schemeClr val="tx2"/>
                  </a:solidFill>
                  <a:latin typeface="Arial" panose="020B0604020202020204" pitchFamily="34" charset="0"/>
                  <a:ea typeface="黑体" panose="02010609060101010101" pitchFamily="2" charset="-122"/>
                </a:rPr>
                <a:t>B</a:t>
              </a:r>
              <a:endParaRPr lang="en-US" altLang="zh-CN" sz="1800" baseline="-25000">
                <a:solidFill>
                  <a:schemeClr val="tx2"/>
                </a:solidFill>
                <a:latin typeface="Arial" panose="020B0604020202020204" pitchFamily="34" charset="0"/>
                <a:ea typeface="黑体" panose="02010609060101010101" pitchFamily="2" charset="-122"/>
              </a:endParaRPr>
            </a:p>
          </p:txBody>
        </p:sp>
      </p:grpSp>
      <p:grpSp>
        <p:nvGrpSpPr>
          <p:cNvPr id="695854" name="组合 695853"/>
          <p:cNvGrpSpPr/>
          <p:nvPr/>
        </p:nvGrpSpPr>
        <p:grpSpPr>
          <a:xfrm>
            <a:off x="4640263" y="3716338"/>
            <a:ext cx="3987800" cy="731837"/>
            <a:chOff x="2923" y="2341"/>
            <a:chExt cx="2512" cy="461"/>
          </a:xfrm>
        </p:grpSpPr>
        <p:sp>
          <p:nvSpPr>
            <p:cNvPr id="695822" name="直接连接符 695821"/>
            <p:cNvSpPr/>
            <p:nvPr/>
          </p:nvSpPr>
          <p:spPr>
            <a:xfrm>
              <a:off x="2923" y="2671"/>
              <a:ext cx="2512" cy="12"/>
            </a:xfrm>
            <a:prstGeom prst="line">
              <a:avLst/>
            </a:prstGeom>
            <a:ln w="57150" cap="flat" cmpd="sng">
              <a:solidFill>
                <a:schemeClr val="hlink"/>
              </a:solidFill>
              <a:prstDash val="solid"/>
              <a:headEnd type="none" w="sm" len="med"/>
              <a:tailEnd type="triangle" w="med" len="lg"/>
            </a:ln>
          </p:spPr>
        </p:sp>
        <p:sp>
          <p:nvSpPr>
            <p:cNvPr id="695823" name="矩形 695822"/>
            <p:cNvSpPr/>
            <p:nvPr/>
          </p:nvSpPr>
          <p:spPr>
            <a:xfrm>
              <a:off x="3567" y="2534"/>
              <a:ext cx="567" cy="268"/>
            </a:xfrm>
            <a:prstGeom prst="rect">
              <a:avLst/>
            </a:prstGeom>
            <a:solidFill>
              <a:srgbClr val="FFFF99"/>
            </a:solidFill>
            <a:ln w="9525" cap="flat" cmpd="sng">
              <a:solidFill>
                <a:schemeClr val="tx2"/>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1800" i="1">
                  <a:solidFill>
                    <a:schemeClr val="tx2"/>
                  </a:solidFill>
                  <a:latin typeface="Arial" panose="020B0604020202020204" pitchFamily="34" charset="0"/>
                  <a:ea typeface="黑体" panose="02010609060101010101" pitchFamily="2" charset="-122"/>
                </a:rPr>
                <a:t>R</a:t>
              </a:r>
              <a:r>
                <a:rPr lang="en-US" altLang="zh-CN" sz="1800" baseline="-25000">
                  <a:solidFill>
                    <a:schemeClr val="tx2"/>
                  </a:solidFill>
                  <a:latin typeface="Arial" panose="020B0604020202020204" pitchFamily="34" charset="0"/>
                  <a:ea typeface="黑体" panose="02010609060101010101" pitchFamily="2" charset="-122"/>
                </a:rPr>
                <a:t>B</a:t>
              </a:r>
              <a:endParaRPr lang="en-US" altLang="zh-CN" sz="1800" baseline="-25000">
                <a:solidFill>
                  <a:schemeClr val="tx2"/>
                </a:solidFill>
                <a:latin typeface="Arial" panose="020B0604020202020204" pitchFamily="34" charset="0"/>
                <a:ea typeface="黑体" panose="02010609060101010101" pitchFamily="2" charset="-122"/>
              </a:endParaRPr>
            </a:p>
          </p:txBody>
        </p:sp>
        <p:pic>
          <p:nvPicPr>
            <p:cNvPr id="695824" name="图片 695823"/>
            <p:cNvPicPr/>
            <p:nvPr/>
          </p:nvPicPr>
          <p:blipFill>
            <a:blip r:embed="rId1"/>
            <a:stretch>
              <a:fillRect/>
            </a:stretch>
          </p:blipFill>
          <p:spPr>
            <a:xfrm>
              <a:off x="3412" y="2386"/>
              <a:ext cx="227" cy="256"/>
            </a:xfrm>
            <a:prstGeom prst="rect">
              <a:avLst/>
            </a:prstGeom>
            <a:noFill/>
            <a:ln w="12699">
              <a:noFill/>
            </a:ln>
          </p:spPr>
        </p:pic>
        <p:sp>
          <p:nvSpPr>
            <p:cNvPr id="695825" name="文本框 695824"/>
            <p:cNvSpPr txBox="1"/>
            <p:nvPr/>
          </p:nvSpPr>
          <p:spPr>
            <a:xfrm>
              <a:off x="3094" y="2341"/>
              <a:ext cx="378" cy="230"/>
            </a:xfrm>
            <a:prstGeom prst="rect">
              <a:avLst/>
            </a:prstGeom>
            <a:noFill/>
            <a:ln w="9525">
              <a:noFill/>
            </a:ln>
          </p:spPr>
          <p:txBody>
            <a:bodyPr wrap="none" anchor="t">
              <a:spAutoFit/>
            </a:bodyPr>
            <a:p>
              <a:pPr algn="l"/>
              <a:r>
                <a:rPr lang="en-US" altLang="zh-CN" sz="1800" i="1">
                  <a:solidFill>
                    <a:schemeClr val="tx2"/>
                  </a:solidFill>
                  <a:latin typeface="Arial" panose="020B0604020202020204" pitchFamily="34" charset="0"/>
                  <a:ea typeface="黑体" panose="02010609060101010101" pitchFamily="2" charset="-122"/>
                </a:rPr>
                <a:t>SK</a:t>
              </a:r>
              <a:r>
                <a:rPr lang="en-US" altLang="zh-CN" sz="1800" baseline="-25000">
                  <a:solidFill>
                    <a:schemeClr val="tx2"/>
                  </a:solidFill>
                  <a:latin typeface="Arial" panose="020B0604020202020204" pitchFamily="34" charset="0"/>
                  <a:ea typeface="黑体" panose="02010609060101010101" pitchFamily="2" charset="-122"/>
                </a:rPr>
                <a:t>C</a:t>
              </a:r>
              <a:endParaRPr lang="en-US" altLang="zh-CN" sz="1800" baseline="-25000">
                <a:solidFill>
                  <a:schemeClr val="tx2"/>
                </a:solidFill>
                <a:latin typeface="Arial" panose="020B0604020202020204" pitchFamily="34" charset="0"/>
                <a:ea typeface="黑体" panose="02010609060101010101" pitchFamily="2" charset="-122"/>
              </a:endParaRPr>
            </a:p>
          </p:txBody>
        </p:sp>
      </p:grpSp>
      <p:grpSp>
        <p:nvGrpSpPr>
          <p:cNvPr id="695855" name="组合 695854"/>
          <p:cNvGrpSpPr/>
          <p:nvPr/>
        </p:nvGrpSpPr>
        <p:grpSpPr>
          <a:xfrm>
            <a:off x="4665663" y="4494213"/>
            <a:ext cx="3987800" cy="423862"/>
            <a:chOff x="2939" y="2831"/>
            <a:chExt cx="2512" cy="267"/>
          </a:xfrm>
        </p:grpSpPr>
        <p:sp>
          <p:nvSpPr>
            <p:cNvPr id="695301" name="直接连接符 695300"/>
            <p:cNvSpPr/>
            <p:nvPr/>
          </p:nvSpPr>
          <p:spPr>
            <a:xfrm flipH="1">
              <a:off x="2939" y="2950"/>
              <a:ext cx="2512" cy="12"/>
            </a:xfrm>
            <a:prstGeom prst="line">
              <a:avLst/>
            </a:prstGeom>
            <a:ln w="57150" cap="flat" cmpd="sng">
              <a:solidFill>
                <a:schemeClr val="tx2"/>
              </a:solidFill>
              <a:prstDash val="solid"/>
              <a:headEnd type="none" w="sm" len="med"/>
              <a:tailEnd type="triangle" w="med" len="lg"/>
            </a:ln>
          </p:spPr>
        </p:sp>
        <p:sp>
          <p:nvSpPr>
            <p:cNvPr id="695826" name="矩形 695825"/>
            <p:cNvSpPr/>
            <p:nvPr/>
          </p:nvSpPr>
          <p:spPr>
            <a:xfrm>
              <a:off x="4281" y="2831"/>
              <a:ext cx="980" cy="267"/>
            </a:xfrm>
            <a:prstGeom prst="rect">
              <a:avLst/>
            </a:prstGeom>
            <a:solidFill>
              <a:srgbClr val="CCECFF"/>
            </a:solidFill>
            <a:ln w="9525" cap="flat" cmpd="sng">
              <a:solidFill>
                <a:schemeClr val="tx2"/>
              </a:solidFill>
              <a:prstDash val="solid"/>
              <a:miter/>
              <a:headEnd type="none" w="med" len="med"/>
              <a:tailEnd type="none" w="med" len="med"/>
            </a:ln>
            <a:effectLst>
              <a:outerShdw dist="35921" dir="2699999" algn="ctr" rotWithShape="0">
                <a:schemeClr val="bg2"/>
              </a:outerShdw>
            </a:effectLst>
          </p:spPr>
          <p:txBody>
            <a:bodyPr wrap="none" anchor="ctr"/>
            <a:p>
              <a:r>
                <a:rPr lang="zh-CN" altLang="en-US" sz="1800" dirty="0">
                  <a:solidFill>
                    <a:schemeClr val="tx2"/>
                  </a:solidFill>
                  <a:latin typeface="Arial" panose="020B0604020202020204" pitchFamily="34" charset="0"/>
                  <a:ea typeface="黑体" panose="02010609060101010101" pitchFamily="2" charset="-122"/>
                </a:rPr>
                <a:t>请把公钥发来</a:t>
              </a:r>
              <a:endParaRPr lang="zh-CN" altLang="en-US" sz="1800" baseline="-25000" dirty="0">
                <a:solidFill>
                  <a:schemeClr val="tx2"/>
                </a:solidFill>
                <a:latin typeface="Arial" panose="020B0604020202020204" pitchFamily="34" charset="0"/>
                <a:ea typeface="黑体" panose="02010609060101010101" pitchFamily="2" charset="-122"/>
              </a:endParaRPr>
            </a:p>
          </p:txBody>
        </p:sp>
      </p:grpSp>
      <p:grpSp>
        <p:nvGrpSpPr>
          <p:cNvPr id="695859" name="组合 695858"/>
          <p:cNvGrpSpPr/>
          <p:nvPr/>
        </p:nvGrpSpPr>
        <p:grpSpPr>
          <a:xfrm>
            <a:off x="4665663" y="4949825"/>
            <a:ext cx="3987800" cy="423863"/>
            <a:chOff x="2939" y="3118"/>
            <a:chExt cx="2512" cy="267"/>
          </a:xfrm>
        </p:grpSpPr>
        <p:sp>
          <p:nvSpPr>
            <p:cNvPr id="695827" name="直接连接符 695826"/>
            <p:cNvSpPr/>
            <p:nvPr/>
          </p:nvSpPr>
          <p:spPr>
            <a:xfrm>
              <a:off x="2939" y="3264"/>
              <a:ext cx="2512" cy="12"/>
            </a:xfrm>
            <a:prstGeom prst="line">
              <a:avLst/>
            </a:prstGeom>
            <a:ln w="57150" cap="flat" cmpd="sng">
              <a:solidFill>
                <a:schemeClr val="hlink"/>
              </a:solidFill>
              <a:prstDash val="solid"/>
              <a:headEnd type="none" w="sm" len="med"/>
              <a:tailEnd type="triangle" w="med" len="lg"/>
            </a:ln>
          </p:spPr>
        </p:sp>
        <p:sp>
          <p:nvSpPr>
            <p:cNvPr id="695828" name="矩形 695827"/>
            <p:cNvSpPr/>
            <p:nvPr/>
          </p:nvSpPr>
          <p:spPr>
            <a:xfrm>
              <a:off x="3559" y="3118"/>
              <a:ext cx="567" cy="267"/>
            </a:xfrm>
            <a:prstGeom prst="rect">
              <a:avLst/>
            </a:prstGeom>
            <a:solidFill>
              <a:srgbClr val="99FF66"/>
            </a:solidFill>
            <a:ln w="9525" cap="flat" cmpd="sng">
              <a:solidFill>
                <a:schemeClr val="tx2"/>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1800" i="1">
                  <a:solidFill>
                    <a:schemeClr val="tx2"/>
                  </a:solidFill>
                  <a:latin typeface="Arial" panose="020B0604020202020204" pitchFamily="34" charset="0"/>
                  <a:ea typeface="黑体" panose="02010609060101010101" pitchFamily="2" charset="-122"/>
                </a:rPr>
                <a:t>PK</a:t>
              </a:r>
              <a:r>
                <a:rPr lang="en-US" altLang="zh-CN" sz="1800" baseline="-25000">
                  <a:solidFill>
                    <a:schemeClr val="tx2"/>
                  </a:solidFill>
                  <a:latin typeface="Arial" panose="020B0604020202020204" pitchFamily="34" charset="0"/>
                  <a:ea typeface="黑体" panose="02010609060101010101" pitchFamily="2" charset="-122"/>
                </a:rPr>
                <a:t>C</a:t>
              </a:r>
              <a:endParaRPr lang="en-US" altLang="zh-CN" sz="1800" baseline="-25000">
                <a:solidFill>
                  <a:schemeClr val="tx2"/>
                </a:solidFill>
                <a:latin typeface="Arial" panose="020B0604020202020204" pitchFamily="34" charset="0"/>
                <a:ea typeface="黑体" panose="02010609060101010101" pitchFamily="2" charset="-122"/>
              </a:endParaRPr>
            </a:p>
          </p:txBody>
        </p:sp>
      </p:grpSp>
      <p:grpSp>
        <p:nvGrpSpPr>
          <p:cNvPr id="695852" name="组合 695851"/>
          <p:cNvGrpSpPr/>
          <p:nvPr/>
        </p:nvGrpSpPr>
        <p:grpSpPr>
          <a:xfrm>
            <a:off x="655638" y="3598863"/>
            <a:ext cx="3987800" cy="423862"/>
            <a:chOff x="413" y="2267"/>
            <a:chExt cx="2512" cy="267"/>
          </a:xfrm>
        </p:grpSpPr>
        <p:sp>
          <p:nvSpPr>
            <p:cNvPr id="695829" name="直接连接符 695828"/>
            <p:cNvSpPr/>
            <p:nvPr/>
          </p:nvSpPr>
          <p:spPr>
            <a:xfrm flipH="1">
              <a:off x="413" y="2386"/>
              <a:ext cx="2512" cy="12"/>
            </a:xfrm>
            <a:prstGeom prst="line">
              <a:avLst/>
            </a:prstGeom>
            <a:ln w="57150" cap="flat" cmpd="sng">
              <a:solidFill>
                <a:schemeClr val="tx2"/>
              </a:solidFill>
              <a:prstDash val="solid"/>
              <a:headEnd type="none" w="sm" len="med"/>
              <a:tailEnd type="triangle" w="med" len="lg"/>
            </a:ln>
          </p:spPr>
        </p:sp>
        <p:sp>
          <p:nvSpPr>
            <p:cNvPr id="695830" name="矩形 695829"/>
            <p:cNvSpPr/>
            <p:nvPr/>
          </p:nvSpPr>
          <p:spPr>
            <a:xfrm>
              <a:off x="2011" y="2267"/>
              <a:ext cx="568" cy="267"/>
            </a:xfrm>
            <a:prstGeom prst="rect">
              <a:avLst/>
            </a:prstGeom>
            <a:solidFill>
              <a:srgbClr val="FFFF99"/>
            </a:solidFill>
            <a:ln w="9525" cap="flat" cmpd="sng">
              <a:solidFill>
                <a:schemeClr val="tx2"/>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1800" i="1">
                  <a:solidFill>
                    <a:schemeClr val="tx2"/>
                  </a:solidFill>
                  <a:latin typeface="Arial" panose="020B0604020202020204" pitchFamily="34" charset="0"/>
                  <a:ea typeface="黑体" panose="02010609060101010101" pitchFamily="2" charset="-122"/>
                </a:rPr>
                <a:t>R</a:t>
              </a:r>
              <a:r>
                <a:rPr lang="en-US" altLang="zh-CN" sz="1800" baseline="-25000">
                  <a:solidFill>
                    <a:schemeClr val="tx2"/>
                  </a:solidFill>
                  <a:latin typeface="Arial" panose="020B0604020202020204" pitchFamily="34" charset="0"/>
                  <a:ea typeface="黑体" panose="02010609060101010101" pitchFamily="2" charset="-122"/>
                </a:rPr>
                <a:t>B</a:t>
              </a:r>
              <a:endParaRPr lang="en-US" altLang="zh-CN" sz="1800" baseline="-25000">
                <a:solidFill>
                  <a:schemeClr val="tx2"/>
                </a:solidFill>
                <a:latin typeface="Arial" panose="020B0604020202020204" pitchFamily="34" charset="0"/>
                <a:ea typeface="黑体" panose="02010609060101010101" pitchFamily="2" charset="-122"/>
              </a:endParaRPr>
            </a:p>
          </p:txBody>
        </p:sp>
      </p:grpSp>
      <p:grpSp>
        <p:nvGrpSpPr>
          <p:cNvPr id="695853" name="组合 695852"/>
          <p:cNvGrpSpPr/>
          <p:nvPr/>
        </p:nvGrpSpPr>
        <p:grpSpPr>
          <a:xfrm>
            <a:off x="679450" y="3810000"/>
            <a:ext cx="3986213" cy="782638"/>
            <a:chOff x="428" y="2400"/>
            <a:chExt cx="2511" cy="493"/>
          </a:xfrm>
        </p:grpSpPr>
        <p:sp>
          <p:nvSpPr>
            <p:cNvPr id="695831" name="直接连接符 695830"/>
            <p:cNvSpPr/>
            <p:nvPr/>
          </p:nvSpPr>
          <p:spPr>
            <a:xfrm>
              <a:off x="428" y="2762"/>
              <a:ext cx="2511" cy="12"/>
            </a:xfrm>
            <a:prstGeom prst="line">
              <a:avLst/>
            </a:prstGeom>
            <a:ln w="57150" cap="flat" cmpd="sng">
              <a:solidFill>
                <a:schemeClr val="tx2"/>
              </a:solidFill>
              <a:prstDash val="solid"/>
              <a:headEnd type="none" w="sm" len="med"/>
              <a:tailEnd type="triangle" w="med" len="lg"/>
            </a:ln>
          </p:spPr>
        </p:sp>
        <p:sp>
          <p:nvSpPr>
            <p:cNvPr id="695832" name="矩形 695831"/>
            <p:cNvSpPr/>
            <p:nvPr/>
          </p:nvSpPr>
          <p:spPr>
            <a:xfrm>
              <a:off x="1071" y="2626"/>
              <a:ext cx="568" cy="267"/>
            </a:xfrm>
            <a:prstGeom prst="rect">
              <a:avLst/>
            </a:prstGeom>
            <a:solidFill>
              <a:srgbClr val="FFFF99"/>
            </a:solidFill>
            <a:ln w="9525" cap="flat" cmpd="sng">
              <a:solidFill>
                <a:schemeClr val="tx2"/>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1800" i="1">
                  <a:solidFill>
                    <a:schemeClr val="tx2"/>
                  </a:solidFill>
                  <a:latin typeface="Arial" panose="020B0604020202020204" pitchFamily="34" charset="0"/>
                  <a:ea typeface="黑体" panose="02010609060101010101" pitchFamily="2" charset="-122"/>
                </a:rPr>
                <a:t>R</a:t>
              </a:r>
              <a:r>
                <a:rPr lang="en-US" altLang="zh-CN" sz="1800" baseline="-25000">
                  <a:solidFill>
                    <a:schemeClr val="tx2"/>
                  </a:solidFill>
                  <a:latin typeface="Arial" panose="020B0604020202020204" pitchFamily="34" charset="0"/>
                  <a:ea typeface="黑体" panose="02010609060101010101" pitchFamily="2" charset="-122"/>
                </a:rPr>
                <a:t>B</a:t>
              </a:r>
              <a:endParaRPr lang="en-US" altLang="zh-CN" sz="1800" baseline="-25000">
                <a:solidFill>
                  <a:schemeClr val="tx2"/>
                </a:solidFill>
                <a:latin typeface="Arial" panose="020B0604020202020204" pitchFamily="34" charset="0"/>
                <a:ea typeface="黑体" panose="02010609060101010101" pitchFamily="2" charset="-122"/>
              </a:endParaRPr>
            </a:p>
          </p:txBody>
        </p:sp>
        <p:pic>
          <p:nvPicPr>
            <p:cNvPr id="695833" name="图片 695832"/>
            <p:cNvPicPr/>
            <p:nvPr/>
          </p:nvPicPr>
          <p:blipFill>
            <a:blip r:embed="rId1"/>
            <a:stretch>
              <a:fillRect/>
            </a:stretch>
          </p:blipFill>
          <p:spPr>
            <a:xfrm>
              <a:off x="916" y="2478"/>
              <a:ext cx="227" cy="256"/>
            </a:xfrm>
            <a:prstGeom prst="rect">
              <a:avLst/>
            </a:prstGeom>
            <a:noFill/>
            <a:ln w="12699">
              <a:noFill/>
            </a:ln>
          </p:spPr>
        </p:pic>
        <p:sp>
          <p:nvSpPr>
            <p:cNvPr id="695834" name="文本框 695833"/>
            <p:cNvSpPr txBox="1"/>
            <p:nvPr/>
          </p:nvSpPr>
          <p:spPr>
            <a:xfrm>
              <a:off x="595" y="2400"/>
              <a:ext cx="372" cy="230"/>
            </a:xfrm>
            <a:prstGeom prst="rect">
              <a:avLst/>
            </a:prstGeom>
            <a:noFill/>
            <a:ln w="9525">
              <a:noFill/>
            </a:ln>
          </p:spPr>
          <p:txBody>
            <a:bodyPr wrap="none" anchor="t">
              <a:spAutoFit/>
            </a:bodyPr>
            <a:p>
              <a:pPr algn="l"/>
              <a:r>
                <a:rPr lang="en-US" altLang="zh-CN" sz="1800" i="1">
                  <a:solidFill>
                    <a:schemeClr val="tx2"/>
                  </a:solidFill>
                  <a:latin typeface="Arial" panose="020B0604020202020204" pitchFamily="34" charset="0"/>
                  <a:ea typeface="黑体" panose="02010609060101010101" pitchFamily="2" charset="-122"/>
                </a:rPr>
                <a:t>SK</a:t>
              </a:r>
              <a:r>
                <a:rPr lang="en-US" altLang="zh-CN" sz="1800" baseline="-25000">
                  <a:solidFill>
                    <a:schemeClr val="tx2"/>
                  </a:solidFill>
                  <a:latin typeface="Arial" panose="020B0604020202020204" pitchFamily="34" charset="0"/>
                  <a:ea typeface="黑体" panose="02010609060101010101" pitchFamily="2" charset="-122"/>
                </a:rPr>
                <a:t>A</a:t>
              </a:r>
              <a:endParaRPr lang="en-US" altLang="zh-CN" sz="1800" baseline="-25000">
                <a:solidFill>
                  <a:schemeClr val="tx2"/>
                </a:solidFill>
                <a:latin typeface="Arial" panose="020B0604020202020204" pitchFamily="34" charset="0"/>
                <a:ea typeface="黑体" panose="02010609060101010101" pitchFamily="2" charset="-122"/>
              </a:endParaRPr>
            </a:p>
          </p:txBody>
        </p:sp>
      </p:grpSp>
      <p:grpSp>
        <p:nvGrpSpPr>
          <p:cNvPr id="695856" name="组合 695855"/>
          <p:cNvGrpSpPr/>
          <p:nvPr/>
        </p:nvGrpSpPr>
        <p:grpSpPr>
          <a:xfrm>
            <a:off x="679450" y="4683125"/>
            <a:ext cx="3986213" cy="423863"/>
            <a:chOff x="428" y="2950"/>
            <a:chExt cx="2511" cy="267"/>
          </a:xfrm>
        </p:grpSpPr>
        <p:sp>
          <p:nvSpPr>
            <p:cNvPr id="695835" name="直接连接符 695834"/>
            <p:cNvSpPr/>
            <p:nvPr/>
          </p:nvSpPr>
          <p:spPr>
            <a:xfrm flipH="1">
              <a:off x="428" y="3069"/>
              <a:ext cx="2511" cy="12"/>
            </a:xfrm>
            <a:prstGeom prst="line">
              <a:avLst/>
            </a:prstGeom>
            <a:ln w="57150" cap="flat" cmpd="sng">
              <a:solidFill>
                <a:schemeClr val="tx2"/>
              </a:solidFill>
              <a:prstDash val="solid"/>
              <a:headEnd type="none" w="sm" len="med"/>
              <a:tailEnd type="triangle" w="med" len="lg"/>
            </a:ln>
          </p:spPr>
        </p:sp>
        <p:sp>
          <p:nvSpPr>
            <p:cNvPr id="695836" name="矩形 695835"/>
            <p:cNvSpPr/>
            <p:nvPr/>
          </p:nvSpPr>
          <p:spPr>
            <a:xfrm>
              <a:off x="1769" y="2950"/>
              <a:ext cx="980" cy="267"/>
            </a:xfrm>
            <a:prstGeom prst="rect">
              <a:avLst/>
            </a:prstGeom>
            <a:solidFill>
              <a:srgbClr val="CCECFF"/>
            </a:solidFill>
            <a:ln w="9525" cap="flat" cmpd="sng">
              <a:solidFill>
                <a:schemeClr val="tx2"/>
              </a:solidFill>
              <a:prstDash val="solid"/>
              <a:miter/>
              <a:headEnd type="none" w="med" len="med"/>
              <a:tailEnd type="none" w="med" len="med"/>
            </a:ln>
            <a:effectLst>
              <a:outerShdw dist="35921" dir="2699999" algn="ctr" rotWithShape="0">
                <a:schemeClr val="bg2"/>
              </a:outerShdw>
            </a:effectLst>
          </p:spPr>
          <p:txBody>
            <a:bodyPr wrap="none" anchor="ctr"/>
            <a:p>
              <a:r>
                <a:rPr lang="zh-CN" altLang="en-US" sz="1800" dirty="0">
                  <a:solidFill>
                    <a:schemeClr val="tx2"/>
                  </a:solidFill>
                  <a:latin typeface="Arial" panose="020B0604020202020204" pitchFamily="34" charset="0"/>
                  <a:ea typeface="黑体" panose="02010609060101010101" pitchFamily="2" charset="-122"/>
                </a:rPr>
                <a:t>请把公钥发来</a:t>
              </a:r>
              <a:endParaRPr lang="zh-CN" altLang="en-US" sz="1800" baseline="-25000" dirty="0">
                <a:solidFill>
                  <a:schemeClr val="tx2"/>
                </a:solidFill>
                <a:latin typeface="Arial" panose="020B0604020202020204" pitchFamily="34" charset="0"/>
                <a:ea typeface="黑体" panose="02010609060101010101" pitchFamily="2" charset="-122"/>
              </a:endParaRPr>
            </a:p>
          </p:txBody>
        </p:sp>
      </p:grpSp>
      <p:grpSp>
        <p:nvGrpSpPr>
          <p:cNvPr id="695858" name="组合 695857"/>
          <p:cNvGrpSpPr/>
          <p:nvPr/>
        </p:nvGrpSpPr>
        <p:grpSpPr>
          <a:xfrm>
            <a:off x="679450" y="5157788"/>
            <a:ext cx="3986213" cy="423862"/>
            <a:chOff x="428" y="3249"/>
            <a:chExt cx="2511" cy="267"/>
          </a:xfrm>
        </p:grpSpPr>
        <p:sp>
          <p:nvSpPr>
            <p:cNvPr id="695837" name="直接连接符 695836"/>
            <p:cNvSpPr/>
            <p:nvPr/>
          </p:nvSpPr>
          <p:spPr>
            <a:xfrm>
              <a:off x="428" y="3382"/>
              <a:ext cx="2511" cy="12"/>
            </a:xfrm>
            <a:prstGeom prst="line">
              <a:avLst/>
            </a:prstGeom>
            <a:ln w="57150" cap="flat" cmpd="sng">
              <a:solidFill>
                <a:schemeClr val="tx2"/>
              </a:solidFill>
              <a:prstDash val="solid"/>
              <a:headEnd type="none" w="sm" len="med"/>
              <a:tailEnd type="triangle" w="med" len="lg"/>
            </a:ln>
          </p:spPr>
        </p:sp>
        <p:sp>
          <p:nvSpPr>
            <p:cNvPr id="695838" name="矩形 695837"/>
            <p:cNvSpPr/>
            <p:nvPr/>
          </p:nvSpPr>
          <p:spPr>
            <a:xfrm>
              <a:off x="1047" y="3249"/>
              <a:ext cx="568" cy="267"/>
            </a:xfrm>
            <a:prstGeom prst="rect">
              <a:avLst/>
            </a:prstGeom>
            <a:solidFill>
              <a:srgbClr val="99FF66"/>
            </a:solidFill>
            <a:ln w="9525" cap="flat" cmpd="sng">
              <a:solidFill>
                <a:schemeClr val="tx2"/>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1800" i="1">
                  <a:solidFill>
                    <a:schemeClr val="tx2"/>
                  </a:solidFill>
                  <a:latin typeface="Arial" panose="020B0604020202020204" pitchFamily="34" charset="0"/>
                  <a:ea typeface="黑体" panose="02010609060101010101" pitchFamily="2" charset="-122"/>
                </a:rPr>
                <a:t>PK</a:t>
              </a:r>
              <a:r>
                <a:rPr lang="en-US" altLang="zh-CN" sz="1800" baseline="-25000">
                  <a:solidFill>
                    <a:schemeClr val="tx2"/>
                  </a:solidFill>
                  <a:latin typeface="Arial" panose="020B0604020202020204" pitchFamily="34" charset="0"/>
                  <a:ea typeface="黑体" panose="02010609060101010101" pitchFamily="2" charset="-122"/>
                </a:rPr>
                <a:t>A</a:t>
              </a:r>
              <a:endParaRPr lang="en-US" altLang="zh-CN" sz="1800" baseline="-25000">
                <a:solidFill>
                  <a:schemeClr val="tx2"/>
                </a:solidFill>
                <a:latin typeface="Arial" panose="020B0604020202020204" pitchFamily="34" charset="0"/>
                <a:ea typeface="黑体" panose="02010609060101010101" pitchFamily="2" charset="-122"/>
              </a:endParaRPr>
            </a:p>
          </p:txBody>
        </p:sp>
      </p:grpSp>
      <p:grpSp>
        <p:nvGrpSpPr>
          <p:cNvPr id="695861" name="组合 695860"/>
          <p:cNvGrpSpPr/>
          <p:nvPr/>
        </p:nvGrpSpPr>
        <p:grpSpPr>
          <a:xfrm>
            <a:off x="4665663" y="5319713"/>
            <a:ext cx="3987800" cy="779462"/>
            <a:chOff x="2939" y="3351"/>
            <a:chExt cx="2512" cy="491"/>
          </a:xfrm>
        </p:grpSpPr>
        <p:sp>
          <p:nvSpPr>
            <p:cNvPr id="695839" name="直接连接符 695838"/>
            <p:cNvSpPr/>
            <p:nvPr/>
          </p:nvSpPr>
          <p:spPr>
            <a:xfrm flipH="1">
              <a:off x="2939" y="3711"/>
              <a:ext cx="2512" cy="12"/>
            </a:xfrm>
            <a:prstGeom prst="line">
              <a:avLst/>
            </a:prstGeom>
            <a:ln w="57150" cap="flat" cmpd="sng">
              <a:solidFill>
                <a:schemeClr val="tx2"/>
              </a:solidFill>
              <a:prstDash val="solid"/>
              <a:headEnd type="none" w="sm" len="med"/>
              <a:tailEnd type="triangle" w="med" len="lg"/>
            </a:ln>
          </p:spPr>
        </p:sp>
        <p:sp>
          <p:nvSpPr>
            <p:cNvPr id="695840" name="矩形 695839"/>
            <p:cNvSpPr/>
            <p:nvPr/>
          </p:nvSpPr>
          <p:spPr>
            <a:xfrm>
              <a:off x="4693" y="3575"/>
              <a:ext cx="567" cy="267"/>
            </a:xfrm>
            <a:prstGeom prst="rect">
              <a:avLst/>
            </a:prstGeom>
            <a:solidFill>
              <a:srgbClr val="FF9900"/>
            </a:solidFill>
            <a:ln w="9525" cap="flat" cmpd="sng">
              <a:solidFill>
                <a:schemeClr val="tx2"/>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1800" i="1">
                  <a:solidFill>
                    <a:schemeClr val="tx2"/>
                  </a:solidFill>
                  <a:latin typeface="Arial" panose="020B0604020202020204" pitchFamily="34" charset="0"/>
                  <a:ea typeface="黑体" panose="02010609060101010101" pitchFamily="2" charset="-122"/>
                </a:rPr>
                <a:t>DATA</a:t>
              </a:r>
              <a:endParaRPr lang="en-US" altLang="zh-CN" sz="1800" i="1" baseline="-25000">
                <a:solidFill>
                  <a:schemeClr val="tx2"/>
                </a:solidFill>
                <a:latin typeface="Arial" panose="020B0604020202020204" pitchFamily="34" charset="0"/>
                <a:ea typeface="黑体" panose="02010609060101010101" pitchFamily="2" charset="-122"/>
              </a:endParaRPr>
            </a:p>
          </p:txBody>
        </p:sp>
        <p:pic>
          <p:nvPicPr>
            <p:cNvPr id="695841" name="图片 695840"/>
            <p:cNvPicPr/>
            <p:nvPr/>
          </p:nvPicPr>
          <p:blipFill>
            <a:blip r:embed="rId1"/>
            <a:stretch>
              <a:fillRect/>
            </a:stretch>
          </p:blipFill>
          <p:spPr>
            <a:xfrm>
              <a:off x="4590" y="3427"/>
              <a:ext cx="227" cy="255"/>
            </a:xfrm>
            <a:prstGeom prst="rect">
              <a:avLst/>
            </a:prstGeom>
            <a:noFill/>
            <a:ln w="12699">
              <a:noFill/>
            </a:ln>
          </p:spPr>
        </p:pic>
        <p:sp>
          <p:nvSpPr>
            <p:cNvPr id="695842" name="文本框 695841"/>
            <p:cNvSpPr txBox="1"/>
            <p:nvPr/>
          </p:nvSpPr>
          <p:spPr>
            <a:xfrm>
              <a:off x="4272" y="3351"/>
              <a:ext cx="377" cy="230"/>
            </a:xfrm>
            <a:prstGeom prst="rect">
              <a:avLst/>
            </a:prstGeom>
            <a:noFill/>
            <a:ln w="9525">
              <a:noFill/>
            </a:ln>
          </p:spPr>
          <p:txBody>
            <a:bodyPr wrap="none" anchor="t">
              <a:spAutoFit/>
            </a:bodyPr>
            <a:p>
              <a:pPr algn="l"/>
              <a:r>
                <a:rPr lang="en-US" altLang="zh-CN" sz="1800" i="1">
                  <a:solidFill>
                    <a:schemeClr val="tx2"/>
                  </a:solidFill>
                  <a:latin typeface="Arial" panose="020B0604020202020204" pitchFamily="34" charset="0"/>
                  <a:ea typeface="黑体" panose="02010609060101010101" pitchFamily="2" charset="-122"/>
                </a:rPr>
                <a:t>PK</a:t>
              </a:r>
              <a:r>
                <a:rPr lang="en-US" altLang="zh-CN" sz="1800" baseline="-25000">
                  <a:solidFill>
                    <a:schemeClr val="tx2"/>
                  </a:solidFill>
                  <a:latin typeface="Arial" panose="020B0604020202020204" pitchFamily="34" charset="0"/>
                  <a:ea typeface="黑体" panose="02010609060101010101" pitchFamily="2" charset="-122"/>
                </a:rPr>
                <a:t>C</a:t>
              </a:r>
              <a:endParaRPr lang="en-US" altLang="zh-CN" sz="1800" baseline="-25000">
                <a:solidFill>
                  <a:schemeClr val="tx2"/>
                </a:solidFill>
                <a:latin typeface="Arial" panose="020B0604020202020204" pitchFamily="34" charset="0"/>
                <a:ea typeface="黑体" panose="02010609060101010101" pitchFamily="2" charset="-122"/>
              </a:endParaRPr>
            </a:p>
          </p:txBody>
        </p:sp>
      </p:grpSp>
      <p:grpSp>
        <p:nvGrpSpPr>
          <p:cNvPr id="695860" name="组合 695859"/>
          <p:cNvGrpSpPr/>
          <p:nvPr/>
        </p:nvGrpSpPr>
        <p:grpSpPr>
          <a:xfrm>
            <a:off x="679450" y="5511800"/>
            <a:ext cx="3986213" cy="776288"/>
            <a:chOff x="428" y="3472"/>
            <a:chExt cx="2511" cy="489"/>
          </a:xfrm>
        </p:grpSpPr>
        <p:sp>
          <p:nvSpPr>
            <p:cNvPr id="695843" name="直接连接符 695842"/>
            <p:cNvSpPr/>
            <p:nvPr/>
          </p:nvSpPr>
          <p:spPr>
            <a:xfrm flipH="1">
              <a:off x="428" y="3830"/>
              <a:ext cx="2511" cy="12"/>
            </a:xfrm>
            <a:prstGeom prst="line">
              <a:avLst/>
            </a:prstGeom>
            <a:ln w="57150" cap="flat" cmpd="sng">
              <a:solidFill>
                <a:schemeClr val="tx2"/>
              </a:solidFill>
              <a:prstDash val="solid"/>
              <a:headEnd type="none" w="sm" len="med"/>
              <a:tailEnd type="triangle" w="med" len="lg"/>
            </a:ln>
          </p:spPr>
        </p:sp>
        <p:sp>
          <p:nvSpPr>
            <p:cNvPr id="695844" name="矩形 695843"/>
            <p:cNvSpPr/>
            <p:nvPr/>
          </p:nvSpPr>
          <p:spPr>
            <a:xfrm>
              <a:off x="2166" y="3694"/>
              <a:ext cx="568" cy="267"/>
            </a:xfrm>
            <a:prstGeom prst="rect">
              <a:avLst/>
            </a:prstGeom>
            <a:solidFill>
              <a:srgbClr val="FF9900"/>
            </a:solidFill>
            <a:ln w="9525" cap="flat" cmpd="sng">
              <a:solidFill>
                <a:schemeClr val="tx2"/>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1800" i="1">
                  <a:solidFill>
                    <a:schemeClr val="tx2"/>
                  </a:solidFill>
                  <a:latin typeface="Arial" panose="020B0604020202020204" pitchFamily="34" charset="0"/>
                  <a:ea typeface="黑体" panose="02010609060101010101" pitchFamily="2" charset="-122"/>
                </a:rPr>
                <a:t>DATA</a:t>
              </a:r>
              <a:endParaRPr lang="en-US" altLang="zh-CN" sz="1800" i="1">
                <a:solidFill>
                  <a:schemeClr val="tx2"/>
                </a:solidFill>
                <a:latin typeface="Arial" panose="020B0604020202020204" pitchFamily="34" charset="0"/>
                <a:ea typeface="黑体" panose="02010609060101010101" pitchFamily="2" charset="-122"/>
              </a:endParaRPr>
            </a:p>
          </p:txBody>
        </p:sp>
        <p:pic>
          <p:nvPicPr>
            <p:cNvPr id="695845" name="图片 695844"/>
            <p:cNvPicPr/>
            <p:nvPr/>
          </p:nvPicPr>
          <p:blipFill>
            <a:blip r:embed="rId1"/>
            <a:stretch>
              <a:fillRect/>
            </a:stretch>
          </p:blipFill>
          <p:spPr>
            <a:xfrm>
              <a:off x="2064" y="3546"/>
              <a:ext cx="226" cy="255"/>
            </a:xfrm>
            <a:prstGeom prst="rect">
              <a:avLst/>
            </a:prstGeom>
            <a:noFill/>
            <a:ln w="12699">
              <a:noFill/>
            </a:ln>
          </p:spPr>
        </p:pic>
        <p:sp>
          <p:nvSpPr>
            <p:cNvPr id="695846" name="文本框 695845"/>
            <p:cNvSpPr txBox="1"/>
            <p:nvPr/>
          </p:nvSpPr>
          <p:spPr>
            <a:xfrm>
              <a:off x="1737" y="3472"/>
              <a:ext cx="372" cy="230"/>
            </a:xfrm>
            <a:prstGeom prst="rect">
              <a:avLst/>
            </a:prstGeom>
            <a:noFill/>
            <a:ln w="9525">
              <a:noFill/>
            </a:ln>
          </p:spPr>
          <p:txBody>
            <a:bodyPr wrap="none" anchor="t">
              <a:spAutoFit/>
            </a:bodyPr>
            <a:p>
              <a:pPr algn="l"/>
              <a:r>
                <a:rPr lang="en-US" altLang="zh-CN" sz="1800" i="1">
                  <a:solidFill>
                    <a:schemeClr val="tx2"/>
                  </a:solidFill>
                  <a:latin typeface="Arial" panose="020B0604020202020204" pitchFamily="34" charset="0"/>
                  <a:ea typeface="黑体" panose="02010609060101010101" pitchFamily="2" charset="-122"/>
                </a:rPr>
                <a:t>PK</a:t>
              </a:r>
              <a:r>
                <a:rPr lang="en-US" altLang="zh-CN" sz="1800" baseline="-25000">
                  <a:solidFill>
                    <a:schemeClr val="tx2"/>
                  </a:solidFill>
                  <a:latin typeface="Arial" panose="020B0604020202020204" pitchFamily="34" charset="0"/>
                  <a:ea typeface="黑体" panose="02010609060101010101" pitchFamily="2" charset="-122"/>
                </a:rPr>
                <a:t>A</a:t>
              </a:r>
              <a:endParaRPr lang="en-US" altLang="zh-CN" sz="1800" baseline="-25000">
                <a:solidFill>
                  <a:schemeClr val="tx2"/>
                </a:solidFill>
                <a:latin typeface="Arial" panose="020B0604020202020204" pitchFamily="34" charset="0"/>
                <a:ea typeface="黑体" panose="02010609060101010101" pitchFamily="2" charset="-122"/>
              </a:endParaRPr>
            </a:p>
          </p:txBody>
        </p:sp>
      </p:grpSp>
      <p:sp>
        <p:nvSpPr>
          <p:cNvPr id="695847" name="文本框 695846"/>
          <p:cNvSpPr txBox="1"/>
          <p:nvPr/>
        </p:nvSpPr>
        <p:spPr>
          <a:xfrm>
            <a:off x="0" y="5913438"/>
            <a:ext cx="641350" cy="366712"/>
          </a:xfrm>
          <a:prstGeom prst="rect">
            <a:avLst/>
          </a:prstGeom>
          <a:noFill/>
          <a:ln w="9525">
            <a:noFill/>
          </a:ln>
        </p:spPr>
        <p:txBody>
          <a:bodyPr wrap="none" anchor="t">
            <a:spAutoFit/>
          </a:bodyPr>
          <a:p>
            <a:pPr algn="l"/>
            <a:r>
              <a:rPr lang="zh-CN" altLang="en-US" sz="1800" dirty="0">
                <a:solidFill>
                  <a:schemeClr val="tx2"/>
                </a:solidFill>
                <a:latin typeface="Arial" panose="020B0604020202020204" pitchFamily="34" charset="0"/>
                <a:ea typeface="黑体" panose="02010609060101010101" pitchFamily="2" charset="-122"/>
              </a:rPr>
              <a:t>时间</a:t>
            </a:r>
            <a:endParaRPr lang="zh-CN" altLang="en-US" sz="1800">
              <a:solidFill>
                <a:schemeClr val="tx2"/>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695849"/>
                                        </p:tgtEl>
                                        <p:attrNameLst>
                                          <p:attrName>style.visibility</p:attrName>
                                        </p:attrNameLst>
                                      </p:cBhvr>
                                      <p:to>
                                        <p:strVal val="visible"/>
                                      </p:to>
                                    </p:set>
                                    <p:animEffect transition="in" filter="wipe(left)">
                                      <p:cBhvr>
                                        <p:cTn id="7" dur="2000"/>
                                        <p:tgtEl>
                                          <p:spTgt spid="695849"/>
                                        </p:tgtEl>
                                      </p:cBhvr>
                                    </p:animEffect>
                                  </p:childTnLst>
                                </p:cTn>
                              </p:par>
                            </p:childTnLst>
                          </p:cTn>
                        </p:par>
                        <p:par>
                          <p:cTn id="8" fill="hold">
                            <p:stCondLst>
                              <p:cond delay="2500"/>
                            </p:stCondLst>
                            <p:childTnLst>
                              <p:par>
                                <p:cTn id="9" presetID="22" presetClass="entr" presetSubtype="8" fill="hold" nodeType="afterEffect">
                                  <p:stCondLst>
                                    <p:cond delay="500"/>
                                  </p:stCondLst>
                                  <p:childTnLst>
                                    <p:set>
                                      <p:cBhvr>
                                        <p:cTn id="10" dur="1" fill="hold">
                                          <p:stCondLst>
                                            <p:cond delay="0"/>
                                          </p:stCondLst>
                                        </p:cTn>
                                        <p:tgtEl>
                                          <p:spTgt spid="695850"/>
                                        </p:tgtEl>
                                        <p:attrNameLst>
                                          <p:attrName>style.visibility</p:attrName>
                                        </p:attrNameLst>
                                      </p:cBhvr>
                                      <p:to>
                                        <p:strVal val="visible"/>
                                      </p:to>
                                    </p:set>
                                    <p:animEffect transition="in" filter="wipe(left)">
                                      <p:cBhvr>
                                        <p:cTn id="11" dur="2000"/>
                                        <p:tgtEl>
                                          <p:spTgt spid="695850"/>
                                        </p:tgtEl>
                                      </p:cBhvr>
                                    </p:animEffect>
                                  </p:childTnLst>
                                </p:cTn>
                              </p:par>
                            </p:childTnLst>
                          </p:cTn>
                        </p:par>
                        <p:par>
                          <p:cTn id="12" fill="hold">
                            <p:stCondLst>
                              <p:cond delay="5000"/>
                            </p:stCondLst>
                            <p:childTnLst>
                              <p:par>
                                <p:cTn id="13" presetID="22" presetClass="entr" presetSubtype="2" fill="hold" nodeType="afterEffect">
                                  <p:stCondLst>
                                    <p:cond delay="500"/>
                                  </p:stCondLst>
                                  <p:childTnLst>
                                    <p:set>
                                      <p:cBhvr>
                                        <p:cTn id="14" dur="1" fill="hold">
                                          <p:stCondLst>
                                            <p:cond delay="0"/>
                                          </p:stCondLst>
                                        </p:cTn>
                                        <p:tgtEl>
                                          <p:spTgt spid="695851"/>
                                        </p:tgtEl>
                                        <p:attrNameLst>
                                          <p:attrName>style.visibility</p:attrName>
                                        </p:attrNameLst>
                                      </p:cBhvr>
                                      <p:to>
                                        <p:strVal val="visible"/>
                                      </p:to>
                                    </p:set>
                                    <p:animEffect transition="in" filter="wipe(right)">
                                      <p:cBhvr>
                                        <p:cTn id="15" dur="2000"/>
                                        <p:tgtEl>
                                          <p:spTgt spid="695851"/>
                                        </p:tgtEl>
                                      </p:cBhvr>
                                    </p:animEffect>
                                  </p:childTnLst>
                                </p:cTn>
                              </p:par>
                            </p:childTnLst>
                          </p:cTn>
                        </p:par>
                        <p:par>
                          <p:cTn id="16" fill="hold">
                            <p:stCondLst>
                              <p:cond delay="7500"/>
                            </p:stCondLst>
                            <p:childTnLst>
                              <p:par>
                                <p:cTn id="17" presetID="22" presetClass="entr" presetSubtype="2" fill="hold" nodeType="afterEffect">
                                  <p:stCondLst>
                                    <p:cond delay="500"/>
                                  </p:stCondLst>
                                  <p:childTnLst>
                                    <p:set>
                                      <p:cBhvr>
                                        <p:cTn id="18" dur="1" fill="hold">
                                          <p:stCondLst>
                                            <p:cond delay="0"/>
                                          </p:stCondLst>
                                        </p:cTn>
                                        <p:tgtEl>
                                          <p:spTgt spid="695852"/>
                                        </p:tgtEl>
                                        <p:attrNameLst>
                                          <p:attrName>style.visibility</p:attrName>
                                        </p:attrNameLst>
                                      </p:cBhvr>
                                      <p:to>
                                        <p:strVal val="visible"/>
                                      </p:to>
                                    </p:set>
                                    <p:animEffect transition="in" filter="wipe(right)">
                                      <p:cBhvr>
                                        <p:cTn id="19" dur="2000"/>
                                        <p:tgtEl>
                                          <p:spTgt spid="695852"/>
                                        </p:tgtEl>
                                      </p:cBhvr>
                                    </p:animEffect>
                                  </p:childTnLst>
                                </p:cTn>
                              </p:par>
                            </p:childTnLst>
                          </p:cTn>
                        </p:par>
                        <p:par>
                          <p:cTn id="20" fill="hold">
                            <p:stCondLst>
                              <p:cond delay="10000"/>
                            </p:stCondLst>
                            <p:childTnLst>
                              <p:par>
                                <p:cTn id="21" presetID="22" presetClass="entr" presetSubtype="8" fill="hold" nodeType="afterEffect">
                                  <p:stCondLst>
                                    <p:cond delay="500"/>
                                  </p:stCondLst>
                                  <p:childTnLst>
                                    <p:set>
                                      <p:cBhvr>
                                        <p:cTn id="22" dur="1" fill="hold">
                                          <p:stCondLst>
                                            <p:cond delay="0"/>
                                          </p:stCondLst>
                                        </p:cTn>
                                        <p:tgtEl>
                                          <p:spTgt spid="695854"/>
                                        </p:tgtEl>
                                        <p:attrNameLst>
                                          <p:attrName>style.visibility</p:attrName>
                                        </p:attrNameLst>
                                      </p:cBhvr>
                                      <p:to>
                                        <p:strVal val="visible"/>
                                      </p:to>
                                    </p:set>
                                    <p:animEffect transition="in" filter="wipe(left)">
                                      <p:cBhvr>
                                        <p:cTn id="23" dur="2000"/>
                                        <p:tgtEl>
                                          <p:spTgt spid="695854"/>
                                        </p:tgtEl>
                                      </p:cBhvr>
                                    </p:animEffect>
                                  </p:childTnLst>
                                </p:cTn>
                              </p:par>
                            </p:childTnLst>
                          </p:cTn>
                        </p:par>
                        <p:par>
                          <p:cTn id="24" fill="hold">
                            <p:stCondLst>
                              <p:cond delay="12500"/>
                            </p:stCondLst>
                            <p:childTnLst>
                              <p:par>
                                <p:cTn id="25" presetID="22" presetClass="entr" presetSubtype="8" fill="hold" nodeType="afterEffect">
                                  <p:stCondLst>
                                    <p:cond delay="500"/>
                                  </p:stCondLst>
                                  <p:childTnLst>
                                    <p:set>
                                      <p:cBhvr>
                                        <p:cTn id="26" dur="1" fill="hold">
                                          <p:stCondLst>
                                            <p:cond delay="0"/>
                                          </p:stCondLst>
                                        </p:cTn>
                                        <p:tgtEl>
                                          <p:spTgt spid="695853"/>
                                        </p:tgtEl>
                                        <p:attrNameLst>
                                          <p:attrName>style.visibility</p:attrName>
                                        </p:attrNameLst>
                                      </p:cBhvr>
                                      <p:to>
                                        <p:strVal val="visible"/>
                                      </p:to>
                                    </p:set>
                                    <p:animEffect transition="in" filter="wipe(left)">
                                      <p:cBhvr>
                                        <p:cTn id="27" dur="2000"/>
                                        <p:tgtEl>
                                          <p:spTgt spid="695853"/>
                                        </p:tgtEl>
                                      </p:cBhvr>
                                    </p:animEffect>
                                  </p:childTnLst>
                                </p:cTn>
                              </p:par>
                            </p:childTnLst>
                          </p:cTn>
                        </p:par>
                        <p:par>
                          <p:cTn id="28" fill="hold">
                            <p:stCondLst>
                              <p:cond delay="15000"/>
                            </p:stCondLst>
                            <p:childTnLst>
                              <p:par>
                                <p:cTn id="29" presetID="22" presetClass="entr" presetSubtype="2" fill="hold" nodeType="afterEffect">
                                  <p:stCondLst>
                                    <p:cond delay="500"/>
                                  </p:stCondLst>
                                  <p:childTnLst>
                                    <p:set>
                                      <p:cBhvr>
                                        <p:cTn id="30" dur="1" fill="hold">
                                          <p:stCondLst>
                                            <p:cond delay="0"/>
                                          </p:stCondLst>
                                        </p:cTn>
                                        <p:tgtEl>
                                          <p:spTgt spid="695855"/>
                                        </p:tgtEl>
                                        <p:attrNameLst>
                                          <p:attrName>style.visibility</p:attrName>
                                        </p:attrNameLst>
                                      </p:cBhvr>
                                      <p:to>
                                        <p:strVal val="visible"/>
                                      </p:to>
                                    </p:set>
                                    <p:animEffect transition="in" filter="wipe(right)">
                                      <p:cBhvr>
                                        <p:cTn id="31" dur="2000"/>
                                        <p:tgtEl>
                                          <p:spTgt spid="695855"/>
                                        </p:tgtEl>
                                      </p:cBhvr>
                                    </p:animEffect>
                                  </p:childTnLst>
                                </p:cTn>
                              </p:par>
                            </p:childTnLst>
                          </p:cTn>
                        </p:par>
                        <p:par>
                          <p:cTn id="32" fill="hold">
                            <p:stCondLst>
                              <p:cond delay="17500"/>
                            </p:stCondLst>
                            <p:childTnLst>
                              <p:par>
                                <p:cTn id="33" presetID="22" presetClass="entr" presetSubtype="2" fill="hold" nodeType="afterEffect">
                                  <p:stCondLst>
                                    <p:cond delay="500"/>
                                  </p:stCondLst>
                                  <p:childTnLst>
                                    <p:set>
                                      <p:cBhvr>
                                        <p:cTn id="34" dur="1" fill="hold">
                                          <p:stCondLst>
                                            <p:cond delay="0"/>
                                          </p:stCondLst>
                                        </p:cTn>
                                        <p:tgtEl>
                                          <p:spTgt spid="695856"/>
                                        </p:tgtEl>
                                        <p:attrNameLst>
                                          <p:attrName>style.visibility</p:attrName>
                                        </p:attrNameLst>
                                      </p:cBhvr>
                                      <p:to>
                                        <p:strVal val="visible"/>
                                      </p:to>
                                    </p:set>
                                    <p:animEffect transition="in" filter="wipe(right)">
                                      <p:cBhvr>
                                        <p:cTn id="35" dur="2000"/>
                                        <p:tgtEl>
                                          <p:spTgt spid="695856"/>
                                        </p:tgtEl>
                                      </p:cBhvr>
                                    </p:animEffect>
                                  </p:childTnLst>
                                </p:cTn>
                              </p:par>
                            </p:childTnLst>
                          </p:cTn>
                        </p:par>
                        <p:par>
                          <p:cTn id="36" fill="hold">
                            <p:stCondLst>
                              <p:cond delay="20000"/>
                            </p:stCondLst>
                            <p:childTnLst>
                              <p:par>
                                <p:cTn id="37" presetID="22" presetClass="entr" presetSubtype="8" fill="hold" nodeType="afterEffect">
                                  <p:stCondLst>
                                    <p:cond delay="500"/>
                                  </p:stCondLst>
                                  <p:childTnLst>
                                    <p:set>
                                      <p:cBhvr>
                                        <p:cTn id="38" dur="1" fill="hold">
                                          <p:stCondLst>
                                            <p:cond delay="0"/>
                                          </p:stCondLst>
                                        </p:cTn>
                                        <p:tgtEl>
                                          <p:spTgt spid="695859"/>
                                        </p:tgtEl>
                                        <p:attrNameLst>
                                          <p:attrName>style.visibility</p:attrName>
                                        </p:attrNameLst>
                                      </p:cBhvr>
                                      <p:to>
                                        <p:strVal val="visible"/>
                                      </p:to>
                                    </p:set>
                                    <p:animEffect transition="in" filter="wipe(left)">
                                      <p:cBhvr>
                                        <p:cTn id="39" dur="2000"/>
                                        <p:tgtEl>
                                          <p:spTgt spid="695859"/>
                                        </p:tgtEl>
                                      </p:cBhvr>
                                    </p:animEffect>
                                  </p:childTnLst>
                                </p:cTn>
                              </p:par>
                            </p:childTnLst>
                          </p:cTn>
                        </p:par>
                        <p:par>
                          <p:cTn id="40" fill="hold">
                            <p:stCondLst>
                              <p:cond delay="22500"/>
                            </p:stCondLst>
                            <p:childTnLst>
                              <p:par>
                                <p:cTn id="41" presetID="22" presetClass="entr" presetSubtype="8" fill="hold" nodeType="afterEffect">
                                  <p:stCondLst>
                                    <p:cond delay="500"/>
                                  </p:stCondLst>
                                  <p:childTnLst>
                                    <p:set>
                                      <p:cBhvr>
                                        <p:cTn id="42" dur="1" fill="hold">
                                          <p:stCondLst>
                                            <p:cond delay="0"/>
                                          </p:stCondLst>
                                        </p:cTn>
                                        <p:tgtEl>
                                          <p:spTgt spid="695858"/>
                                        </p:tgtEl>
                                        <p:attrNameLst>
                                          <p:attrName>style.visibility</p:attrName>
                                        </p:attrNameLst>
                                      </p:cBhvr>
                                      <p:to>
                                        <p:strVal val="visible"/>
                                      </p:to>
                                    </p:set>
                                    <p:animEffect transition="in" filter="wipe(left)">
                                      <p:cBhvr>
                                        <p:cTn id="43" dur="2000"/>
                                        <p:tgtEl>
                                          <p:spTgt spid="695858"/>
                                        </p:tgtEl>
                                      </p:cBhvr>
                                    </p:animEffect>
                                  </p:childTnLst>
                                </p:cTn>
                              </p:par>
                            </p:childTnLst>
                          </p:cTn>
                        </p:par>
                        <p:par>
                          <p:cTn id="44" fill="hold">
                            <p:stCondLst>
                              <p:cond delay="25000"/>
                            </p:stCondLst>
                            <p:childTnLst>
                              <p:par>
                                <p:cTn id="45" presetID="22" presetClass="entr" presetSubtype="2" fill="hold" nodeType="afterEffect">
                                  <p:stCondLst>
                                    <p:cond delay="500"/>
                                  </p:stCondLst>
                                  <p:childTnLst>
                                    <p:set>
                                      <p:cBhvr>
                                        <p:cTn id="46" dur="1" fill="hold">
                                          <p:stCondLst>
                                            <p:cond delay="0"/>
                                          </p:stCondLst>
                                        </p:cTn>
                                        <p:tgtEl>
                                          <p:spTgt spid="695861"/>
                                        </p:tgtEl>
                                        <p:attrNameLst>
                                          <p:attrName>style.visibility</p:attrName>
                                        </p:attrNameLst>
                                      </p:cBhvr>
                                      <p:to>
                                        <p:strVal val="visible"/>
                                      </p:to>
                                    </p:set>
                                    <p:animEffect transition="in" filter="wipe(right)">
                                      <p:cBhvr>
                                        <p:cTn id="47" dur="2000"/>
                                        <p:tgtEl>
                                          <p:spTgt spid="695861"/>
                                        </p:tgtEl>
                                      </p:cBhvr>
                                    </p:animEffect>
                                  </p:childTnLst>
                                </p:cTn>
                              </p:par>
                            </p:childTnLst>
                          </p:cTn>
                        </p:par>
                        <p:par>
                          <p:cTn id="48" fill="hold">
                            <p:stCondLst>
                              <p:cond delay="27500"/>
                            </p:stCondLst>
                            <p:childTnLst>
                              <p:par>
                                <p:cTn id="49" presetID="22" presetClass="entr" presetSubtype="2" fill="hold" nodeType="afterEffect">
                                  <p:stCondLst>
                                    <p:cond delay="500"/>
                                  </p:stCondLst>
                                  <p:childTnLst>
                                    <p:set>
                                      <p:cBhvr>
                                        <p:cTn id="50" dur="1" fill="hold">
                                          <p:stCondLst>
                                            <p:cond delay="0"/>
                                          </p:stCondLst>
                                        </p:cTn>
                                        <p:tgtEl>
                                          <p:spTgt spid="695860"/>
                                        </p:tgtEl>
                                        <p:attrNameLst>
                                          <p:attrName>style.visibility</p:attrName>
                                        </p:attrNameLst>
                                      </p:cBhvr>
                                      <p:to>
                                        <p:strVal val="visible"/>
                                      </p:to>
                                    </p:set>
                                    <p:animEffect transition="in" filter="wipe(right)">
                                      <p:cBhvr>
                                        <p:cTn id="51" dur="2000"/>
                                        <p:tgtEl>
                                          <p:spTgt spid="695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97346" name="标题 697345"/>
          <p:cNvSpPr>
            <a:spLocks noGrp="1"/>
          </p:cNvSpPr>
          <p:nvPr>
            <p:ph type="title"/>
          </p:nvPr>
        </p:nvSpPr>
        <p:spPr>
          <a:ln/>
        </p:spPr>
        <p:txBody>
          <a:bodyPr anchor="b"/>
          <a:p>
            <a:pPr algn="ctr"/>
            <a:r>
              <a:rPr lang="zh-CN" altLang="en-US" dirty="0"/>
              <a:t>中间人攻击说明</a:t>
            </a:r>
            <a:endParaRPr lang="zh-CN" altLang="en-US" dirty="0"/>
          </a:p>
        </p:txBody>
      </p:sp>
      <p:sp>
        <p:nvSpPr>
          <p:cNvPr id="697347" name="文本占位符 697346"/>
          <p:cNvSpPr>
            <a:spLocks noGrp="1"/>
          </p:cNvSpPr>
          <p:nvPr>
            <p:ph type="body" idx="1"/>
          </p:nvPr>
        </p:nvSpPr>
        <p:spPr>
          <a:xfrm>
            <a:off x="1042988" y="1773238"/>
            <a:ext cx="7772400" cy="4824412"/>
          </a:xfrm>
          <a:ln/>
        </p:spPr>
        <p:txBody>
          <a:bodyPr/>
          <a:p>
            <a:r>
              <a:rPr lang="en-US" altLang="zh-CN" sz="2000" dirty="0"/>
              <a:t>A </a:t>
            </a:r>
            <a:r>
              <a:rPr lang="zh-CN" altLang="en-US" sz="2000" dirty="0"/>
              <a:t>向 </a:t>
            </a:r>
            <a:r>
              <a:rPr lang="en-US" altLang="zh-CN" sz="2000" dirty="0"/>
              <a:t>B </a:t>
            </a:r>
            <a:r>
              <a:rPr lang="zh-CN" altLang="en-US" sz="2000" dirty="0"/>
              <a:t>发送“</a:t>
            </a:r>
            <a:r>
              <a:rPr lang="zh-CN" altLang="en-US" sz="2000" dirty="0">
                <a:solidFill>
                  <a:schemeClr val="hlink"/>
                </a:solidFill>
              </a:rPr>
              <a:t>我是 </a:t>
            </a:r>
            <a:r>
              <a:rPr lang="en-US" altLang="zh-CN" sz="2000">
                <a:solidFill>
                  <a:schemeClr val="hlink"/>
                </a:solidFill>
              </a:rPr>
              <a:t>A</a:t>
            </a:r>
            <a:r>
              <a:rPr lang="en-US" altLang="zh-CN" sz="2000" dirty="0"/>
              <a:t>”</a:t>
            </a:r>
            <a:r>
              <a:rPr lang="zh-CN" altLang="en-US" sz="2000" dirty="0"/>
              <a:t>的报文，并给出了自己的身份。此报文被“中间人” </a:t>
            </a:r>
            <a:r>
              <a:rPr lang="en-US" altLang="zh-CN" sz="2000" dirty="0"/>
              <a:t>C </a:t>
            </a:r>
            <a:r>
              <a:rPr lang="zh-CN" altLang="en-US" sz="2000" dirty="0"/>
              <a:t>截获，</a:t>
            </a:r>
            <a:r>
              <a:rPr lang="en-US" altLang="zh-CN" sz="2000" dirty="0"/>
              <a:t>C </a:t>
            </a:r>
            <a:r>
              <a:rPr lang="zh-CN" altLang="en-US" sz="2000" dirty="0"/>
              <a:t>把此报文原封不动地转发给 </a:t>
            </a:r>
            <a:r>
              <a:rPr lang="en-US" altLang="zh-CN" sz="2000" dirty="0"/>
              <a:t>B</a:t>
            </a:r>
            <a:r>
              <a:rPr lang="zh-CN" altLang="en-US" sz="2000" dirty="0"/>
              <a:t>。</a:t>
            </a:r>
            <a:r>
              <a:rPr lang="en-US" altLang="zh-CN" sz="2000" dirty="0"/>
              <a:t>B </a:t>
            </a:r>
            <a:r>
              <a:rPr lang="zh-CN" altLang="en-US" sz="2000" dirty="0"/>
              <a:t>选择一个不重数 </a:t>
            </a:r>
            <a:r>
              <a:rPr lang="en-US" altLang="zh-CN" sz="2000" i="1"/>
              <a:t>R</a:t>
            </a:r>
            <a:r>
              <a:rPr lang="en-US" altLang="zh-CN" sz="2000" baseline="-25000"/>
              <a:t>B </a:t>
            </a:r>
            <a:r>
              <a:rPr lang="zh-CN" altLang="en-US" sz="2000" dirty="0"/>
              <a:t>发送给 </a:t>
            </a:r>
            <a:r>
              <a:rPr lang="en-US" altLang="zh-CN" sz="2000" dirty="0"/>
              <a:t>A</a:t>
            </a:r>
            <a:r>
              <a:rPr lang="zh-CN" altLang="en-US" sz="2000" dirty="0"/>
              <a:t>，但同样被 </a:t>
            </a:r>
            <a:r>
              <a:rPr lang="en-US" altLang="zh-CN" sz="2000" dirty="0"/>
              <a:t>C </a:t>
            </a:r>
            <a:r>
              <a:rPr lang="zh-CN" altLang="en-US" sz="2000" dirty="0"/>
              <a:t>截获后也照样转发给 </a:t>
            </a:r>
            <a:r>
              <a:rPr lang="en-US" altLang="zh-CN" sz="2000" dirty="0"/>
              <a:t>A</a:t>
            </a:r>
            <a:r>
              <a:rPr lang="zh-CN" altLang="en-US" sz="2000" dirty="0"/>
              <a:t>。</a:t>
            </a:r>
            <a:endParaRPr lang="zh-CN" altLang="en-US" sz="2000" dirty="0"/>
          </a:p>
          <a:p>
            <a:r>
              <a:rPr lang="zh-CN" altLang="en-US" sz="2000" dirty="0"/>
              <a:t>中间人 </a:t>
            </a:r>
            <a:r>
              <a:rPr lang="en-US" altLang="zh-CN" sz="2000" dirty="0"/>
              <a:t>C </a:t>
            </a:r>
            <a:r>
              <a:rPr lang="zh-CN" altLang="en-US" sz="2000" dirty="0"/>
              <a:t>用自己的私钥 </a:t>
            </a:r>
            <a:r>
              <a:rPr lang="en-US" altLang="zh-CN" sz="2000" i="1"/>
              <a:t>SK</a:t>
            </a:r>
            <a:r>
              <a:rPr lang="en-US" altLang="zh-CN" sz="2000" baseline="-25000"/>
              <a:t>C </a:t>
            </a:r>
            <a:r>
              <a:rPr lang="zh-CN" altLang="en-US" sz="2000" dirty="0"/>
              <a:t>对 </a:t>
            </a:r>
            <a:r>
              <a:rPr lang="en-US" altLang="zh-CN" sz="2000" i="1"/>
              <a:t>R</a:t>
            </a:r>
            <a:r>
              <a:rPr lang="en-US" altLang="zh-CN" sz="2000" baseline="-25000"/>
              <a:t>B </a:t>
            </a:r>
            <a:r>
              <a:rPr lang="zh-CN" altLang="en-US" sz="2000" dirty="0"/>
              <a:t>加密后发回给 </a:t>
            </a:r>
            <a:r>
              <a:rPr lang="en-US" altLang="zh-CN" sz="2000" dirty="0"/>
              <a:t>B</a:t>
            </a:r>
            <a:r>
              <a:rPr lang="zh-CN" altLang="en-US" sz="2000" dirty="0"/>
              <a:t>，使 </a:t>
            </a:r>
            <a:r>
              <a:rPr lang="en-US" altLang="zh-CN" sz="2000" dirty="0"/>
              <a:t>B </a:t>
            </a:r>
            <a:r>
              <a:rPr lang="zh-CN" altLang="en-US" sz="2000" dirty="0"/>
              <a:t>误以为是 </a:t>
            </a:r>
            <a:r>
              <a:rPr lang="en-US" altLang="zh-CN" sz="2000" dirty="0"/>
              <a:t>A </a:t>
            </a:r>
            <a:r>
              <a:rPr lang="zh-CN" altLang="en-US" sz="2000" dirty="0"/>
              <a:t>发来的。</a:t>
            </a:r>
            <a:r>
              <a:rPr lang="en-US" altLang="zh-CN" sz="2000" dirty="0"/>
              <a:t>A </a:t>
            </a:r>
            <a:r>
              <a:rPr lang="zh-CN" altLang="en-US" sz="2000" dirty="0"/>
              <a:t>收到 </a:t>
            </a:r>
            <a:r>
              <a:rPr lang="en-US" altLang="zh-CN" sz="2000" i="1"/>
              <a:t>R</a:t>
            </a:r>
            <a:r>
              <a:rPr lang="en-US" altLang="zh-CN" sz="2000" baseline="-25000"/>
              <a:t>B </a:t>
            </a:r>
            <a:r>
              <a:rPr lang="zh-CN" altLang="en-US" sz="2000" dirty="0"/>
              <a:t>后也用自己的私钥 </a:t>
            </a:r>
            <a:r>
              <a:rPr lang="en-US" altLang="zh-CN" sz="2000" i="1"/>
              <a:t>SK</a:t>
            </a:r>
            <a:r>
              <a:rPr lang="en-US" altLang="zh-CN" sz="2000" baseline="-25000"/>
              <a:t>A </a:t>
            </a:r>
            <a:r>
              <a:rPr lang="zh-CN" altLang="en-US" sz="2000" dirty="0"/>
              <a:t>对 </a:t>
            </a:r>
            <a:r>
              <a:rPr lang="en-US" altLang="zh-CN" sz="2000" i="1"/>
              <a:t>R</a:t>
            </a:r>
            <a:r>
              <a:rPr lang="en-US" altLang="zh-CN" sz="2000" baseline="-25000"/>
              <a:t>B </a:t>
            </a:r>
            <a:r>
              <a:rPr lang="zh-CN" altLang="en-US" sz="2000" dirty="0"/>
              <a:t>加密后发回给 </a:t>
            </a:r>
            <a:r>
              <a:rPr lang="en-US" altLang="zh-CN" sz="2000" dirty="0"/>
              <a:t>B</a:t>
            </a:r>
            <a:r>
              <a:rPr lang="zh-CN" altLang="en-US" sz="2000" dirty="0"/>
              <a:t>，中途被 </a:t>
            </a:r>
            <a:r>
              <a:rPr lang="en-US" altLang="zh-CN" sz="2000" dirty="0"/>
              <a:t>C </a:t>
            </a:r>
            <a:r>
              <a:rPr lang="zh-CN" altLang="en-US" sz="2000" dirty="0"/>
              <a:t>截获并丢弃。</a:t>
            </a:r>
            <a:r>
              <a:rPr lang="en-US" altLang="zh-CN" sz="2000" dirty="0"/>
              <a:t>B </a:t>
            </a:r>
            <a:r>
              <a:rPr lang="zh-CN" altLang="en-US" sz="2000" dirty="0"/>
              <a:t>向 </a:t>
            </a:r>
            <a:r>
              <a:rPr lang="en-US" altLang="zh-CN" sz="2000" dirty="0"/>
              <a:t>A </a:t>
            </a:r>
            <a:r>
              <a:rPr lang="zh-CN" altLang="en-US" sz="2000" dirty="0"/>
              <a:t>索取其公钥，此报文被 </a:t>
            </a:r>
            <a:r>
              <a:rPr lang="en-US" altLang="zh-CN" sz="2000" dirty="0"/>
              <a:t>C</a:t>
            </a:r>
            <a:r>
              <a:rPr lang="zh-CN" altLang="en-US" sz="2000" dirty="0"/>
              <a:t>截获后转发给 </a:t>
            </a:r>
            <a:r>
              <a:rPr lang="en-US" altLang="zh-CN" sz="2000" dirty="0"/>
              <a:t>A</a:t>
            </a:r>
            <a:r>
              <a:rPr lang="zh-CN" altLang="en-US" sz="2000" dirty="0"/>
              <a:t>。</a:t>
            </a:r>
            <a:endParaRPr lang="zh-CN" altLang="en-US" sz="2000" dirty="0"/>
          </a:p>
          <a:p>
            <a:r>
              <a:rPr lang="en-US" altLang="zh-CN" sz="2000" dirty="0"/>
              <a:t>C </a:t>
            </a:r>
            <a:r>
              <a:rPr lang="zh-CN" altLang="en-US" sz="2000" dirty="0"/>
              <a:t>把自己的公钥 </a:t>
            </a:r>
            <a:r>
              <a:rPr lang="en-US" altLang="zh-CN" sz="2000" i="1"/>
              <a:t>PK</a:t>
            </a:r>
            <a:r>
              <a:rPr lang="en-US" altLang="zh-CN" sz="2000" baseline="-25000"/>
              <a:t>C </a:t>
            </a:r>
            <a:r>
              <a:rPr lang="zh-CN" altLang="en-US" sz="2000" dirty="0"/>
              <a:t>冒充是 </a:t>
            </a:r>
            <a:r>
              <a:rPr lang="en-US" altLang="zh-CN" sz="2000" dirty="0"/>
              <a:t>A </a:t>
            </a:r>
            <a:r>
              <a:rPr lang="zh-CN" altLang="en-US" sz="2000" dirty="0"/>
              <a:t>的发送给 </a:t>
            </a:r>
            <a:r>
              <a:rPr lang="en-US" altLang="zh-CN" sz="2000" dirty="0"/>
              <a:t>B</a:t>
            </a:r>
            <a:r>
              <a:rPr lang="zh-CN" altLang="en-US" sz="2000" dirty="0"/>
              <a:t>，而 </a:t>
            </a:r>
            <a:r>
              <a:rPr lang="en-US" altLang="zh-CN" sz="2000" dirty="0"/>
              <a:t>C </a:t>
            </a:r>
            <a:r>
              <a:rPr lang="zh-CN" altLang="en-US" sz="2000" dirty="0"/>
              <a:t>也截获到 </a:t>
            </a:r>
            <a:r>
              <a:rPr lang="en-US" altLang="zh-CN" sz="2000" dirty="0"/>
              <a:t>A </a:t>
            </a:r>
            <a:r>
              <a:rPr lang="zh-CN" altLang="en-US" sz="2000" dirty="0"/>
              <a:t>发送给 </a:t>
            </a:r>
            <a:r>
              <a:rPr lang="en-US" altLang="zh-CN" sz="2000" dirty="0"/>
              <a:t>B </a:t>
            </a:r>
            <a:r>
              <a:rPr lang="zh-CN" altLang="en-US" sz="2000" dirty="0"/>
              <a:t>的公钥 </a:t>
            </a:r>
            <a:r>
              <a:rPr lang="en-US" altLang="zh-CN" sz="2000" i="1"/>
              <a:t>PK</a:t>
            </a:r>
            <a:r>
              <a:rPr lang="en-US" altLang="zh-CN" sz="2000" baseline="-25000"/>
              <a:t>A</a:t>
            </a:r>
            <a:r>
              <a:rPr lang="zh-CN" altLang="en-US" sz="2000" dirty="0"/>
              <a:t>。</a:t>
            </a:r>
            <a:endParaRPr lang="zh-CN" altLang="en-US" sz="2000" dirty="0"/>
          </a:p>
          <a:p>
            <a:r>
              <a:rPr lang="en-US" altLang="zh-CN" sz="2000" dirty="0"/>
              <a:t>B </a:t>
            </a:r>
            <a:r>
              <a:rPr lang="zh-CN" altLang="en-US" sz="2000" dirty="0"/>
              <a:t>用收到的公钥 </a:t>
            </a:r>
            <a:r>
              <a:rPr lang="en-US" altLang="zh-CN" sz="2000" i="1"/>
              <a:t>PK</a:t>
            </a:r>
            <a:r>
              <a:rPr lang="en-US" altLang="zh-CN" sz="2000" baseline="-25000"/>
              <a:t>C</a:t>
            </a:r>
            <a:r>
              <a:rPr lang="zh-CN" altLang="en-US" sz="2000" dirty="0"/>
              <a:t>（以为是 </a:t>
            </a:r>
            <a:r>
              <a:rPr lang="en-US" altLang="zh-CN" sz="2000" dirty="0"/>
              <a:t>A </a:t>
            </a:r>
            <a:r>
              <a:rPr lang="zh-CN" altLang="en-US" sz="2000" dirty="0"/>
              <a:t>的）对数据加密发送给 </a:t>
            </a:r>
            <a:r>
              <a:rPr lang="en-US" altLang="zh-CN" sz="2000" dirty="0"/>
              <a:t>A</a:t>
            </a:r>
            <a:r>
              <a:rPr lang="zh-CN" altLang="en-US" sz="2000" dirty="0"/>
              <a:t>。</a:t>
            </a:r>
            <a:r>
              <a:rPr lang="en-US" altLang="zh-CN" sz="2000" dirty="0"/>
              <a:t>C </a:t>
            </a:r>
            <a:r>
              <a:rPr lang="zh-CN" altLang="en-US" sz="2000" dirty="0"/>
              <a:t>截获后用自己的私钥 </a:t>
            </a:r>
            <a:r>
              <a:rPr lang="en-US" altLang="zh-CN" sz="2000" i="1"/>
              <a:t>SK</a:t>
            </a:r>
            <a:r>
              <a:rPr lang="en-US" altLang="zh-CN" sz="2000" baseline="-25000"/>
              <a:t>C </a:t>
            </a:r>
            <a:r>
              <a:rPr lang="zh-CN" altLang="en-US" sz="2000" dirty="0"/>
              <a:t>解密，复制一份留下，再用 </a:t>
            </a:r>
            <a:r>
              <a:rPr lang="en-US" altLang="zh-CN" sz="2000" dirty="0"/>
              <a:t>A </a:t>
            </a:r>
            <a:r>
              <a:rPr lang="zh-CN" altLang="en-US" sz="2000" dirty="0"/>
              <a:t>的公钥 </a:t>
            </a:r>
            <a:r>
              <a:rPr lang="en-US" altLang="zh-CN" sz="2000" i="1"/>
              <a:t>PK</a:t>
            </a:r>
            <a:r>
              <a:rPr lang="en-US" altLang="zh-CN" sz="2000" baseline="-25000"/>
              <a:t>A </a:t>
            </a:r>
            <a:r>
              <a:rPr lang="zh-CN" altLang="en-US" sz="2000" dirty="0"/>
              <a:t>对数据加密后发送给 </a:t>
            </a:r>
            <a:r>
              <a:rPr lang="en-US" altLang="zh-CN" sz="2000" dirty="0"/>
              <a:t>A</a:t>
            </a:r>
            <a:r>
              <a:rPr lang="zh-CN" altLang="en-US" sz="2000" dirty="0"/>
              <a:t>。</a:t>
            </a:r>
            <a:r>
              <a:rPr lang="en-US" altLang="zh-CN" sz="2000" dirty="0"/>
              <a:t>A </a:t>
            </a:r>
            <a:r>
              <a:rPr lang="zh-CN" altLang="en-US" sz="2000" dirty="0"/>
              <a:t>收到数据后，用自己的私钥 </a:t>
            </a:r>
            <a:r>
              <a:rPr lang="en-US" altLang="zh-CN" sz="2000" i="1"/>
              <a:t>SK</a:t>
            </a:r>
            <a:r>
              <a:rPr lang="en-US" altLang="zh-CN" sz="2000" baseline="-25000"/>
              <a:t>A </a:t>
            </a:r>
            <a:r>
              <a:rPr lang="zh-CN" altLang="en-US" sz="2000" dirty="0"/>
              <a:t>解密，以为和</a:t>
            </a:r>
            <a:r>
              <a:rPr lang="en-US" altLang="zh-CN" sz="2000" dirty="0"/>
              <a:t>B</a:t>
            </a:r>
            <a:r>
              <a:rPr lang="zh-CN" altLang="en-US" sz="2000" dirty="0"/>
              <a:t>进行了保密通信。其实，</a:t>
            </a:r>
            <a:r>
              <a:rPr lang="en-US" altLang="zh-CN" sz="2000" dirty="0"/>
              <a:t>B</a:t>
            </a:r>
            <a:r>
              <a:rPr lang="zh-CN" altLang="en-US" sz="2000" dirty="0"/>
              <a:t>发送给</a:t>
            </a:r>
            <a:r>
              <a:rPr lang="en-US" altLang="zh-CN" sz="2000" dirty="0"/>
              <a:t>A</a:t>
            </a:r>
            <a:r>
              <a:rPr lang="zh-CN" altLang="en-US" sz="2000" dirty="0"/>
              <a:t>的加密数据已被中间人 </a:t>
            </a:r>
            <a:r>
              <a:rPr lang="en-US" altLang="zh-CN" sz="2000" dirty="0"/>
              <a:t>C </a:t>
            </a:r>
            <a:r>
              <a:rPr lang="zh-CN" altLang="en-US" sz="2000" dirty="0"/>
              <a:t>截获并解密了一份。但 </a:t>
            </a:r>
            <a:r>
              <a:rPr lang="en-US" altLang="zh-CN" sz="2000" dirty="0"/>
              <a:t>A </a:t>
            </a:r>
            <a:r>
              <a:rPr lang="zh-CN" altLang="en-US" sz="2000" dirty="0"/>
              <a:t>和 </a:t>
            </a:r>
            <a:r>
              <a:rPr lang="en-US" altLang="zh-CN" sz="2000" dirty="0"/>
              <a:t>B </a:t>
            </a:r>
            <a:r>
              <a:rPr lang="zh-CN" altLang="en-US" sz="2000" dirty="0"/>
              <a:t>却都不知道。 </a:t>
            </a: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569346" name="标题 569345"/>
          <p:cNvSpPr>
            <a:spLocks noGrp="1"/>
          </p:cNvSpPr>
          <p:nvPr>
            <p:ph type="title"/>
          </p:nvPr>
        </p:nvSpPr>
        <p:spPr>
          <a:xfrm>
            <a:off x="1116013" y="931863"/>
            <a:ext cx="8027987" cy="768350"/>
          </a:xfrm>
          <a:ln/>
        </p:spPr>
        <p:txBody>
          <a:bodyPr anchor="b"/>
          <a:p>
            <a:pPr algn="ctr"/>
            <a:r>
              <a:rPr lang="zh-CN" altLang="en-US" sz="4000" dirty="0">
                <a:ea typeface="Arial Unicode MS" pitchFamily="34" charset="-122"/>
              </a:rPr>
              <a:t>第 </a:t>
            </a:r>
            <a:r>
              <a:rPr lang="en-US" altLang="zh-CN" sz="4000" dirty="0">
                <a:ea typeface="Arial Unicode MS" pitchFamily="34" charset="-122"/>
              </a:rPr>
              <a:t>7 </a:t>
            </a:r>
            <a:r>
              <a:rPr lang="zh-CN" altLang="en-US" sz="4000" dirty="0">
                <a:ea typeface="Arial Unicode MS" pitchFamily="34" charset="-122"/>
              </a:rPr>
              <a:t>章  </a:t>
            </a:r>
            <a:r>
              <a:rPr lang="zh-CN" altLang="en-US" sz="4000" dirty="0"/>
              <a:t>网络安全（续）</a:t>
            </a:r>
            <a:endParaRPr lang="zh-CN" altLang="en-US" sz="4000" dirty="0"/>
          </a:p>
        </p:txBody>
      </p:sp>
      <p:sp>
        <p:nvSpPr>
          <p:cNvPr id="569347" name="文本占位符 569346"/>
          <p:cNvSpPr>
            <a:spLocks noGrp="1"/>
          </p:cNvSpPr>
          <p:nvPr>
            <p:ph type="body" idx="1"/>
          </p:nvPr>
        </p:nvSpPr>
        <p:spPr>
          <a:xfrm>
            <a:off x="755650" y="1989138"/>
            <a:ext cx="8204200" cy="4506912"/>
          </a:xfrm>
          <a:ln/>
        </p:spPr>
        <p:txBody>
          <a:bodyPr/>
          <a:p>
            <a:pPr>
              <a:lnSpc>
                <a:spcPct val="90000"/>
              </a:lnSpc>
              <a:buNone/>
            </a:pPr>
            <a:r>
              <a:rPr lang="en-US" altLang="zh-CN" dirty="0"/>
              <a:t>7.6  </a:t>
            </a:r>
            <a:r>
              <a:rPr lang="zh-CN" altLang="en-US" dirty="0"/>
              <a:t>因特网使用的安全协议</a:t>
            </a:r>
            <a:endParaRPr lang="zh-CN" altLang="en-US" dirty="0"/>
          </a:p>
          <a:p>
            <a:pPr>
              <a:lnSpc>
                <a:spcPct val="90000"/>
              </a:lnSpc>
              <a:buNone/>
            </a:pPr>
            <a:r>
              <a:rPr lang="zh-CN" altLang="en-US" dirty="0"/>
              <a:t>       </a:t>
            </a:r>
            <a:r>
              <a:rPr lang="en-US" altLang="zh-CN" dirty="0"/>
              <a:t>7.6.1  </a:t>
            </a:r>
            <a:r>
              <a:rPr lang="zh-CN" altLang="en-US" dirty="0"/>
              <a:t>网络层安全协议</a:t>
            </a:r>
            <a:endParaRPr lang="zh-CN" altLang="en-US"/>
          </a:p>
          <a:p>
            <a:pPr>
              <a:lnSpc>
                <a:spcPct val="90000"/>
              </a:lnSpc>
              <a:buNone/>
            </a:pPr>
            <a:r>
              <a:rPr lang="zh-CN" altLang="en-US" dirty="0"/>
              <a:t>       </a:t>
            </a:r>
            <a:r>
              <a:rPr lang="en-US" altLang="zh-CN" dirty="0"/>
              <a:t>7.6.2  </a:t>
            </a:r>
            <a:r>
              <a:rPr lang="zh-CN" altLang="en-US" dirty="0"/>
              <a:t>运输层安全协议</a:t>
            </a:r>
            <a:endParaRPr lang="zh-CN" altLang="en-US"/>
          </a:p>
          <a:p>
            <a:pPr>
              <a:lnSpc>
                <a:spcPct val="90000"/>
              </a:lnSpc>
              <a:buNone/>
            </a:pPr>
            <a:r>
              <a:rPr lang="zh-CN" altLang="en-US" dirty="0"/>
              <a:t>       </a:t>
            </a:r>
            <a:r>
              <a:rPr lang="en-US" altLang="zh-CN" dirty="0"/>
              <a:t>7.6.3  </a:t>
            </a:r>
            <a:r>
              <a:rPr lang="zh-CN" altLang="en-US" dirty="0"/>
              <a:t>应用层的安全协议破</a:t>
            </a:r>
            <a:endParaRPr lang="zh-CN" altLang="en-US" dirty="0"/>
          </a:p>
          <a:p>
            <a:pPr>
              <a:lnSpc>
                <a:spcPct val="90000"/>
              </a:lnSpc>
              <a:buNone/>
            </a:pPr>
            <a:r>
              <a:rPr lang="en-US" altLang="zh-CN" dirty="0"/>
              <a:t>7.7  </a:t>
            </a:r>
            <a:r>
              <a:rPr lang="zh-CN" altLang="en-US" dirty="0"/>
              <a:t>链路加密与端到端加密</a:t>
            </a:r>
            <a:endParaRPr lang="zh-CN" altLang="en-US" dirty="0"/>
          </a:p>
          <a:p>
            <a:pPr>
              <a:lnSpc>
                <a:spcPct val="90000"/>
              </a:lnSpc>
              <a:buNone/>
            </a:pPr>
            <a:r>
              <a:rPr lang="zh-CN" altLang="en-US" dirty="0"/>
              <a:t>      </a:t>
            </a:r>
            <a:r>
              <a:rPr lang="en-US" altLang="zh-CN" dirty="0"/>
              <a:t>7.7.1  </a:t>
            </a:r>
            <a:r>
              <a:rPr lang="zh-CN" altLang="en-US" dirty="0"/>
              <a:t>链路加密</a:t>
            </a:r>
            <a:endParaRPr lang="zh-CN" altLang="en-US" dirty="0"/>
          </a:p>
          <a:p>
            <a:pPr>
              <a:lnSpc>
                <a:spcPct val="90000"/>
              </a:lnSpc>
              <a:buNone/>
            </a:pPr>
            <a:r>
              <a:rPr lang="zh-CN" altLang="en-US" dirty="0"/>
              <a:t>      </a:t>
            </a:r>
            <a:r>
              <a:rPr lang="en-US" altLang="zh-CN" dirty="0"/>
              <a:t>7.7.2  </a:t>
            </a:r>
            <a:r>
              <a:rPr lang="zh-CN" altLang="en-US" dirty="0"/>
              <a:t>端到端加密</a:t>
            </a:r>
            <a:endParaRPr lang="zh-CN" altLang="en-US" dirty="0"/>
          </a:p>
          <a:p>
            <a:pPr>
              <a:lnSpc>
                <a:spcPct val="90000"/>
              </a:lnSpc>
              <a:buNone/>
            </a:pPr>
            <a:r>
              <a:rPr lang="en-US" altLang="zh-CN" dirty="0"/>
              <a:t>7.8  </a:t>
            </a:r>
            <a:r>
              <a:rPr lang="zh-CN" altLang="en-US" dirty="0"/>
              <a:t>防火墙</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05186" name="标题 605185"/>
          <p:cNvSpPr>
            <a:spLocks noGrp="1"/>
          </p:cNvSpPr>
          <p:nvPr>
            <p:ph type="title"/>
          </p:nvPr>
        </p:nvSpPr>
        <p:spPr>
          <a:xfrm>
            <a:off x="539750" y="214313"/>
            <a:ext cx="7793038" cy="1462087"/>
          </a:xfrm>
          <a:ln/>
        </p:spPr>
        <p:txBody>
          <a:bodyPr anchor="b"/>
          <a:p>
            <a:pPr algn="ctr"/>
            <a:r>
              <a:rPr lang="en-US" altLang="zh-CN" dirty="0"/>
              <a:t>7.5   </a:t>
            </a:r>
            <a:r>
              <a:rPr lang="zh-CN" altLang="en-US" dirty="0"/>
              <a:t>密钥分配 </a:t>
            </a:r>
            <a:endParaRPr lang="zh-CN" altLang="en-US" dirty="0"/>
          </a:p>
        </p:txBody>
      </p:sp>
      <p:sp>
        <p:nvSpPr>
          <p:cNvPr id="605187" name="文本占位符 605186"/>
          <p:cNvSpPr>
            <a:spLocks noGrp="1"/>
          </p:cNvSpPr>
          <p:nvPr>
            <p:ph type="body" idx="1"/>
          </p:nvPr>
        </p:nvSpPr>
        <p:spPr>
          <a:xfrm>
            <a:off x="900113" y="2051050"/>
            <a:ext cx="7772400" cy="4114800"/>
          </a:xfrm>
          <a:ln/>
        </p:spPr>
        <p:txBody>
          <a:bodyPr/>
          <a:p>
            <a:pPr>
              <a:lnSpc>
                <a:spcPct val="90000"/>
              </a:lnSpc>
            </a:pPr>
            <a:r>
              <a:rPr lang="zh-CN" altLang="en-US" dirty="0"/>
              <a:t>密钥管理包括：密钥的产生、分配、注入、验证和使用。本节只讨论密钥的分配。</a:t>
            </a:r>
            <a:endParaRPr lang="zh-CN" altLang="en-US" dirty="0"/>
          </a:p>
          <a:p>
            <a:pPr>
              <a:lnSpc>
                <a:spcPct val="90000"/>
              </a:lnSpc>
            </a:pPr>
            <a:r>
              <a:rPr lang="zh-CN" altLang="en-US" dirty="0"/>
              <a:t>密钥分配是密钥管理中最大的问题。密钥必须通过最安全的通路进行分配。</a:t>
            </a:r>
            <a:endParaRPr lang="zh-CN" altLang="en-US" dirty="0"/>
          </a:p>
          <a:p>
            <a:pPr>
              <a:lnSpc>
                <a:spcPct val="90000"/>
              </a:lnSpc>
            </a:pPr>
            <a:r>
              <a:rPr lang="zh-CN" altLang="en-US" dirty="0"/>
              <a:t>目前常用的密钥分配方式是设立</a:t>
            </a:r>
            <a:r>
              <a:rPr lang="zh-CN" altLang="en-US" dirty="0">
                <a:solidFill>
                  <a:schemeClr val="hlink"/>
                </a:solidFill>
              </a:rPr>
              <a:t>密钥分配中心 </a:t>
            </a:r>
            <a:r>
              <a:rPr lang="en-US" altLang="zh-CN" dirty="0"/>
              <a:t>KDC (Key Distribution)</a:t>
            </a:r>
            <a:r>
              <a:rPr lang="zh-CN" altLang="en-US" dirty="0"/>
              <a:t>，通过 </a:t>
            </a:r>
            <a:r>
              <a:rPr lang="en-US" altLang="zh-CN" dirty="0"/>
              <a:t>KDC </a:t>
            </a:r>
            <a:r>
              <a:rPr lang="zh-CN" altLang="en-US" dirty="0"/>
              <a:t>来分配密钥。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5187">
                                            <p:txEl>
                                              <p:charRg st="37" end="7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5187">
                                            <p:txEl>
                                              <p:charRg st="71" end="13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99394" name="标题 699393"/>
          <p:cNvSpPr>
            <a:spLocks noGrp="1"/>
          </p:cNvSpPr>
          <p:nvPr>
            <p:ph type="title"/>
          </p:nvPr>
        </p:nvSpPr>
        <p:spPr>
          <a:ln/>
        </p:spPr>
        <p:txBody>
          <a:bodyPr anchor="b"/>
          <a:p>
            <a:pPr algn="ctr"/>
            <a:r>
              <a:rPr lang="en-US" altLang="zh-CN" dirty="0"/>
              <a:t>7.5.1  </a:t>
            </a:r>
            <a:r>
              <a:rPr lang="zh-CN" altLang="en-US" dirty="0"/>
              <a:t>对称密钥的分配</a:t>
            </a:r>
            <a:endParaRPr lang="zh-CN" altLang="en-US" dirty="0"/>
          </a:p>
        </p:txBody>
      </p:sp>
      <p:sp>
        <p:nvSpPr>
          <p:cNvPr id="699395" name="文本占位符 699394"/>
          <p:cNvSpPr>
            <a:spLocks noGrp="1"/>
          </p:cNvSpPr>
          <p:nvPr>
            <p:ph type="body" idx="1"/>
          </p:nvPr>
        </p:nvSpPr>
        <p:spPr>
          <a:xfrm>
            <a:off x="1042988" y="1773238"/>
            <a:ext cx="7772400" cy="5084762"/>
          </a:xfrm>
          <a:ln/>
        </p:spPr>
        <p:txBody>
          <a:bodyPr/>
          <a:p>
            <a:r>
              <a:rPr lang="zh-CN" altLang="en-US" dirty="0"/>
              <a:t>目前常用的密钥分配方式是设立</a:t>
            </a:r>
            <a:r>
              <a:rPr lang="zh-CN" altLang="en-US" dirty="0">
                <a:solidFill>
                  <a:schemeClr val="hlink"/>
                </a:solidFill>
              </a:rPr>
              <a:t>密钥分配中心 </a:t>
            </a:r>
            <a:r>
              <a:rPr lang="en-US" altLang="zh-CN" dirty="0"/>
              <a:t>KDC (Key Distribution Center)</a:t>
            </a:r>
            <a:r>
              <a:rPr lang="zh-CN" altLang="en-US" dirty="0"/>
              <a:t>。</a:t>
            </a:r>
            <a:endParaRPr lang="zh-CN" altLang="en-US" dirty="0"/>
          </a:p>
          <a:p>
            <a:r>
              <a:rPr lang="en-US" altLang="zh-CN" dirty="0"/>
              <a:t>KDC </a:t>
            </a:r>
            <a:r>
              <a:rPr lang="zh-CN" altLang="en-US" dirty="0"/>
              <a:t>是大家都信任的机构，其任务就是给需要进行秘密通信的用户临时分配一个会话密钥（仅使用一次）。</a:t>
            </a:r>
            <a:endParaRPr lang="zh-CN" altLang="en-US" dirty="0"/>
          </a:p>
          <a:p>
            <a:r>
              <a:rPr lang="zh-CN" altLang="en-US" dirty="0"/>
              <a:t>用户 </a:t>
            </a:r>
            <a:r>
              <a:rPr lang="en-US" altLang="zh-CN" dirty="0"/>
              <a:t>A </a:t>
            </a:r>
            <a:r>
              <a:rPr lang="zh-CN" altLang="en-US" dirty="0"/>
              <a:t>和 </a:t>
            </a:r>
            <a:r>
              <a:rPr lang="en-US" altLang="zh-CN" dirty="0"/>
              <a:t>B </a:t>
            </a:r>
            <a:r>
              <a:rPr lang="zh-CN" altLang="en-US" dirty="0"/>
              <a:t>都是 </a:t>
            </a:r>
            <a:r>
              <a:rPr lang="en-US" altLang="zh-CN" dirty="0"/>
              <a:t>KDC </a:t>
            </a:r>
            <a:r>
              <a:rPr lang="zh-CN" altLang="en-US" dirty="0"/>
              <a:t>的登记用户，并已经在 </a:t>
            </a:r>
            <a:r>
              <a:rPr lang="en-US" altLang="zh-CN" dirty="0"/>
              <a:t>KDC </a:t>
            </a:r>
            <a:r>
              <a:rPr lang="zh-CN" altLang="en-US" dirty="0"/>
              <a:t>的服务器上安装了各自和 </a:t>
            </a:r>
            <a:r>
              <a:rPr lang="en-US" altLang="zh-CN" dirty="0"/>
              <a:t>KDC </a:t>
            </a:r>
            <a:r>
              <a:rPr lang="zh-CN" altLang="en-US" dirty="0"/>
              <a:t>进行通信的</a:t>
            </a:r>
            <a:r>
              <a:rPr lang="zh-CN" altLang="en-US" dirty="0">
                <a:solidFill>
                  <a:schemeClr val="hlink"/>
                </a:solidFill>
              </a:rPr>
              <a:t>主密钥</a:t>
            </a:r>
            <a:r>
              <a:rPr lang="zh-CN" altLang="en-US" dirty="0"/>
              <a:t>（</a:t>
            </a:r>
            <a:r>
              <a:rPr lang="en-US" altLang="zh-CN" dirty="0"/>
              <a:t>master key</a:t>
            </a:r>
            <a:r>
              <a:rPr lang="zh-CN" altLang="en-US" dirty="0"/>
              <a:t>）</a:t>
            </a:r>
            <a:r>
              <a:rPr lang="en-US" altLang="zh-CN" i="1"/>
              <a:t>K</a:t>
            </a:r>
            <a:r>
              <a:rPr lang="en-US" altLang="zh-CN" baseline="-25000"/>
              <a:t>A </a:t>
            </a:r>
            <a:r>
              <a:rPr lang="zh-CN" altLang="en-US" dirty="0"/>
              <a:t>和 </a:t>
            </a:r>
            <a:r>
              <a:rPr lang="en-US" altLang="zh-CN" i="1"/>
              <a:t>K</a:t>
            </a:r>
            <a:r>
              <a:rPr lang="en-US" altLang="zh-CN" baseline="-25000"/>
              <a:t>B</a:t>
            </a:r>
            <a:r>
              <a:rPr lang="zh-CN" altLang="en-US" dirty="0"/>
              <a:t>。 “主密钥”可简称为“密钥”。  </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704514" name="标题 704513"/>
          <p:cNvSpPr>
            <a:spLocks noGrp="1"/>
          </p:cNvSpPr>
          <p:nvPr>
            <p:ph type="title"/>
          </p:nvPr>
        </p:nvSpPr>
        <p:spPr>
          <a:ln/>
        </p:spPr>
        <p:txBody>
          <a:bodyPr anchor="b"/>
          <a:p>
            <a:pPr algn="ctr"/>
            <a:r>
              <a:rPr lang="en-US" altLang="zh-CN" dirty="0"/>
              <a:t>7.5.2  </a:t>
            </a:r>
            <a:r>
              <a:rPr lang="zh-CN" altLang="en-US" dirty="0"/>
              <a:t>公钥的分配</a:t>
            </a:r>
            <a:endParaRPr lang="zh-CN" altLang="en-US" dirty="0"/>
          </a:p>
        </p:txBody>
      </p:sp>
      <p:sp>
        <p:nvSpPr>
          <p:cNvPr id="704515" name="文本占位符 704514"/>
          <p:cNvSpPr>
            <a:spLocks noGrp="1"/>
          </p:cNvSpPr>
          <p:nvPr>
            <p:ph type="body" idx="1"/>
          </p:nvPr>
        </p:nvSpPr>
        <p:spPr>
          <a:xfrm>
            <a:off x="1042988" y="1773238"/>
            <a:ext cx="7772400" cy="4824412"/>
          </a:xfrm>
          <a:ln/>
        </p:spPr>
        <p:txBody>
          <a:bodyPr/>
          <a:p>
            <a:r>
              <a:rPr lang="zh-CN" altLang="en-US" sz="2800" dirty="0"/>
              <a:t>需要有一个值得信赖的机构</a:t>
            </a:r>
            <a:r>
              <a:rPr lang="en-US" altLang="zh-CN" sz="2800">
                <a:latin typeface="Arial" panose="020B0604020202020204" pitchFamily="34" charset="0"/>
              </a:rPr>
              <a:t>——</a:t>
            </a:r>
            <a:r>
              <a:rPr lang="zh-CN" altLang="en-US" sz="2800" dirty="0"/>
              <a:t>即</a:t>
            </a:r>
            <a:r>
              <a:rPr lang="zh-CN" altLang="en-US" sz="2800" dirty="0">
                <a:solidFill>
                  <a:schemeClr val="hlink"/>
                </a:solidFill>
              </a:rPr>
              <a:t>认证中心</a:t>
            </a:r>
            <a:r>
              <a:rPr lang="en-US" altLang="zh-CN" sz="2800" b="1"/>
              <a:t>CA</a:t>
            </a:r>
            <a:r>
              <a:rPr lang="en-US" altLang="zh-CN" sz="2800" dirty="0"/>
              <a:t> (Certification Authority)</a:t>
            </a:r>
            <a:r>
              <a:rPr lang="zh-CN" altLang="en-US" sz="2800" dirty="0"/>
              <a:t>，来将公钥与其对应的实体（人或机器）进行</a:t>
            </a:r>
            <a:r>
              <a:rPr lang="zh-CN" altLang="en-US" sz="2800" dirty="0">
                <a:solidFill>
                  <a:schemeClr val="hlink"/>
                </a:solidFill>
              </a:rPr>
              <a:t>绑定</a:t>
            </a:r>
            <a:r>
              <a:rPr lang="en-US" altLang="zh-CN" sz="2800" dirty="0"/>
              <a:t>(binding)</a:t>
            </a:r>
            <a:r>
              <a:rPr lang="zh-CN" altLang="en-US" sz="2800" dirty="0"/>
              <a:t>。</a:t>
            </a:r>
            <a:endParaRPr lang="zh-CN" altLang="en-US" sz="2800" dirty="0"/>
          </a:p>
          <a:p>
            <a:r>
              <a:rPr lang="zh-CN" altLang="en-US" sz="2800" dirty="0"/>
              <a:t>认证中心一般由政府出资建立。每个实体都有</a:t>
            </a:r>
            <a:r>
              <a:rPr lang="en-US" altLang="zh-CN" sz="2800" dirty="0"/>
              <a:t>CA </a:t>
            </a:r>
            <a:r>
              <a:rPr lang="zh-CN" altLang="en-US" sz="2800" dirty="0"/>
              <a:t>发来的</a:t>
            </a:r>
            <a:r>
              <a:rPr lang="zh-CN" altLang="en-US" sz="2800" dirty="0">
                <a:solidFill>
                  <a:schemeClr val="hlink"/>
                </a:solidFill>
              </a:rPr>
              <a:t>证书</a:t>
            </a:r>
            <a:r>
              <a:rPr lang="en-US" altLang="zh-CN" sz="2800" dirty="0"/>
              <a:t>(certificate)</a:t>
            </a:r>
            <a:r>
              <a:rPr lang="zh-CN" altLang="en-US" sz="2800" dirty="0"/>
              <a:t>，里面有公钥及其拥有者的标识信息。此证书被 </a:t>
            </a:r>
            <a:r>
              <a:rPr lang="en-US" altLang="zh-CN" sz="2800" dirty="0"/>
              <a:t>CA </a:t>
            </a:r>
            <a:r>
              <a:rPr lang="zh-CN" altLang="en-US" sz="2800" dirty="0"/>
              <a:t>进行了数字签名。任何用户都可从可信的地方获得认证中心 </a:t>
            </a:r>
            <a:r>
              <a:rPr lang="en-US" altLang="zh-CN" sz="2800" dirty="0"/>
              <a:t>CA </a:t>
            </a:r>
            <a:r>
              <a:rPr lang="zh-CN" altLang="en-US" sz="2800" dirty="0"/>
              <a:t>的公钥，此公钥用来验证某个公钥是否为某个实体所拥有。有的大公司也提供认证中心服务。 </a:t>
            </a:r>
            <a:endParaRPr lang="zh-CN" alt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714754" name="标题 714753"/>
          <p:cNvSpPr>
            <a:spLocks noGrp="1"/>
          </p:cNvSpPr>
          <p:nvPr>
            <p:ph type="title"/>
          </p:nvPr>
        </p:nvSpPr>
        <p:spPr>
          <a:ln/>
        </p:spPr>
        <p:txBody>
          <a:bodyPr anchor="b"/>
          <a:p>
            <a:pPr algn="ctr"/>
            <a:r>
              <a:rPr lang="en-US" altLang="zh-CN" dirty="0"/>
              <a:t>7.6.2  </a:t>
            </a:r>
            <a:r>
              <a:rPr lang="zh-CN" altLang="en-US" dirty="0"/>
              <a:t>运输层安全协议</a:t>
            </a:r>
            <a:br>
              <a:rPr lang="zh-CN" altLang="en-US" dirty="0"/>
            </a:br>
            <a:r>
              <a:rPr lang="en-US" altLang="zh-CN" sz="4000" dirty="0"/>
              <a:t>1. </a:t>
            </a:r>
            <a:r>
              <a:rPr lang="zh-CN" altLang="en-US" sz="4000" dirty="0"/>
              <a:t>安全套接层 </a:t>
            </a:r>
            <a:r>
              <a:rPr lang="en-US" altLang="zh-CN" sz="4000"/>
              <a:t>SSL</a:t>
            </a:r>
            <a:endParaRPr lang="en-US" altLang="zh-CN" sz="4000"/>
          </a:p>
        </p:txBody>
      </p:sp>
      <p:sp>
        <p:nvSpPr>
          <p:cNvPr id="714756" name="文本占位符 714755"/>
          <p:cNvSpPr>
            <a:spLocks noGrp="1"/>
          </p:cNvSpPr>
          <p:nvPr>
            <p:ph type="body" idx="1"/>
          </p:nvPr>
        </p:nvSpPr>
        <p:spPr>
          <a:xfrm>
            <a:off x="468313" y="1916113"/>
            <a:ext cx="8675687" cy="4797425"/>
          </a:xfrm>
          <a:ln/>
        </p:spPr>
        <p:txBody>
          <a:bodyPr vert="horz" wrap="square" lIns="91440" tIns="45720" rIns="91440" bIns="45720" anchor="t"/>
          <a:p>
            <a:pPr>
              <a:lnSpc>
                <a:spcPct val="90000"/>
              </a:lnSpc>
            </a:pPr>
            <a:r>
              <a:rPr lang="en-US" altLang="zh-CN" dirty="0"/>
              <a:t> </a:t>
            </a:r>
            <a:r>
              <a:rPr lang="en-US" altLang="zh-CN">
                <a:solidFill>
                  <a:schemeClr val="hlink"/>
                </a:solidFill>
              </a:rPr>
              <a:t>SSL</a:t>
            </a:r>
            <a:r>
              <a:rPr lang="en-US" altLang="zh-CN" dirty="0"/>
              <a:t> </a:t>
            </a:r>
            <a:r>
              <a:rPr lang="zh-CN" altLang="en-US" dirty="0"/>
              <a:t>是安全套接层 </a:t>
            </a:r>
            <a:r>
              <a:rPr lang="en-US" altLang="zh-CN" dirty="0"/>
              <a:t>(Secure Socket Layer)</a:t>
            </a:r>
            <a:r>
              <a:rPr lang="zh-CN" altLang="en-US" dirty="0"/>
              <a:t>，可对万维网客户与服务器之间传送的数据进行加密和鉴别。</a:t>
            </a:r>
            <a:endParaRPr lang="zh-CN" altLang="en-US" dirty="0"/>
          </a:p>
          <a:p>
            <a:pPr>
              <a:lnSpc>
                <a:spcPct val="90000"/>
              </a:lnSpc>
            </a:pPr>
            <a:r>
              <a:rPr lang="en-US" altLang="zh-CN" dirty="0"/>
              <a:t>SSL </a:t>
            </a:r>
            <a:r>
              <a:rPr lang="zh-CN" altLang="en-US" dirty="0"/>
              <a:t>在双方的联络阶段协商将使用的加密算法和密钥，以及客户与服务器之间的鉴别。</a:t>
            </a:r>
            <a:endParaRPr lang="zh-CN" altLang="en-US" dirty="0"/>
          </a:p>
          <a:p>
            <a:pPr>
              <a:lnSpc>
                <a:spcPct val="90000"/>
              </a:lnSpc>
            </a:pPr>
            <a:r>
              <a:rPr lang="zh-CN" altLang="en-US" dirty="0"/>
              <a:t>在联络阶段完成之后，所有传送的数据都使用在联络阶段商定的会话密钥。</a:t>
            </a:r>
            <a:endParaRPr lang="zh-CN" altLang="en-US" dirty="0"/>
          </a:p>
          <a:p>
            <a:pPr>
              <a:lnSpc>
                <a:spcPct val="90000"/>
              </a:lnSpc>
            </a:pPr>
            <a:r>
              <a:rPr lang="en-US" altLang="zh-CN" dirty="0"/>
              <a:t>SSL </a:t>
            </a:r>
            <a:r>
              <a:rPr lang="zh-CN" altLang="en-US" dirty="0"/>
              <a:t>不仅被所有常用的浏览器和万维网服务器所支持，而且也是</a:t>
            </a:r>
            <a:r>
              <a:rPr lang="zh-CN" altLang="en-US" dirty="0">
                <a:solidFill>
                  <a:schemeClr val="hlink"/>
                </a:solidFill>
              </a:rPr>
              <a:t>运输层安全协议</a:t>
            </a:r>
            <a:r>
              <a:rPr lang="zh-CN" altLang="en-US" dirty="0"/>
              <a:t> </a:t>
            </a:r>
            <a:r>
              <a:rPr lang="en-US" altLang="zh-CN" dirty="0"/>
              <a:t>TLS (Transport Layer Security)</a:t>
            </a:r>
            <a:r>
              <a:rPr lang="zh-CN" altLang="en-US" dirty="0"/>
              <a:t>的基础。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4756">
                                            <p:txEl>
                                              <p:charRg st="61" end="10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4756">
                                            <p:txEl>
                                              <p:charRg st="102" end="13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4756">
                                            <p:txEl>
                                              <p:charRg st="136" end="2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716802" name="标题 716801"/>
          <p:cNvSpPr>
            <a:spLocks noGrp="1"/>
          </p:cNvSpPr>
          <p:nvPr>
            <p:ph type="title"/>
          </p:nvPr>
        </p:nvSpPr>
        <p:spPr>
          <a:ln/>
        </p:spPr>
        <p:txBody>
          <a:bodyPr anchor="b"/>
          <a:p>
            <a:pPr algn="ctr"/>
            <a:r>
              <a:rPr lang="en-US" altLang="zh-CN" dirty="0"/>
              <a:t>SSL </a:t>
            </a:r>
            <a:r>
              <a:rPr lang="zh-CN" altLang="en-US" dirty="0"/>
              <a:t>的位置 </a:t>
            </a:r>
            <a:endParaRPr lang="zh-CN" altLang="en-US" dirty="0"/>
          </a:p>
        </p:txBody>
      </p:sp>
      <p:sp>
        <p:nvSpPr>
          <p:cNvPr id="716803" name="文本框 716802"/>
          <p:cNvSpPr txBox="1"/>
          <p:nvPr/>
        </p:nvSpPr>
        <p:spPr>
          <a:xfrm>
            <a:off x="5340350" y="3608388"/>
            <a:ext cx="693738"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TCP</a:t>
            </a:r>
            <a:endParaRPr lang="en-US" altLang="zh-CN" sz="2000">
              <a:solidFill>
                <a:srgbClr val="333399"/>
              </a:solidFill>
              <a:latin typeface="Arial" panose="020B0604020202020204" pitchFamily="34" charset="0"/>
              <a:ea typeface="黑体" panose="02010609060101010101" pitchFamily="2" charset="-122"/>
            </a:endParaRPr>
          </a:p>
        </p:txBody>
      </p:sp>
      <p:sp>
        <p:nvSpPr>
          <p:cNvPr id="716804" name="矩形 716803"/>
          <p:cNvSpPr/>
          <p:nvPr/>
        </p:nvSpPr>
        <p:spPr>
          <a:xfrm>
            <a:off x="3405188" y="1925638"/>
            <a:ext cx="1838325" cy="628650"/>
          </a:xfrm>
          <a:prstGeom prst="rect">
            <a:avLst/>
          </a:prstGeom>
          <a:solidFill>
            <a:srgbClr val="FFFF99"/>
          </a:solidFill>
          <a:ln w="9525" cap="flat" cmpd="sng">
            <a:solidFill>
              <a:srgbClr val="333399"/>
            </a:solidFill>
            <a:prstDash val="solid"/>
            <a:miter/>
            <a:headEnd type="none" w="med" len="med"/>
            <a:tailEnd type="none" w="med" len="med"/>
          </a:ln>
        </p:spPr>
        <p:txBody>
          <a:bodyPr wrap="none" anchor="ctr"/>
          <a:p>
            <a:r>
              <a:rPr lang="zh-CN" altLang="en-US" sz="2000" dirty="0">
                <a:solidFill>
                  <a:srgbClr val="333399"/>
                </a:solidFill>
                <a:latin typeface="Arial" panose="020B0604020202020204" pitchFamily="34" charset="0"/>
                <a:ea typeface="黑体" panose="02010609060101010101" pitchFamily="2" charset="-122"/>
              </a:rPr>
              <a:t>应用层</a:t>
            </a:r>
            <a:endParaRPr lang="zh-CN" altLang="en-US" sz="2000">
              <a:solidFill>
                <a:srgbClr val="333399"/>
              </a:solidFill>
              <a:latin typeface="Arial" panose="020B0604020202020204" pitchFamily="34" charset="0"/>
              <a:ea typeface="黑体" panose="02010609060101010101" pitchFamily="2" charset="-122"/>
            </a:endParaRPr>
          </a:p>
        </p:txBody>
      </p:sp>
      <p:sp>
        <p:nvSpPr>
          <p:cNvPr id="716805" name="矩形 716804"/>
          <p:cNvSpPr/>
          <p:nvPr/>
        </p:nvSpPr>
        <p:spPr>
          <a:xfrm>
            <a:off x="3405188" y="2659063"/>
            <a:ext cx="1838325" cy="628650"/>
          </a:xfrm>
          <a:prstGeom prst="rect">
            <a:avLst/>
          </a:prstGeom>
          <a:solidFill>
            <a:srgbClr val="CCECFF"/>
          </a:solidFill>
          <a:ln w="9525" cap="flat" cmpd="sng">
            <a:solidFill>
              <a:srgbClr val="333399"/>
            </a:solidFill>
            <a:prstDash val="solid"/>
            <a:miter/>
            <a:headEnd type="none" w="med" len="med"/>
            <a:tailEnd type="none" w="med" len="med"/>
          </a:ln>
        </p:spPr>
        <p:txBody>
          <a:bodyPr wrap="none" anchor="ctr"/>
          <a:p>
            <a:r>
              <a:rPr lang="en-US" altLang="zh-CN" sz="2000">
                <a:solidFill>
                  <a:srgbClr val="333399"/>
                </a:solidFill>
                <a:latin typeface="Arial" panose="020B0604020202020204" pitchFamily="34" charset="0"/>
                <a:ea typeface="黑体" panose="02010609060101010101" pitchFamily="2" charset="-122"/>
              </a:rPr>
              <a:t>SSL</a:t>
            </a:r>
            <a:endParaRPr lang="en-US" altLang="zh-CN" sz="2000">
              <a:solidFill>
                <a:srgbClr val="333399"/>
              </a:solidFill>
              <a:latin typeface="Arial" panose="020B0604020202020204" pitchFamily="34" charset="0"/>
              <a:ea typeface="黑体" panose="02010609060101010101" pitchFamily="2" charset="-122"/>
            </a:endParaRPr>
          </a:p>
        </p:txBody>
      </p:sp>
      <p:sp>
        <p:nvSpPr>
          <p:cNvPr id="716806" name="矩形 716805"/>
          <p:cNvSpPr/>
          <p:nvPr/>
        </p:nvSpPr>
        <p:spPr>
          <a:xfrm>
            <a:off x="3405188" y="3394075"/>
            <a:ext cx="1838325" cy="628650"/>
          </a:xfrm>
          <a:prstGeom prst="rect">
            <a:avLst/>
          </a:prstGeom>
          <a:solidFill>
            <a:srgbClr val="FFFF99"/>
          </a:solidFill>
          <a:ln w="9525" cap="flat" cmpd="sng">
            <a:solidFill>
              <a:srgbClr val="333399"/>
            </a:solidFill>
            <a:prstDash val="solid"/>
            <a:miter/>
            <a:headEnd type="none" w="med" len="med"/>
            <a:tailEnd type="none" w="med" len="med"/>
          </a:ln>
        </p:spPr>
        <p:txBody>
          <a:bodyPr wrap="none" anchor="ctr"/>
          <a:p>
            <a:r>
              <a:rPr lang="zh-CN" altLang="en-US" sz="2000" dirty="0">
                <a:solidFill>
                  <a:srgbClr val="333399"/>
                </a:solidFill>
                <a:latin typeface="Arial" panose="020B0604020202020204" pitchFamily="34" charset="0"/>
                <a:ea typeface="黑体" panose="02010609060101010101" pitchFamily="2" charset="-122"/>
              </a:rPr>
              <a:t>运输层</a:t>
            </a:r>
            <a:endParaRPr lang="zh-CN" altLang="en-US" sz="2000">
              <a:solidFill>
                <a:srgbClr val="333399"/>
              </a:solidFill>
              <a:latin typeface="Arial" panose="020B0604020202020204" pitchFamily="34" charset="0"/>
              <a:ea typeface="黑体" panose="02010609060101010101" pitchFamily="2" charset="-122"/>
            </a:endParaRPr>
          </a:p>
        </p:txBody>
      </p:sp>
      <p:sp>
        <p:nvSpPr>
          <p:cNvPr id="716807" name="文本框 716806"/>
          <p:cNvSpPr txBox="1"/>
          <p:nvPr/>
        </p:nvSpPr>
        <p:spPr>
          <a:xfrm>
            <a:off x="5340350" y="2078038"/>
            <a:ext cx="1679575" cy="398462"/>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HTTP   IMAP</a:t>
            </a:r>
            <a:endParaRPr lang="en-US" altLang="zh-CN" sz="2000">
              <a:solidFill>
                <a:srgbClr val="333399"/>
              </a:solidFill>
              <a:latin typeface="Arial" panose="020B0604020202020204" pitchFamily="34" charset="0"/>
              <a:ea typeface="黑体" panose="02010609060101010101" pitchFamily="2" charset="-122"/>
            </a:endParaRPr>
          </a:p>
        </p:txBody>
      </p:sp>
      <p:sp>
        <p:nvSpPr>
          <p:cNvPr id="716808" name="文本框 716807"/>
          <p:cNvSpPr txBox="1"/>
          <p:nvPr/>
        </p:nvSpPr>
        <p:spPr>
          <a:xfrm>
            <a:off x="5340350" y="2716213"/>
            <a:ext cx="1454150" cy="641350"/>
          </a:xfrm>
          <a:prstGeom prst="rect">
            <a:avLst/>
          </a:prstGeom>
          <a:noFill/>
          <a:ln w="9525">
            <a:noFill/>
          </a:ln>
        </p:spPr>
        <p:txBody>
          <a:bodyPr wrap="none" anchor="t">
            <a:spAutoFit/>
          </a:bodyPr>
          <a:p>
            <a:pPr>
              <a:lnSpc>
                <a:spcPct val="90000"/>
              </a:lnSpc>
            </a:pPr>
            <a:r>
              <a:rPr lang="en-US" altLang="zh-CN" sz="2000" dirty="0">
                <a:solidFill>
                  <a:srgbClr val="333399"/>
                </a:solidFill>
                <a:latin typeface="Arial" panose="020B0604020202020204" pitchFamily="34" charset="0"/>
                <a:ea typeface="黑体" panose="02010609060101010101" pitchFamily="2" charset="-122"/>
              </a:rPr>
              <a:t>SSL </a:t>
            </a:r>
            <a:r>
              <a:rPr lang="zh-CN" altLang="en-US" sz="2000" dirty="0">
                <a:solidFill>
                  <a:srgbClr val="333399"/>
                </a:solidFill>
                <a:latin typeface="Arial" panose="020B0604020202020204" pitchFamily="34" charset="0"/>
                <a:ea typeface="黑体" panose="02010609060101010101" pitchFamily="2" charset="-122"/>
              </a:rPr>
              <a:t>功能</a:t>
            </a:r>
            <a:endParaRPr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lang="zh-CN" altLang="en-US" sz="2000" dirty="0">
                <a:solidFill>
                  <a:srgbClr val="333399"/>
                </a:solidFill>
                <a:latin typeface="Arial" panose="020B0604020202020204" pitchFamily="34" charset="0"/>
                <a:ea typeface="黑体" panose="02010609060101010101" pitchFamily="2" charset="-122"/>
              </a:rPr>
              <a:t>标准套接字</a:t>
            </a:r>
            <a:endParaRPr lang="zh-CN" altLang="en-US" sz="2000">
              <a:solidFill>
                <a:srgbClr val="333399"/>
              </a:solidFill>
              <a:latin typeface="Arial" panose="020B0604020202020204" pitchFamily="34" charset="0"/>
              <a:ea typeface="黑体" panose="02010609060101010101" pitchFamily="2" charset="-122"/>
            </a:endParaRPr>
          </a:p>
        </p:txBody>
      </p:sp>
      <p:sp>
        <p:nvSpPr>
          <p:cNvPr id="716809" name="文本框 716808"/>
          <p:cNvSpPr txBox="1"/>
          <p:nvPr/>
        </p:nvSpPr>
        <p:spPr>
          <a:xfrm>
            <a:off x="827088" y="4221163"/>
            <a:ext cx="7632700" cy="2236787"/>
          </a:xfrm>
          <a:prstGeom prst="rect">
            <a:avLst/>
          </a:prstGeom>
          <a:solidFill>
            <a:srgbClr val="CCFFCC"/>
          </a:solidFill>
          <a:ln w="9525" cap="flat" cmpd="sng">
            <a:solidFill>
              <a:srgbClr val="333399"/>
            </a:solidFill>
            <a:prstDash val="solid"/>
            <a:miter/>
            <a:headEnd type="none" w="med" len="med"/>
            <a:tailEnd type="none" w="med" len="med"/>
          </a:ln>
        </p:spPr>
        <p:txBody>
          <a:bodyPr>
            <a:spAutoFit/>
          </a:bodyPr>
          <a:p>
            <a:pPr algn="just"/>
            <a:r>
              <a:rPr lang="zh-CN" altLang="en-US" dirty="0">
                <a:solidFill>
                  <a:srgbClr val="333399"/>
                </a:solidFill>
                <a:latin typeface="Arial" panose="020B0604020202020204" pitchFamily="34" charset="0"/>
                <a:ea typeface="黑体" panose="02010609060101010101" pitchFamily="2" charset="-122"/>
              </a:rPr>
              <a:t>在发送方，</a:t>
            </a:r>
            <a:r>
              <a:rPr lang="en-US" altLang="zh-CN" dirty="0">
                <a:solidFill>
                  <a:srgbClr val="333399"/>
                </a:solidFill>
                <a:latin typeface="Arial" panose="020B0604020202020204" pitchFamily="34" charset="0"/>
                <a:ea typeface="黑体" panose="02010609060101010101" pitchFamily="2" charset="-122"/>
              </a:rPr>
              <a:t>SSL </a:t>
            </a:r>
            <a:r>
              <a:rPr lang="zh-CN" altLang="en-US" dirty="0">
                <a:solidFill>
                  <a:srgbClr val="333399"/>
                </a:solidFill>
                <a:latin typeface="Arial" panose="020B0604020202020204" pitchFamily="34" charset="0"/>
                <a:ea typeface="黑体" panose="02010609060101010101" pitchFamily="2" charset="-122"/>
              </a:rPr>
              <a:t>接收应用层的数据（如 </a:t>
            </a:r>
            <a:r>
              <a:rPr lang="en-US" altLang="zh-CN" dirty="0">
                <a:solidFill>
                  <a:srgbClr val="333399"/>
                </a:solidFill>
                <a:latin typeface="Arial" panose="020B0604020202020204" pitchFamily="34" charset="0"/>
                <a:ea typeface="黑体" panose="02010609060101010101" pitchFamily="2" charset="-122"/>
              </a:rPr>
              <a:t>HTTP </a:t>
            </a:r>
            <a:r>
              <a:rPr lang="zh-CN" altLang="en-US" dirty="0">
                <a:solidFill>
                  <a:srgbClr val="333399"/>
                </a:solidFill>
                <a:latin typeface="Arial" panose="020B0604020202020204" pitchFamily="34" charset="0"/>
                <a:ea typeface="黑体" panose="02010609060101010101" pitchFamily="2" charset="-122"/>
              </a:rPr>
              <a:t>或 </a:t>
            </a:r>
            <a:r>
              <a:rPr lang="en-US" altLang="zh-CN" dirty="0">
                <a:solidFill>
                  <a:srgbClr val="333399"/>
                </a:solidFill>
                <a:latin typeface="Arial" panose="020B0604020202020204" pitchFamily="34" charset="0"/>
                <a:ea typeface="黑体" panose="02010609060101010101" pitchFamily="2" charset="-122"/>
              </a:rPr>
              <a:t>IMAP </a:t>
            </a:r>
            <a:r>
              <a:rPr lang="zh-CN" altLang="en-US" dirty="0">
                <a:solidFill>
                  <a:srgbClr val="333399"/>
                </a:solidFill>
                <a:latin typeface="Arial" panose="020B0604020202020204" pitchFamily="34" charset="0"/>
                <a:ea typeface="黑体" panose="02010609060101010101" pitchFamily="2" charset="-122"/>
              </a:rPr>
              <a:t>报文），对数据进行加密，然后把加了密的数据送往 </a:t>
            </a:r>
            <a:r>
              <a:rPr lang="en-US" altLang="zh-CN" dirty="0">
                <a:solidFill>
                  <a:srgbClr val="333399"/>
                </a:solidFill>
                <a:latin typeface="Arial" panose="020B0604020202020204" pitchFamily="34" charset="0"/>
                <a:ea typeface="黑体" panose="02010609060101010101" pitchFamily="2" charset="-122"/>
              </a:rPr>
              <a:t>TCP </a:t>
            </a:r>
            <a:r>
              <a:rPr lang="zh-CN" altLang="en-US" dirty="0">
                <a:solidFill>
                  <a:srgbClr val="333399"/>
                </a:solidFill>
                <a:latin typeface="Arial" panose="020B0604020202020204" pitchFamily="34" charset="0"/>
                <a:ea typeface="黑体" panose="02010609060101010101" pitchFamily="2" charset="-122"/>
              </a:rPr>
              <a:t>套接字。</a:t>
            </a:r>
            <a:endParaRPr lang="zh-CN" altLang="en-US" dirty="0">
              <a:solidFill>
                <a:srgbClr val="333399"/>
              </a:solidFill>
              <a:latin typeface="Arial" panose="020B0604020202020204" pitchFamily="34" charset="0"/>
              <a:ea typeface="黑体" panose="02010609060101010101" pitchFamily="2" charset="-122"/>
            </a:endParaRPr>
          </a:p>
          <a:p>
            <a:pPr algn="just"/>
            <a:r>
              <a:rPr lang="zh-CN" altLang="en-US" dirty="0">
                <a:solidFill>
                  <a:srgbClr val="333399"/>
                </a:solidFill>
                <a:latin typeface="Arial" panose="020B0604020202020204" pitchFamily="34" charset="0"/>
                <a:ea typeface="黑体" panose="02010609060101010101" pitchFamily="2" charset="-122"/>
              </a:rPr>
              <a:t>在接收方，</a:t>
            </a:r>
            <a:r>
              <a:rPr lang="en-US" altLang="zh-CN" dirty="0">
                <a:solidFill>
                  <a:srgbClr val="333399"/>
                </a:solidFill>
                <a:latin typeface="Arial" panose="020B0604020202020204" pitchFamily="34" charset="0"/>
                <a:ea typeface="黑体" panose="02010609060101010101" pitchFamily="2" charset="-122"/>
              </a:rPr>
              <a:t>SSL </a:t>
            </a:r>
            <a:r>
              <a:rPr lang="zh-CN" altLang="en-US" dirty="0">
                <a:solidFill>
                  <a:srgbClr val="333399"/>
                </a:solidFill>
                <a:latin typeface="Arial" panose="020B0604020202020204" pitchFamily="34" charset="0"/>
                <a:ea typeface="黑体" panose="02010609060101010101" pitchFamily="2" charset="-122"/>
              </a:rPr>
              <a:t>从 </a:t>
            </a:r>
            <a:r>
              <a:rPr lang="en-US" altLang="zh-CN" dirty="0">
                <a:solidFill>
                  <a:srgbClr val="333399"/>
                </a:solidFill>
                <a:latin typeface="Arial" panose="020B0604020202020204" pitchFamily="34" charset="0"/>
                <a:ea typeface="黑体" panose="02010609060101010101" pitchFamily="2" charset="-122"/>
              </a:rPr>
              <a:t>TCP </a:t>
            </a:r>
            <a:r>
              <a:rPr lang="zh-CN" altLang="en-US" dirty="0">
                <a:solidFill>
                  <a:srgbClr val="333399"/>
                </a:solidFill>
                <a:latin typeface="Arial" panose="020B0604020202020204" pitchFamily="34" charset="0"/>
                <a:ea typeface="黑体" panose="02010609060101010101" pitchFamily="2" charset="-122"/>
              </a:rPr>
              <a:t>套接字读取数据，解密后把数据交给应用层。 </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717826" name="标题 717825"/>
          <p:cNvSpPr>
            <a:spLocks noGrp="1"/>
          </p:cNvSpPr>
          <p:nvPr>
            <p:ph type="title"/>
          </p:nvPr>
        </p:nvSpPr>
        <p:spPr>
          <a:xfrm>
            <a:off x="1150938" y="214313"/>
            <a:ext cx="6950075" cy="1462087"/>
          </a:xfrm>
          <a:ln/>
        </p:spPr>
        <p:txBody>
          <a:bodyPr anchor="b"/>
          <a:p>
            <a:pPr algn="ctr"/>
            <a:r>
              <a:rPr lang="en-US" altLang="zh-CN" dirty="0"/>
              <a:t>SSL </a:t>
            </a:r>
            <a:r>
              <a:rPr lang="zh-CN" altLang="en-US" dirty="0"/>
              <a:t>提供以下三个功能 </a:t>
            </a:r>
            <a:endParaRPr lang="zh-CN" altLang="en-US" dirty="0"/>
          </a:p>
        </p:txBody>
      </p:sp>
      <p:sp>
        <p:nvSpPr>
          <p:cNvPr id="717827" name="文本占位符 717826"/>
          <p:cNvSpPr>
            <a:spLocks noGrp="1"/>
          </p:cNvSpPr>
          <p:nvPr>
            <p:ph type="body" idx="1"/>
          </p:nvPr>
        </p:nvSpPr>
        <p:spPr>
          <a:xfrm>
            <a:off x="1042988" y="1906588"/>
            <a:ext cx="7772400" cy="4618037"/>
          </a:xfrm>
          <a:ln/>
        </p:spPr>
        <p:txBody>
          <a:bodyPr/>
          <a:p>
            <a:pPr>
              <a:lnSpc>
                <a:spcPct val="90000"/>
              </a:lnSpc>
              <a:buNone/>
            </a:pPr>
            <a:r>
              <a:rPr lang="en-US" altLang="zh-CN"/>
              <a:t>(1) SSL</a:t>
            </a:r>
            <a:r>
              <a:rPr lang="en-US" altLang="zh-CN" b="1"/>
              <a:t> </a:t>
            </a:r>
            <a:r>
              <a:rPr lang="zh-CN" altLang="en-US" dirty="0"/>
              <a:t>服务器鉴别    允许用户证实服务器的身份。具有 </a:t>
            </a:r>
            <a:r>
              <a:rPr lang="en-US" altLang="zh-CN" dirty="0"/>
              <a:t>SS L </a:t>
            </a:r>
            <a:r>
              <a:rPr lang="zh-CN" altLang="en-US" dirty="0"/>
              <a:t>功能的浏览器维持一个表，上面有一些可信赖的</a:t>
            </a:r>
            <a:r>
              <a:rPr lang="zh-CN" altLang="en-US" dirty="0">
                <a:solidFill>
                  <a:schemeClr val="hlink"/>
                </a:solidFill>
              </a:rPr>
              <a:t>认证中心</a:t>
            </a:r>
            <a:r>
              <a:rPr lang="zh-CN" altLang="en-US" dirty="0"/>
              <a:t> </a:t>
            </a:r>
            <a:r>
              <a:rPr lang="en-US" altLang="zh-CN" dirty="0"/>
              <a:t>CA (Certificate Authority)</a:t>
            </a:r>
            <a:r>
              <a:rPr lang="zh-CN" altLang="en-US" dirty="0"/>
              <a:t>和它们的公钥。</a:t>
            </a:r>
            <a:endParaRPr lang="zh-CN" altLang="en-US" dirty="0"/>
          </a:p>
          <a:p>
            <a:pPr>
              <a:lnSpc>
                <a:spcPct val="90000"/>
              </a:lnSpc>
              <a:buNone/>
            </a:pPr>
            <a:r>
              <a:rPr lang="en-US" altLang="zh-CN" dirty="0"/>
              <a:t>(2) </a:t>
            </a:r>
            <a:r>
              <a:rPr lang="zh-CN" altLang="en-US" dirty="0"/>
              <a:t>加密的 </a:t>
            </a:r>
            <a:r>
              <a:rPr lang="en-US" altLang="zh-CN" dirty="0"/>
              <a:t>SSL </a:t>
            </a:r>
            <a:r>
              <a:rPr lang="zh-CN" altLang="en-US" dirty="0"/>
              <a:t>会话    客户和服务器交互的所有数据都在发送方加密，在接收方解密。</a:t>
            </a:r>
            <a:endParaRPr lang="zh-CN" altLang="en-US" dirty="0"/>
          </a:p>
          <a:p>
            <a:pPr>
              <a:lnSpc>
                <a:spcPct val="90000"/>
              </a:lnSpc>
              <a:buNone/>
            </a:pPr>
            <a:r>
              <a:rPr lang="en-US" altLang="zh-CN" dirty="0"/>
              <a:t>(3) SSL </a:t>
            </a:r>
            <a:r>
              <a:rPr lang="zh-CN" altLang="en-US" dirty="0"/>
              <a:t>客户鉴别    允许服务器证实客户的身份。</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25666" name="标题 625665"/>
          <p:cNvSpPr>
            <a:spLocks noGrp="1"/>
          </p:cNvSpPr>
          <p:nvPr>
            <p:ph type="title"/>
          </p:nvPr>
        </p:nvSpPr>
        <p:spPr>
          <a:xfrm>
            <a:off x="1150938" y="214313"/>
            <a:ext cx="7237412" cy="1462087"/>
          </a:xfrm>
          <a:ln/>
        </p:spPr>
        <p:txBody>
          <a:bodyPr anchor="b"/>
          <a:p>
            <a:pPr algn="ctr"/>
            <a:r>
              <a:rPr lang="en-US" altLang="zh-CN" dirty="0"/>
              <a:t>7.8  </a:t>
            </a:r>
            <a:r>
              <a:rPr lang="zh-CN" altLang="en-US" dirty="0"/>
              <a:t>防火墙</a:t>
            </a:r>
            <a:r>
              <a:rPr lang="en-US" altLang="zh-CN"/>
              <a:t>(firewall)</a:t>
            </a:r>
            <a:endParaRPr lang="en-US" altLang="zh-CN"/>
          </a:p>
        </p:txBody>
      </p:sp>
      <p:sp>
        <p:nvSpPr>
          <p:cNvPr id="625667" name="文本占位符 625666"/>
          <p:cNvSpPr>
            <a:spLocks noGrp="1"/>
          </p:cNvSpPr>
          <p:nvPr>
            <p:ph type="body" idx="1"/>
          </p:nvPr>
        </p:nvSpPr>
        <p:spPr>
          <a:xfrm>
            <a:off x="1042988" y="1906588"/>
            <a:ext cx="7772400" cy="4691062"/>
          </a:xfrm>
          <a:ln/>
        </p:spPr>
        <p:txBody>
          <a:bodyPr/>
          <a:p>
            <a:r>
              <a:rPr lang="zh-CN" altLang="en-US" sz="2800" dirty="0">
                <a:solidFill>
                  <a:schemeClr val="hlink"/>
                </a:solidFill>
              </a:rPr>
              <a:t>防火墙</a:t>
            </a:r>
            <a:r>
              <a:rPr lang="zh-CN" altLang="en-US" sz="2800" dirty="0"/>
              <a:t>是由软件、硬件构成的系统，</a:t>
            </a:r>
            <a:r>
              <a:rPr lang="zh-CN" altLang="en-US" dirty="0"/>
              <a:t>是一种特殊编程的路由器，</a:t>
            </a:r>
            <a:r>
              <a:rPr lang="zh-CN" altLang="en-US" sz="2800" dirty="0"/>
              <a:t>用来在两个网络之间实施接入控制策略。接入控制策略是由使用防火墙的单位自行制订的，为的是可以最适合本单位的需要。</a:t>
            </a:r>
            <a:endParaRPr lang="zh-CN" altLang="en-US" sz="2800" dirty="0"/>
          </a:p>
          <a:p>
            <a:r>
              <a:rPr lang="zh-CN" altLang="en-US" sz="2800" dirty="0"/>
              <a:t>防火墙内的网络称为“</a:t>
            </a:r>
            <a:r>
              <a:rPr lang="zh-CN" altLang="en-US" sz="2800" dirty="0">
                <a:solidFill>
                  <a:schemeClr val="hlink"/>
                </a:solidFill>
              </a:rPr>
              <a:t>可信赖的网络</a:t>
            </a:r>
            <a:r>
              <a:rPr lang="zh-CN" altLang="en-US" sz="2800" dirty="0"/>
              <a:t>”</a:t>
            </a:r>
            <a:r>
              <a:rPr lang="en-US" altLang="zh-CN" sz="2800" dirty="0"/>
              <a:t>(trusted network)</a:t>
            </a:r>
            <a:r>
              <a:rPr lang="zh-CN" altLang="en-US" sz="2800" dirty="0"/>
              <a:t>，而将外部的因特网称为“</a:t>
            </a:r>
            <a:r>
              <a:rPr lang="zh-CN" altLang="en-US" sz="2800" dirty="0">
                <a:solidFill>
                  <a:schemeClr val="hlink"/>
                </a:solidFill>
              </a:rPr>
              <a:t>不可信赖的网络</a:t>
            </a:r>
            <a:r>
              <a:rPr lang="zh-CN" altLang="en-US" sz="2800" dirty="0"/>
              <a:t>”</a:t>
            </a:r>
            <a:r>
              <a:rPr lang="en-US" altLang="zh-CN" sz="2800" err="1"/>
              <a:t>(untrusted</a:t>
            </a:r>
            <a:r>
              <a:rPr lang="en-US" altLang="zh-CN" sz="2800" dirty="0"/>
              <a:t> network)</a:t>
            </a:r>
            <a:r>
              <a:rPr lang="zh-CN" altLang="en-US" sz="2800" dirty="0"/>
              <a:t>。</a:t>
            </a:r>
            <a:endParaRPr lang="zh-CN" altLang="en-US" sz="2800" dirty="0"/>
          </a:p>
          <a:p>
            <a:r>
              <a:rPr lang="zh-CN" altLang="en-US" sz="2800" dirty="0"/>
              <a:t>防火墙可用来解决内联网和外联网的安全问题。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5667">
                                            <p:txEl>
                                              <p:charRg st="84" end="15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5667">
                                            <p:txEl>
                                              <p:charRg st="159" end="18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26708" name="椭圆 626707"/>
          <p:cNvSpPr/>
          <p:nvPr/>
        </p:nvSpPr>
        <p:spPr>
          <a:xfrm>
            <a:off x="6961188" y="2735263"/>
            <a:ext cx="2122487" cy="2122487"/>
          </a:xfrm>
          <a:prstGeom prst="ellipse">
            <a:avLst/>
          </a:prstGeom>
          <a:solidFill>
            <a:srgbClr val="FFCCFF"/>
          </a:solidFill>
          <a:ln w="38100" cap="flat" cmpd="sng">
            <a:solidFill>
              <a:srgbClr val="333399"/>
            </a:solidFill>
            <a:prstDash val="dash"/>
            <a:headEnd type="none" w="med" len="med"/>
            <a:tailEnd type="none" w="med" len="med"/>
          </a:ln>
        </p:spPr>
        <p:txBody>
          <a:bodyPr/>
          <a:p>
            <a:endParaRPr lang="zh-CN" altLang="en-US"/>
          </a:p>
        </p:txBody>
      </p:sp>
      <p:sp>
        <p:nvSpPr>
          <p:cNvPr id="626690" name="标题 626689"/>
          <p:cNvSpPr>
            <a:spLocks noGrp="1"/>
          </p:cNvSpPr>
          <p:nvPr>
            <p:ph type="title"/>
          </p:nvPr>
        </p:nvSpPr>
        <p:spPr>
          <a:ln/>
        </p:spPr>
        <p:txBody>
          <a:bodyPr anchor="b"/>
          <a:p>
            <a:pPr algn="ctr"/>
            <a:r>
              <a:rPr lang="zh-CN" altLang="en-US" dirty="0"/>
              <a:t>防火墙在互连网络中的位置 </a:t>
            </a:r>
            <a:endParaRPr lang="zh-CN" altLang="en-US" dirty="0"/>
          </a:p>
        </p:txBody>
      </p:sp>
      <p:sp>
        <p:nvSpPr>
          <p:cNvPr id="626693" name="立方体 626692"/>
          <p:cNvSpPr/>
          <p:nvPr/>
        </p:nvSpPr>
        <p:spPr>
          <a:xfrm>
            <a:off x="2462213" y="2479675"/>
            <a:ext cx="4414837" cy="2462213"/>
          </a:xfrm>
          <a:prstGeom prst="cube">
            <a:avLst>
              <a:gd name="adj" fmla="val 11935"/>
            </a:avLst>
          </a:prstGeom>
          <a:solidFill>
            <a:srgbClr val="FFFF99"/>
          </a:solidFill>
          <a:ln w="19050" cap="flat" cmpd="sng">
            <a:solidFill>
              <a:srgbClr val="333399"/>
            </a:solidFill>
            <a:prstDash val="solid"/>
            <a:miter/>
            <a:headEnd type="none" w="med" len="med"/>
            <a:tailEnd type="none" w="med" len="med"/>
          </a:ln>
        </p:spPr>
        <p:txBody>
          <a:bodyPr/>
          <a:p>
            <a:endParaRPr lang="zh-CN" altLang="en-US"/>
          </a:p>
        </p:txBody>
      </p:sp>
      <p:sp>
        <p:nvSpPr>
          <p:cNvPr id="626694" name="直接连接符 626693"/>
          <p:cNvSpPr/>
          <p:nvPr/>
        </p:nvSpPr>
        <p:spPr>
          <a:xfrm>
            <a:off x="6027738" y="3922713"/>
            <a:ext cx="1357312" cy="0"/>
          </a:xfrm>
          <a:prstGeom prst="line">
            <a:avLst/>
          </a:prstGeom>
          <a:ln w="38100" cap="flat" cmpd="sng">
            <a:solidFill>
              <a:srgbClr val="333399"/>
            </a:solidFill>
            <a:prstDash val="solid"/>
            <a:headEnd type="none" w="med" len="med"/>
            <a:tailEnd type="none" w="med" len="med"/>
          </a:ln>
        </p:spPr>
      </p:sp>
      <p:pic>
        <p:nvPicPr>
          <p:cNvPr id="626695" name="图片 626694"/>
          <p:cNvPicPr/>
          <p:nvPr/>
        </p:nvPicPr>
        <p:blipFill>
          <a:blip r:embed="rId1"/>
          <a:stretch>
            <a:fillRect/>
          </a:stretch>
        </p:blipFill>
        <p:spPr>
          <a:xfrm>
            <a:off x="7046913" y="3328988"/>
            <a:ext cx="1952625" cy="1273175"/>
          </a:xfrm>
          <a:prstGeom prst="rect">
            <a:avLst/>
          </a:prstGeom>
          <a:noFill/>
          <a:ln w="9525">
            <a:noFill/>
          </a:ln>
        </p:spPr>
      </p:pic>
      <p:sp>
        <p:nvSpPr>
          <p:cNvPr id="626697" name="立方体 626696"/>
          <p:cNvSpPr/>
          <p:nvPr/>
        </p:nvSpPr>
        <p:spPr>
          <a:xfrm>
            <a:off x="4075113" y="3498850"/>
            <a:ext cx="679450" cy="679450"/>
          </a:xfrm>
          <a:prstGeom prst="cube">
            <a:avLst>
              <a:gd name="adj" fmla="val 12963"/>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626698" name="文本框 626697"/>
          <p:cNvSpPr txBox="1"/>
          <p:nvPr/>
        </p:nvSpPr>
        <p:spPr>
          <a:xfrm>
            <a:off x="4140200" y="3629025"/>
            <a:ext cx="460375" cy="520700"/>
          </a:xfrm>
          <a:prstGeom prst="rect">
            <a:avLst/>
          </a:prstGeom>
          <a:solidFill>
            <a:srgbClr val="CCECFF"/>
          </a:solidFill>
          <a:ln w="9525">
            <a:noFill/>
          </a:ln>
        </p:spPr>
        <p:txBody>
          <a:bodyPr wrap="none" anchor="t">
            <a:spAutoFit/>
          </a:bodyPr>
          <a:p>
            <a:pPr algn="l"/>
            <a:r>
              <a:rPr lang="en-US" altLang="zh-CN">
                <a:solidFill>
                  <a:srgbClr val="333399"/>
                </a:solidFill>
                <a:latin typeface="Arial" panose="020B0604020202020204" pitchFamily="34" charset="0"/>
                <a:ea typeface="黑体" panose="02010609060101010101" pitchFamily="2" charset="-122"/>
              </a:rPr>
              <a:t>G</a:t>
            </a:r>
            <a:endParaRPr lang="en-US" altLang="zh-CN">
              <a:solidFill>
                <a:srgbClr val="333399"/>
              </a:solidFill>
              <a:latin typeface="Arial" panose="020B0604020202020204" pitchFamily="34" charset="0"/>
              <a:ea typeface="黑体" panose="02010609060101010101" pitchFamily="2" charset="-122"/>
            </a:endParaRPr>
          </a:p>
        </p:txBody>
      </p:sp>
      <p:sp>
        <p:nvSpPr>
          <p:cNvPr id="626699" name="直接连接符 626698"/>
          <p:cNvSpPr/>
          <p:nvPr/>
        </p:nvSpPr>
        <p:spPr>
          <a:xfrm>
            <a:off x="2886075" y="4518025"/>
            <a:ext cx="1443038" cy="0"/>
          </a:xfrm>
          <a:prstGeom prst="line">
            <a:avLst/>
          </a:prstGeom>
          <a:ln w="38100" cap="flat" cmpd="sng">
            <a:solidFill>
              <a:srgbClr val="333399"/>
            </a:solidFill>
            <a:prstDash val="solid"/>
            <a:headEnd type="none" w="med" len="med"/>
            <a:tailEnd type="none" w="med" len="med"/>
          </a:ln>
        </p:spPr>
      </p:sp>
      <p:sp>
        <p:nvSpPr>
          <p:cNvPr id="626700" name="直接连接符 626699"/>
          <p:cNvSpPr/>
          <p:nvPr/>
        </p:nvSpPr>
        <p:spPr>
          <a:xfrm rot="-5400000">
            <a:off x="2971800" y="4348163"/>
            <a:ext cx="339725" cy="0"/>
          </a:xfrm>
          <a:prstGeom prst="line">
            <a:avLst/>
          </a:prstGeom>
          <a:ln w="38100" cap="flat" cmpd="sng">
            <a:solidFill>
              <a:srgbClr val="333399"/>
            </a:solidFill>
            <a:prstDash val="solid"/>
            <a:headEnd type="none" w="med" len="med"/>
            <a:tailEnd type="none" w="med" len="med"/>
          </a:ln>
        </p:spPr>
      </p:sp>
      <p:sp>
        <p:nvSpPr>
          <p:cNvPr id="626701" name="直接连接符 626700"/>
          <p:cNvSpPr/>
          <p:nvPr/>
        </p:nvSpPr>
        <p:spPr>
          <a:xfrm rot="-5400000">
            <a:off x="3989388" y="4348163"/>
            <a:ext cx="339725" cy="0"/>
          </a:xfrm>
          <a:prstGeom prst="line">
            <a:avLst/>
          </a:prstGeom>
          <a:ln w="38100" cap="flat" cmpd="sng">
            <a:solidFill>
              <a:srgbClr val="333399"/>
            </a:solidFill>
            <a:prstDash val="solid"/>
            <a:headEnd type="none" w="med" len="med"/>
            <a:tailEnd type="none" w="med" len="med"/>
          </a:ln>
        </p:spPr>
      </p:sp>
      <p:grpSp>
        <p:nvGrpSpPr>
          <p:cNvPr id="626702" name="组合 626701"/>
          <p:cNvGrpSpPr/>
          <p:nvPr/>
        </p:nvGrpSpPr>
        <p:grpSpPr>
          <a:xfrm>
            <a:off x="4498975" y="4178300"/>
            <a:ext cx="1443038" cy="339725"/>
            <a:chOff x="1440" y="1872"/>
            <a:chExt cx="816" cy="192"/>
          </a:xfrm>
        </p:grpSpPr>
        <p:sp>
          <p:nvSpPr>
            <p:cNvPr id="626703" name="直接连接符 626702"/>
            <p:cNvSpPr/>
            <p:nvPr/>
          </p:nvSpPr>
          <p:spPr>
            <a:xfrm>
              <a:off x="1440" y="2064"/>
              <a:ext cx="816" cy="0"/>
            </a:xfrm>
            <a:prstGeom prst="line">
              <a:avLst/>
            </a:prstGeom>
            <a:ln w="38100" cap="flat" cmpd="sng">
              <a:solidFill>
                <a:srgbClr val="333399"/>
              </a:solidFill>
              <a:prstDash val="solid"/>
              <a:headEnd type="none" w="med" len="med"/>
              <a:tailEnd type="none" w="med" len="med"/>
            </a:ln>
          </p:spPr>
        </p:sp>
        <p:sp>
          <p:nvSpPr>
            <p:cNvPr id="626704" name="直接连接符 626703"/>
            <p:cNvSpPr/>
            <p:nvPr/>
          </p:nvSpPr>
          <p:spPr>
            <a:xfrm rot="-5400000">
              <a:off x="1440" y="1968"/>
              <a:ext cx="192" cy="0"/>
            </a:xfrm>
            <a:prstGeom prst="line">
              <a:avLst/>
            </a:prstGeom>
            <a:ln w="38100" cap="flat" cmpd="sng">
              <a:solidFill>
                <a:srgbClr val="333399"/>
              </a:solidFill>
              <a:prstDash val="solid"/>
              <a:headEnd type="none" w="med" len="med"/>
              <a:tailEnd type="none" w="med" len="med"/>
            </a:ln>
          </p:spPr>
        </p:sp>
        <p:sp>
          <p:nvSpPr>
            <p:cNvPr id="626705" name="直接连接符 626704"/>
            <p:cNvSpPr/>
            <p:nvPr/>
          </p:nvSpPr>
          <p:spPr>
            <a:xfrm rot="-5400000">
              <a:off x="2064" y="1968"/>
              <a:ext cx="192" cy="0"/>
            </a:xfrm>
            <a:prstGeom prst="line">
              <a:avLst/>
            </a:prstGeom>
            <a:ln w="38100" cap="flat" cmpd="sng">
              <a:solidFill>
                <a:srgbClr val="333399"/>
              </a:solidFill>
              <a:prstDash val="solid"/>
              <a:headEnd type="none" w="med" len="med"/>
              <a:tailEnd type="none" w="med" len="med"/>
            </a:ln>
          </p:spPr>
        </p:sp>
      </p:grpSp>
      <p:sp>
        <p:nvSpPr>
          <p:cNvPr id="626706" name="直接连接符 626705"/>
          <p:cNvSpPr/>
          <p:nvPr/>
        </p:nvSpPr>
        <p:spPr>
          <a:xfrm>
            <a:off x="2122488" y="4008438"/>
            <a:ext cx="679450" cy="0"/>
          </a:xfrm>
          <a:prstGeom prst="line">
            <a:avLst/>
          </a:prstGeom>
          <a:ln w="38100" cap="flat" cmpd="sng">
            <a:solidFill>
              <a:srgbClr val="333399"/>
            </a:solidFill>
            <a:prstDash val="solid"/>
            <a:headEnd type="none" w="med" len="med"/>
            <a:tailEnd type="none" w="med" len="med"/>
          </a:ln>
        </p:spPr>
      </p:sp>
      <p:sp>
        <p:nvSpPr>
          <p:cNvPr id="626707" name="文本框 626706"/>
          <p:cNvSpPr txBox="1"/>
          <p:nvPr/>
        </p:nvSpPr>
        <p:spPr>
          <a:xfrm>
            <a:off x="7554913" y="3683000"/>
            <a:ext cx="1098550" cy="457200"/>
          </a:xfrm>
          <a:prstGeom prst="rect">
            <a:avLst/>
          </a:prstGeom>
          <a:noFill/>
          <a:ln w="9525">
            <a:noFill/>
          </a:ln>
        </p:spPr>
        <p:txBody>
          <a:bodyPr wrap="none" anchor="t">
            <a:spAutoFit/>
          </a:bodyPr>
          <a:p>
            <a:pPr algn="l"/>
            <a:r>
              <a:rPr lang="zh-CN" altLang="en-US" sz="2400" dirty="0">
                <a:solidFill>
                  <a:srgbClr val="333399"/>
                </a:solidFill>
                <a:latin typeface="Arial" panose="020B0604020202020204" pitchFamily="34" charset="0"/>
                <a:ea typeface="黑体" panose="02010609060101010101" pitchFamily="2" charset="-122"/>
              </a:rPr>
              <a:t>内联网</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626709" name="文本框 626708"/>
          <p:cNvSpPr txBox="1"/>
          <p:nvPr/>
        </p:nvSpPr>
        <p:spPr>
          <a:xfrm>
            <a:off x="7204075" y="2971800"/>
            <a:ext cx="1709738"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可信赖的网络</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626710" name="文本框 626709"/>
          <p:cNvSpPr txBox="1"/>
          <p:nvPr/>
        </p:nvSpPr>
        <p:spPr>
          <a:xfrm>
            <a:off x="252413" y="2871788"/>
            <a:ext cx="196215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不可信赖的网络</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626711" name="文本框 626710"/>
          <p:cNvSpPr txBox="1"/>
          <p:nvPr/>
        </p:nvSpPr>
        <p:spPr>
          <a:xfrm>
            <a:off x="2590800" y="3014663"/>
            <a:ext cx="1200150" cy="7016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分组过滤</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路由器</a:t>
            </a:r>
            <a:r>
              <a:rPr lang="zh-CN" altLang="en-US" sz="8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R</a:t>
            </a:r>
            <a:endParaRPr lang="en-US" altLang="zh-CN" sz="2000">
              <a:solidFill>
                <a:srgbClr val="333399"/>
              </a:solidFill>
              <a:latin typeface="Arial" panose="020B0604020202020204" pitchFamily="34" charset="0"/>
              <a:ea typeface="黑体" panose="02010609060101010101" pitchFamily="2" charset="-122"/>
            </a:endParaRPr>
          </a:p>
        </p:txBody>
      </p:sp>
      <p:sp>
        <p:nvSpPr>
          <p:cNvPr id="626712" name="文本框 626711"/>
          <p:cNvSpPr txBox="1"/>
          <p:nvPr/>
        </p:nvSpPr>
        <p:spPr>
          <a:xfrm>
            <a:off x="5256213" y="3014663"/>
            <a:ext cx="1200150" cy="7016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分组过滤</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路由器</a:t>
            </a:r>
            <a:r>
              <a:rPr lang="zh-CN" altLang="en-US" sz="8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R</a:t>
            </a:r>
            <a:endParaRPr lang="en-US" altLang="zh-CN" sz="2000">
              <a:solidFill>
                <a:srgbClr val="333399"/>
              </a:solidFill>
              <a:latin typeface="Arial" panose="020B0604020202020204" pitchFamily="34" charset="0"/>
              <a:ea typeface="黑体" panose="02010609060101010101" pitchFamily="2" charset="-122"/>
            </a:endParaRPr>
          </a:p>
        </p:txBody>
      </p:sp>
      <p:sp>
        <p:nvSpPr>
          <p:cNvPr id="626713" name="文本框 626712"/>
          <p:cNvSpPr txBox="1"/>
          <p:nvPr/>
        </p:nvSpPr>
        <p:spPr>
          <a:xfrm>
            <a:off x="3854450" y="3105150"/>
            <a:ext cx="120015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应用网关</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626714" name="文本框 626713"/>
          <p:cNvSpPr txBox="1"/>
          <p:nvPr/>
        </p:nvSpPr>
        <p:spPr>
          <a:xfrm>
            <a:off x="3055938" y="4459288"/>
            <a:ext cx="1200150" cy="398462"/>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外局域网</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626715" name="文本框 626714"/>
          <p:cNvSpPr txBox="1"/>
          <p:nvPr/>
        </p:nvSpPr>
        <p:spPr>
          <a:xfrm>
            <a:off x="4662488" y="4459288"/>
            <a:ext cx="1200150" cy="398462"/>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内局域网</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626716" name="文本框 626715"/>
          <p:cNvSpPr txBox="1"/>
          <p:nvPr/>
        </p:nvSpPr>
        <p:spPr>
          <a:xfrm>
            <a:off x="4159250" y="1997075"/>
            <a:ext cx="94615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防火墙</a:t>
            </a:r>
            <a:endParaRPr lang="zh-CN" altLang="en-US" sz="2000" dirty="0">
              <a:solidFill>
                <a:srgbClr val="333399"/>
              </a:solidFill>
              <a:latin typeface="Arial" panose="020B0604020202020204" pitchFamily="34" charset="0"/>
              <a:ea typeface="黑体" panose="02010609060101010101" pitchFamily="2" charset="-122"/>
            </a:endParaRPr>
          </a:p>
        </p:txBody>
      </p:sp>
      <p:pic>
        <p:nvPicPr>
          <p:cNvPr id="626717" name="图片 626716"/>
          <p:cNvPicPr/>
          <p:nvPr/>
        </p:nvPicPr>
        <p:blipFill>
          <a:blip r:embed="rId2"/>
          <a:stretch>
            <a:fillRect/>
          </a:stretch>
        </p:blipFill>
        <p:spPr>
          <a:xfrm>
            <a:off x="5348288" y="3668713"/>
            <a:ext cx="933450" cy="593725"/>
          </a:xfrm>
          <a:prstGeom prst="rect">
            <a:avLst/>
          </a:prstGeom>
          <a:noFill/>
          <a:ln w="12699">
            <a:noFill/>
          </a:ln>
        </p:spPr>
      </p:pic>
      <p:pic>
        <p:nvPicPr>
          <p:cNvPr id="626718" name="图片 626717"/>
          <p:cNvPicPr/>
          <p:nvPr/>
        </p:nvPicPr>
        <p:blipFill>
          <a:blip r:embed="rId1"/>
          <a:stretch>
            <a:fillRect/>
          </a:stretch>
        </p:blipFill>
        <p:spPr>
          <a:xfrm>
            <a:off x="0" y="3243263"/>
            <a:ext cx="2206625" cy="1528762"/>
          </a:xfrm>
          <a:prstGeom prst="rect">
            <a:avLst/>
          </a:prstGeom>
          <a:noFill/>
          <a:ln w="9525">
            <a:noFill/>
          </a:ln>
        </p:spPr>
      </p:pic>
      <p:pic>
        <p:nvPicPr>
          <p:cNvPr id="626719" name="图片 626718"/>
          <p:cNvPicPr/>
          <p:nvPr/>
        </p:nvPicPr>
        <p:blipFill>
          <a:blip r:embed="rId2"/>
          <a:stretch>
            <a:fillRect/>
          </a:stretch>
        </p:blipFill>
        <p:spPr>
          <a:xfrm>
            <a:off x="2716213" y="3668713"/>
            <a:ext cx="933450" cy="593725"/>
          </a:xfrm>
          <a:prstGeom prst="rect">
            <a:avLst/>
          </a:prstGeom>
          <a:noFill/>
          <a:ln w="12699">
            <a:noFill/>
          </a:ln>
        </p:spPr>
      </p:pic>
      <p:sp>
        <p:nvSpPr>
          <p:cNvPr id="626720" name="文本框 626719"/>
          <p:cNvSpPr txBox="1"/>
          <p:nvPr/>
        </p:nvSpPr>
        <p:spPr>
          <a:xfrm>
            <a:off x="728663" y="3683000"/>
            <a:ext cx="1098550" cy="457200"/>
          </a:xfrm>
          <a:prstGeom prst="rect">
            <a:avLst/>
          </a:prstGeom>
          <a:noFill/>
          <a:ln w="9525">
            <a:noFill/>
          </a:ln>
        </p:spPr>
        <p:txBody>
          <a:bodyPr wrap="none" anchor="t">
            <a:spAutoFit/>
          </a:bodyPr>
          <a:p>
            <a:pPr algn="l"/>
            <a:r>
              <a:rPr lang="zh-CN" altLang="en-US" sz="2400" dirty="0">
                <a:solidFill>
                  <a:srgbClr val="333399"/>
                </a:solidFill>
                <a:latin typeface="Arial" panose="020B0604020202020204" pitchFamily="34" charset="0"/>
                <a:ea typeface="黑体" panose="02010609060101010101" pitchFamily="2" charset="-122"/>
              </a:rPr>
              <a:t>因特网</a:t>
            </a:r>
            <a:endParaRPr lang="zh-CN" altLang="en-US" sz="2400"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28738" name="标题 628737"/>
          <p:cNvSpPr>
            <a:spLocks noGrp="1"/>
          </p:cNvSpPr>
          <p:nvPr>
            <p:ph type="title"/>
          </p:nvPr>
        </p:nvSpPr>
        <p:spPr>
          <a:ln/>
        </p:spPr>
        <p:txBody>
          <a:bodyPr anchor="b"/>
          <a:p>
            <a:pPr algn="ctr"/>
            <a:r>
              <a:rPr lang="zh-CN" altLang="en-US" dirty="0"/>
              <a:t>防火墙的功能</a:t>
            </a:r>
            <a:endParaRPr lang="zh-CN" altLang="en-US" dirty="0"/>
          </a:p>
        </p:txBody>
      </p:sp>
      <p:sp>
        <p:nvSpPr>
          <p:cNvPr id="628739" name="文本占位符 628738"/>
          <p:cNvSpPr>
            <a:spLocks noGrp="1"/>
          </p:cNvSpPr>
          <p:nvPr>
            <p:ph type="body" idx="1"/>
          </p:nvPr>
        </p:nvSpPr>
        <p:spPr>
          <a:xfrm>
            <a:off x="1042988" y="1835150"/>
            <a:ext cx="7772400" cy="4330700"/>
          </a:xfrm>
          <a:ln/>
        </p:spPr>
        <p:txBody>
          <a:bodyPr/>
          <a:p>
            <a:pPr>
              <a:lnSpc>
                <a:spcPct val="90000"/>
              </a:lnSpc>
            </a:pPr>
            <a:r>
              <a:rPr lang="zh-CN" altLang="en-US" dirty="0"/>
              <a:t>防火墙的功能有两个：</a:t>
            </a:r>
            <a:r>
              <a:rPr lang="zh-CN" altLang="en-US" dirty="0">
                <a:solidFill>
                  <a:schemeClr val="hlink"/>
                </a:solidFill>
              </a:rPr>
              <a:t>阻止</a:t>
            </a:r>
            <a:r>
              <a:rPr lang="zh-CN" altLang="en-US" dirty="0"/>
              <a:t>和</a:t>
            </a:r>
            <a:r>
              <a:rPr lang="zh-CN" altLang="en-US" dirty="0">
                <a:solidFill>
                  <a:schemeClr val="hlink"/>
                </a:solidFill>
              </a:rPr>
              <a:t>允许</a:t>
            </a:r>
            <a:r>
              <a:rPr lang="zh-CN" altLang="en-US" dirty="0"/>
              <a:t>。</a:t>
            </a:r>
            <a:endParaRPr lang="zh-CN" altLang="en-US" dirty="0"/>
          </a:p>
          <a:p>
            <a:pPr>
              <a:lnSpc>
                <a:spcPct val="90000"/>
              </a:lnSpc>
            </a:pPr>
            <a:r>
              <a:rPr lang="zh-CN" altLang="en-US" dirty="0"/>
              <a:t>“阻止”就是阻止某种类型的通信量通过防火墙（从外部网络到内部网络，或反过来）。</a:t>
            </a:r>
            <a:endParaRPr lang="zh-CN" altLang="en-US" dirty="0"/>
          </a:p>
          <a:p>
            <a:pPr>
              <a:lnSpc>
                <a:spcPct val="90000"/>
              </a:lnSpc>
            </a:pPr>
            <a:r>
              <a:rPr lang="zh-CN" altLang="en-US" dirty="0"/>
              <a:t>“允许”的功能与“阻止”恰好相反。</a:t>
            </a:r>
            <a:endParaRPr lang="zh-CN" altLang="en-US" dirty="0"/>
          </a:p>
          <a:p>
            <a:pPr>
              <a:lnSpc>
                <a:spcPct val="90000"/>
              </a:lnSpc>
            </a:pPr>
            <a:r>
              <a:rPr lang="zh-CN" altLang="en-US" dirty="0"/>
              <a:t>防火墙必须能够识别通信量的各种类型。不过在大多数情况下防火墙的主要功能是“阻止”。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8739">
                                            <p:txEl>
                                              <p:charRg st="17" end="5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8739">
                                            <p:txEl>
                                              <p:charRg st="57" end="7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8739">
                                            <p:txEl>
                                              <p:charRg st="75" end="1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29762" name="标题 629761"/>
          <p:cNvSpPr>
            <a:spLocks noGrp="1"/>
          </p:cNvSpPr>
          <p:nvPr>
            <p:ph type="title"/>
          </p:nvPr>
        </p:nvSpPr>
        <p:spPr>
          <a:ln/>
        </p:spPr>
        <p:txBody>
          <a:bodyPr anchor="b"/>
          <a:p>
            <a:pPr algn="ctr"/>
            <a:r>
              <a:rPr lang="zh-CN" altLang="en-US" dirty="0"/>
              <a:t>防火墙技术一般分为两类 </a:t>
            </a:r>
            <a:endParaRPr lang="zh-CN" altLang="en-US" dirty="0"/>
          </a:p>
        </p:txBody>
      </p:sp>
      <p:sp>
        <p:nvSpPr>
          <p:cNvPr id="629763" name="文本占位符 629762"/>
          <p:cNvSpPr>
            <a:spLocks noGrp="1"/>
          </p:cNvSpPr>
          <p:nvPr>
            <p:ph type="body" idx="1"/>
          </p:nvPr>
        </p:nvSpPr>
        <p:spPr>
          <a:xfrm>
            <a:off x="611188" y="1989138"/>
            <a:ext cx="8204200" cy="4032250"/>
          </a:xfrm>
          <a:ln/>
        </p:spPr>
        <p:txBody>
          <a:bodyPr/>
          <a:p>
            <a:pPr marL="533400" indent="-533400">
              <a:buNone/>
            </a:pPr>
            <a:r>
              <a:rPr lang="en-US" altLang="zh-CN" sz="2800" dirty="0"/>
              <a:t>(1) </a:t>
            </a:r>
            <a:r>
              <a:rPr lang="zh-CN" altLang="en-US" sz="2800" dirty="0"/>
              <a:t>网络级防火墙</a:t>
            </a:r>
            <a:r>
              <a:rPr lang="en-US" altLang="zh-CN" sz="2800">
                <a:latin typeface="Arial" panose="020B0604020202020204" pitchFamily="34" charset="0"/>
              </a:rPr>
              <a:t>——</a:t>
            </a:r>
            <a:r>
              <a:rPr lang="zh-CN" altLang="en-US" sz="2800" dirty="0"/>
              <a:t>用来防止整个网络出现外来非法的入侵。属于这类的有分组过滤和授权服务器。前者检查所有流入本网络的信息，然后拒绝不符合事先制订好的一套准则的数据，而后者则是检查用户的登录是否合法。</a:t>
            </a:r>
            <a:endParaRPr lang="zh-CN" altLang="en-US" sz="2800" dirty="0"/>
          </a:p>
          <a:p>
            <a:pPr marL="533400" indent="-533400">
              <a:buNone/>
            </a:pPr>
            <a:r>
              <a:rPr lang="en-US" altLang="zh-CN" sz="2800" dirty="0"/>
              <a:t>(2) </a:t>
            </a:r>
            <a:r>
              <a:rPr lang="zh-CN" altLang="en-US" sz="2800" dirty="0"/>
              <a:t>应用级防火墙</a:t>
            </a:r>
            <a:r>
              <a:rPr lang="en-US" altLang="zh-CN" sz="2800">
                <a:latin typeface="Arial" panose="020B0604020202020204" pitchFamily="34" charset="0"/>
              </a:rPr>
              <a:t>——</a:t>
            </a:r>
            <a:r>
              <a:rPr lang="zh-CN" altLang="en-US" sz="2800" dirty="0"/>
              <a:t>从应用程序来进行接入控制。通常使用应用网关或代理服务器来区分各种应用。例如，可以只允许通过访问万维网的应用，而阻止 </a:t>
            </a:r>
            <a:r>
              <a:rPr lang="en-US" altLang="zh-CN" sz="2800" dirty="0"/>
              <a:t>FTP </a:t>
            </a:r>
            <a:r>
              <a:rPr lang="zh-CN" altLang="en-US" sz="2800" dirty="0"/>
              <a:t>应用的通过。</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9763">
                                            <p:txEl>
                                              <p:charRg st="101" end="18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3906" name="标题 123905"/>
          <p:cNvSpPr>
            <a:spLocks noGrp="1"/>
          </p:cNvSpPr>
          <p:nvPr>
            <p:ph type="title"/>
          </p:nvPr>
        </p:nvSpPr>
        <p:spPr>
          <a:xfrm>
            <a:off x="388938" y="344488"/>
            <a:ext cx="8504237" cy="1355725"/>
          </a:xfrm>
          <a:ln/>
        </p:spPr>
        <p:txBody>
          <a:bodyPr anchor="b"/>
          <a:p>
            <a:pPr algn="ctr"/>
            <a:r>
              <a:rPr lang="en-US" altLang="zh-CN" sz="4000" dirty="0"/>
              <a:t>7.1 </a:t>
            </a:r>
            <a:r>
              <a:rPr lang="zh-CN" altLang="en-US" sz="4000" dirty="0"/>
              <a:t>网络安全问题概述</a:t>
            </a:r>
            <a:br>
              <a:rPr lang="zh-CN" altLang="en-US" sz="4000" dirty="0"/>
            </a:br>
            <a:r>
              <a:rPr lang="zh-CN" altLang="en-US" sz="4000" dirty="0"/>
              <a:t>    </a:t>
            </a:r>
            <a:r>
              <a:rPr lang="en-US" altLang="zh-CN" sz="3600" dirty="0"/>
              <a:t>7.1.1 </a:t>
            </a:r>
            <a:r>
              <a:rPr lang="zh-CN" altLang="en-US" sz="3600" dirty="0"/>
              <a:t>计算机网络面临的安全性威胁</a:t>
            </a:r>
            <a:r>
              <a:rPr lang="zh-CN" altLang="en-US" sz="4000" dirty="0"/>
              <a:t> </a:t>
            </a:r>
            <a:endParaRPr lang="zh-CN" altLang="en-US" sz="4000" dirty="0"/>
          </a:p>
        </p:txBody>
      </p:sp>
      <p:sp>
        <p:nvSpPr>
          <p:cNvPr id="123907" name="文本占位符 123906"/>
          <p:cNvSpPr>
            <a:spLocks noGrp="1"/>
          </p:cNvSpPr>
          <p:nvPr>
            <p:ph type="body" idx="1"/>
          </p:nvPr>
        </p:nvSpPr>
        <p:spPr>
          <a:xfrm>
            <a:off x="827088" y="1989138"/>
            <a:ext cx="8128000" cy="4679950"/>
          </a:xfrm>
          <a:ln/>
        </p:spPr>
        <p:txBody>
          <a:bodyPr/>
          <a:p>
            <a:r>
              <a:rPr lang="zh-CN" altLang="en-US" sz="2800" dirty="0"/>
              <a:t>计算机网络上的通信面临以下的四种威胁：</a:t>
            </a:r>
            <a:endParaRPr lang="zh-CN" altLang="en-US" sz="2800" dirty="0"/>
          </a:p>
          <a:p>
            <a:pPr>
              <a:buNone/>
            </a:pPr>
            <a:r>
              <a:rPr lang="zh-CN" altLang="en-US" sz="2800" dirty="0"/>
              <a:t>    </a:t>
            </a:r>
            <a:r>
              <a:rPr lang="en-US" altLang="zh-CN" sz="2800" dirty="0"/>
              <a:t>(1) </a:t>
            </a:r>
            <a:r>
              <a:rPr lang="zh-CN" altLang="en-US" sz="2800" dirty="0"/>
              <a:t>截获</a:t>
            </a:r>
            <a:r>
              <a:rPr lang="en-US" altLang="zh-CN" sz="2800">
                <a:latin typeface="Arial" panose="020B0604020202020204" pitchFamily="34" charset="0"/>
              </a:rPr>
              <a:t>——</a:t>
            </a:r>
            <a:r>
              <a:rPr lang="zh-CN" altLang="en-US" sz="2800" dirty="0"/>
              <a:t>从网络上窃听他人的通信内容。</a:t>
            </a:r>
            <a:endParaRPr lang="zh-CN" altLang="en-US" sz="2800" dirty="0"/>
          </a:p>
          <a:p>
            <a:pPr>
              <a:buNone/>
            </a:pPr>
            <a:r>
              <a:rPr lang="zh-CN" altLang="en-US" sz="2800" dirty="0"/>
              <a:t>    </a:t>
            </a:r>
            <a:r>
              <a:rPr lang="en-US" altLang="zh-CN" sz="2800" dirty="0"/>
              <a:t>(2) </a:t>
            </a:r>
            <a:r>
              <a:rPr lang="zh-CN" altLang="en-US" sz="2800" dirty="0"/>
              <a:t>中断</a:t>
            </a:r>
            <a:r>
              <a:rPr lang="en-US" altLang="zh-CN" sz="2800">
                <a:latin typeface="Arial" panose="020B0604020202020204" pitchFamily="34" charset="0"/>
              </a:rPr>
              <a:t>——</a:t>
            </a:r>
            <a:r>
              <a:rPr lang="zh-CN" altLang="en-US" sz="2800" dirty="0"/>
              <a:t>有意中断他人在网络上的通信。</a:t>
            </a:r>
            <a:endParaRPr lang="zh-CN" altLang="en-US" sz="2800" dirty="0"/>
          </a:p>
          <a:p>
            <a:pPr>
              <a:buNone/>
            </a:pPr>
            <a:r>
              <a:rPr lang="zh-CN" altLang="en-US" sz="2800" dirty="0"/>
              <a:t>    </a:t>
            </a:r>
            <a:r>
              <a:rPr lang="en-US" altLang="zh-CN" sz="2800" dirty="0"/>
              <a:t>(3) </a:t>
            </a:r>
            <a:r>
              <a:rPr lang="zh-CN" altLang="en-US" sz="2800" dirty="0"/>
              <a:t>篡改</a:t>
            </a:r>
            <a:r>
              <a:rPr lang="en-US" altLang="zh-CN" sz="2800">
                <a:latin typeface="Arial" panose="020B0604020202020204" pitchFamily="34" charset="0"/>
              </a:rPr>
              <a:t>——</a:t>
            </a:r>
            <a:r>
              <a:rPr lang="zh-CN" altLang="en-US" sz="2800" dirty="0"/>
              <a:t>故意篡改网络上传送的报文。</a:t>
            </a:r>
            <a:endParaRPr lang="zh-CN" altLang="en-US" sz="2800" dirty="0"/>
          </a:p>
          <a:p>
            <a:pPr>
              <a:buNone/>
            </a:pPr>
            <a:r>
              <a:rPr lang="zh-CN" altLang="en-US" sz="2800" dirty="0"/>
              <a:t>    </a:t>
            </a:r>
            <a:r>
              <a:rPr lang="en-US" altLang="zh-CN" sz="2800" dirty="0"/>
              <a:t>(4) </a:t>
            </a:r>
            <a:r>
              <a:rPr lang="zh-CN" altLang="en-US" sz="2800" dirty="0"/>
              <a:t>伪造</a:t>
            </a:r>
            <a:r>
              <a:rPr lang="en-US" altLang="zh-CN" sz="2800">
                <a:latin typeface="Arial" panose="020B0604020202020204" pitchFamily="34" charset="0"/>
              </a:rPr>
              <a:t>——</a:t>
            </a:r>
            <a:r>
              <a:rPr lang="zh-CN" altLang="en-US" sz="2800" dirty="0"/>
              <a:t>伪造信息在网络上传送。</a:t>
            </a:r>
            <a:endParaRPr lang="zh-CN" altLang="en-US" sz="2800" dirty="0"/>
          </a:p>
          <a:p>
            <a:r>
              <a:rPr lang="zh-CN" altLang="en-US" sz="2800" dirty="0"/>
              <a:t>截获信息的攻击称为</a:t>
            </a:r>
            <a:r>
              <a:rPr lang="zh-CN" altLang="en-US" sz="2800" dirty="0">
                <a:solidFill>
                  <a:schemeClr val="hlink"/>
                </a:solidFill>
              </a:rPr>
              <a:t>被动攻击</a:t>
            </a:r>
            <a:r>
              <a:rPr lang="zh-CN" altLang="en-US" sz="2800" dirty="0"/>
              <a:t>，而更改信息和拒绝用户使用资源的攻击称为</a:t>
            </a:r>
            <a:r>
              <a:rPr lang="zh-CN" altLang="en-US" sz="2800" dirty="0">
                <a:solidFill>
                  <a:schemeClr val="hlink"/>
                </a:solidFill>
              </a:rPr>
              <a:t>主动攻击</a:t>
            </a:r>
            <a:r>
              <a:rPr lang="zh-CN" altLang="en-US" sz="2800" dirty="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charRg st="20" end="4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907">
                                            <p:txEl>
                                              <p:charRg st="47" end="7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907">
                                            <p:txEl>
                                              <p:charRg st="74" end="10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907">
                                            <p:txEl>
                                              <p:charRg st="100" end="12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907">
                                            <p:txEl>
                                              <p:charRg st="124" end="16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31171" name="矩形 131170"/>
          <p:cNvSpPr/>
          <p:nvPr/>
        </p:nvSpPr>
        <p:spPr>
          <a:xfrm>
            <a:off x="100013" y="2328863"/>
            <a:ext cx="8824912" cy="2165350"/>
          </a:xfrm>
          <a:prstGeom prst="rect">
            <a:avLst/>
          </a:prstGeom>
          <a:solidFill>
            <a:srgbClr val="FFFF99"/>
          </a:solidFill>
          <a:ln w="9525" cap="flat" cmpd="sng">
            <a:solidFill>
              <a:schemeClr val="tx1"/>
            </a:solidFill>
            <a:prstDash val="dash"/>
            <a:miter/>
            <a:headEnd type="none" w="med" len="med"/>
            <a:tailEnd type="none" w="med" len="med"/>
          </a:ln>
        </p:spPr>
        <p:txBody>
          <a:bodyPr/>
          <a:p>
            <a:endParaRPr lang="zh-CN" altLang="en-US"/>
          </a:p>
        </p:txBody>
      </p:sp>
      <p:sp>
        <p:nvSpPr>
          <p:cNvPr id="131074" name="标题 131073"/>
          <p:cNvSpPr>
            <a:spLocks noGrp="1"/>
          </p:cNvSpPr>
          <p:nvPr>
            <p:ph type="title"/>
          </p:nvPr>
        </p:nvSpPr>
        <p:spPr>
          <a:xfrm>
            <a:off x="1387475" y="931863"/>
            <a:ext cx="6856413" cy="768350"/>
          </a:xfrm>
          <a:ln/>
        </p:spPr>
        <p:txBody>
          <a:bodyPr anchor="b"/>
          <a:p>
            <a:pPr algn="ctr"/>
            <a:r>
              <a:rPr lang="zh-CN" altLang="en-US" sz="4000" dirty="0"/>
              <a:t>对网络的被动攻击和主动攻击 </a:t>
            </a:r>
            <a:endParaRPr lang="zh-CN" altLang="en-US" sz="4000" dirty="0"/>
          </a:p>
        </p:txBody>
      </p:sp>
      <p:sp>
        <p:nvSpPr>
          <p:cNvPr id="131138" name="矩形 131137"/>
          <p:cNvSpPr/>
          <p:nvPr/>
        </p:nvSpPr>
        <p:spPr>
          <a:xfrm>
            <a:off x="2374900" y="4002088"/>
            <a:ext cx="6540500" cy="487362"/>
          </a:xfrm>
          <a:prstGeom prst="rect">
            <a:avLst/>
          </a:prstGeom>
          <a:solidFill>
            <a:srgbClr val="CCECFF"/>
          </a:solidFill>
          <a:ln w="9525">
            <a:noFill/>
          </a:ln>
        </p:spPr>
        <p:txBody>
          <a:bodyPr/>
          <a:p>
            <a:endParaRPr lang="zh-CN" altLang="en-US"/>
          </a:p>
        </p:txBody>
      </p:sp>
      <p:sp>
        <p:nvSpPr>
          <p:cNvPr id="131139" name="直接连接符 131138"/>
          <p:cNvSpPr/>
          <p:nvPr/>
        </p:nvSpPr>
        <p:spPr>
          <a:xfrm>
            <a:off x="2838450" y="3079750"/>
            <a:ext cx="484188" cy="0"/>
          </a:xfrm>
          <a:prstGeom prst="line">
            <a:avLst/>
          </a:prstGeom>
          <a:ln w="28575" cap="flat" cmpd="sng">
            <a:solidFill>
              <a:srgbClr val="333399"/>
            </a:solidFill>
            <a:prstDash val="solid"/>
            <a:headEnd type="none" w="sm" len="sm"/>
            <a:tailEnd type="triangle" w="med" len="lg"/>
          </a:ln>
        </p:spPr>
      </p:sp>
      <p:sp>
        <p:nvSpPr>
          <p:cNvPr id="131140" name="椭圆 131139"/>
          <p:cNvSpPr/>
          <p:nvPr/>
        </p:nvSpPr>
        <p:spPr>
          <a:xfrm>
            <a:off x="2600325" y="2940050"/>
            <a:ext cx="263525" cy="279400"/>
          </a:xfrm>
          <a:prstGeom prst="ellipse">
            <a:avLst/>
          </a:prstGeom>
          <a:solidFill>
            <a:srgbClr val="99CCFF"/>
          </a:solidFill>
          <a:ln w="19050" cap="flat" cmpd="sng">
            <a:solidFill>
              <a:srgbClr val="333399"/>
            </a:solidFill>
            <a:prstDash val="solid"/>
            <a:headEnd type="none" w="sm" len="sm"/>
            <a:tailEnd type="none" w="sm" len="sm"/>
          </a:ln>
        </p:spPr>
        <p:txBody>
          <a:bodyPr/>
          <a:p>
            <a:endParaRPr lang="zh-CN" altLang="en-US"/>
          </a:p>
        </p:txBody>
      </p:sp>
      <p:sp>
        <p:nvSpPr>
          <p:cNvPr id="131141" name="椭圆 131140"/>
          <p:cNvSpPr/>
          <p:nvPr/>
        </p:nvSpPr>
        <p:spPr>
          <a:xfrm>
            <a:off x="3963988" y="2940050"/>
            <a:ext cx="263525" cy="279400"/>
          </a:xfrm>
          <a:prstGeom prst="ellipse">
            <a:avLst/>
          </a:prstGeom>
          <a:solidFill>
            <a:srgbClr val="99CCFF"/>
          </a:solidFill>
          <a:ln w="19050" cap="flat" cmpd="sng">
            <a:solidFill>
              <a:srgbClr val="333399"/>
            </a:solidFill>
            <a:prstDash val="solid"/>
            <a:headEnd type="none" w="sm" len="sm"/>
            <a:tailEnd type="none" w="sm" len="sm"/>
          </a:ln>
        </p:spPr>
        <p:txBody>
          <a:bodyPr/>
          <a:p>
            <a:endParaRPr lang="zh-CN" altLang="en-US"/>
          </a:p>
        </p:txBody>
      </p:sp>
      <p:sp>
        <p:nvSpPr>
          <p:cNvPr id="131142" name="直接连接符 131141"/>
          <p:cNvSpPr/>
          <p:nvPr/>
        </p:nvSpPr>
        <p:spPr>
          <a:xfrm>
            <a:off x="3362325" y="2762250"/>
            <a:ext cx="0" cy="606425"/>
          </a:xfrm>
          <a:prstGeom prst="line">
            <a:avLst/>
          </a:prstGeom>
          <a:ln w="76200" cap="flat" cmpd="sng">
            <a:solidFill>
              <a:schemeClr val="hlink"/>
            </a:solidFill>
            <a:prstDash val="solid"/>
            <a:headEnd type="none" w="sm" len="sm"/>
            <a:tailEnd type="none" w="sm" len="sm"/>
          </a:ln>
        </p:spPr>
      </p:sp>
      <p:sp>
        <p:nvSpPr>
          <p:cNvPr id="131143" name="椭圆 131142"/>
          <p:cNvSpPr/>
          <p:nvPr/>
        </p:nvSpPr>
        <p:spPr>
          <a:xfrm>
            <a:off x="384175" y="2940050"/>
            <a:ext cx="263525" cy="276225"/>
          </a:xfrm>
          <a:prstGeom prst="ellipse">
            <a:avLst/>
          </a:prstGeom>
          <a:solidFill>
            <a:srgbClr val="99CCFF"/>
          </a:solidFill>
          <a:ln w="19050" cap="flat" cmpd="sng">
            <a:solidFill>
              <a:srgbClr val="333399"/>
            </a:solidFill>
            <a:prstDash val="solid"/>
            <a:headEnd type="none" w="sm" len="sm"/>
            <a:tailEnd type="none" w="sm" len="sm"/>
          </a:ln>
        </p:spPr>
        <p:txBody>
          <a:bodyPr/>
          <a:p>
            <a:endParaRPr lang="zh-CN" altLang="en-US"/>
          </a:p>
        </p:txBody>
      </p:sp>
      <p:sp>
        <p:nvSpPr>
          <p:cNvPr id="131144" name="椭圆 131143"/>
          <p:cNvSpPr/>
          <p:nvPr/>
        </p:nvSpPr>
        <p:spPr>
          <a:xfrm>
            <a:off x="1749425" y="2940050"/>
            <a:ext cx="263525" cy="276225"/>
          </a:xfrm>
          <a:prstGeom prst="ellipse">
            <a:avLst/>
          </a:prstGeom>
          <a:solidFill>
            <a:srgbClr val="99CCFF"/>
          </a:solidFill>
          <a:ln w="19050" cap="flat" cmpd="sng">
            <a:solidFill>
              <a:srgbClr val="333399"/>
            </a:solidFill>
            <a:prstDash val="solid"/>
            <a:headEnd type="none" w="sm" len="sm"/>
            <a:tailEnd type="none" w="sm" len="sm"/>
          </a:ln>
        </p:spPr>
        <p:txBody>
          <a:bodyPr/>
          <a:p>
            <a:endParaRPr lang="zh-CN" altLang="en-US"/>
          </a:p>
        </p:txBody>
      </p:sp>
      <p:sp>
        <p:nvSpPr>
          <p:cNvPr id="131145" name="直接连接符 131144"/>
          <p:cNvSpPr/>
          <p:nvPr/>
        </p:nvSpPr>
        <p:spPr>
          <a:xfrm>
            <a:off x="647700" y="3079750"/>
            <a:ext cx="1101725" cy="0"/>
          </a:xfrm>
          <a:prstGeom prst="line">
            <a:avLst/>
          </a:prstGeom>
          <a:ln w="28575" cap="flat" cmpd="sng">
            <a:solidFill>
              <a:srgbClr val="333399"/>
            </a:solidFill>
            <a:prstDash val="solid"/>
            <a:headEnd type="none" w="sm" len="sm"/>
            <a:tailEnd type="triangle" w="med" len="lg"/>
          </a:ln>
        </p:spPr>
      </p:sp>
      <p:sp>
        <p:nvSpPr>
          <p:cNvPr id="131146" name="任意多边形 131145"/>
          <p:cNvSpPr/>
          <p:nvPr/>
        </p:nvSpPr>
        <p:spPr>
          <a:xfrm>
            <a:off x="647700" y="3079750"/>
            <a:ext cx="568325" cy="395288"/>
          </a:xfrm>
          <a:custGeom>
            <a:avLst/>
            <a:gdLst>
              <a:gd name="txL" fmla="*/ 0 w 21600"/>
              <a:gd name="txT" fmla="*/ 0 h 19891"/>
              <a:gd name="txR" fmla="*/ 21600 w 21600"/>
              <a:gd name="txB" fmla="*/ 19891 h 19891"/>
            </a:gdLst>
            <a:ahLst/>
            <a:cxnLst>
              <a:cxn ang="270">
                <a:pos x="8421" y="0"/>
              </a:cxn>
              <a:cxn ang="0">
                <a:pos x="21600" y="19891"/>
              </a:cxn>
              <a:cxn ang="180">
                <a:pos x="0" y="19891"/>
              </a:cxn>
            </a:cxnLst>
            <a:rect l="txL" t="txT" r="txR" b="txB"/>
            <a:pathLst>
              <a:path w="21600" h="19891" fill="none">
                <a:moveTo>
                  <a:pt x="8421" y="0"/>
                </a:moveTo>
                <a:arcTo wR="21600" hR="21600" stAng="-4023257" swAng="4023257"/>
              </a:path>
              <a:path w="21600" h="19891" stroke="0">
                <a:moveTo>
                  <a:pt x="8421" y="0"/>
                </a:moveTo>
                <a:arcTo wR="21600" hR="21600" stAng="-4023257" swAng="4023257"/>
                <a:lnTo>
                  <a:pt x="0" y="19891"/>
                </a:lnTo>
                <a:close/>
              </a:path>
            </a:pathLst>
          </a:custGeom>
          <a:noFill/>
          <a:ln w="28575" cap="flat" cmpd="sng">
            <a:solidFill>
              <a:schemeClr val="hlink"/>
            </a:solidFill>
            <a:prstDash val="solid"/>
            <a:headEnd type="none" w="sm" len="sm"/>
            <a:tailEnd type="triangle" w="med" len="lg"/>
          </a:ln>
        </p:spPr>
        <p:txBody>
          <a:bodyPr/>
          <a:p>
            <a:endParaRPr lang="zh-CN" altLang="en-US"/>
          </a:p>
        </p:txBody>
      </p:sp>
      <p:sp>
        <p:nvSpPr>
          <p:cNvPr id="131147" name="椭圆 131146"/>
          <p:cNvSpPr/>
          <p:nvPr/>
        </p:nvSpPr>
        <p:spPr>
          <a:xfrm>
            <a:off x="1046163" y="3494088"/>
            <a:ext cx="393700" cy="231775"/>
          </a:xfrm>
          <a:prstGeom prst="ellipse">
            <a:avLst/>
          </a:prstGeom>
          <a:solidFill>
            <a:schemeClr val="hlink"/>
          </a:solidFill>
          <a:ln w="19050" cap="flat" cmpd="sng">
            <a:solidFill>
              <a:srgbClr val="333399"/>
            </a:solidFill>
            <a:prstDash val="solid"/>
            <a:headEnd type="none" w="sm" len="sm"/>
            <a:tailEnd type="none" w="sm" len="sm"/>
          </a:ln>
        </p:spPr>
        <p:txBody>
          <a:bodyPr/>
          <a:p>
            <a:endParaRPr lang="zh-CN" altLang="en-US"/>
          </a:p>
        </p:txBody>
      </p:sp>
      <p:sp>
        <p:nvSpPr>
          <p:cNvPr id="131148" name="文本框 131147"/>
          <p:cNvSpPr txBox="1"/>
          <p:nvPr/>
        </p:nvSpPr>
        <p:spPr>
          <a:xfrm>
            <a:off x="1439863" y="3452813"/>
            <a:ext cx="692150" cy="396875"/>
          </a:xfrm>
          <a:prstGeom prst="rect">
            <a:avLst/>
          </a:prstGeom>
          <a:noFill/>
          <a:ln w="19050">
            <a:noFill/>
          </a:ln>
        </p:spPr>
        <p:txBody>
          <a:bodyPr wrap="none" anchor="t">
            <a:spAutoFit/>
          </a:bodyPr>
          <a:p>
            <a:pPr algn="l" defTabSz="762000" eaLnBrk="0" hangingPunct="0"/>
            <a:r>
              <a:rPr lang="zh-CN" altLang="en-US" sz="2000" dirty="0">
                <a:solidFill>
                  <a:srgbClr val="333399"/>
                </a:solidFill>
                <a:latin typeface="Arial" panose="020B0604020202020204" pitchFamily="34" charset="0"/>
                <a:ea typeface="黑体" panose="02010609060101010101" pitchFamily="2" charset="-122"/>
              </a:rPr>
              <a:t>截获</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31149" name="椭圆 131148"/>
          <p:cNvSpPr/>
          <p:nvPr/>
        </p:nvSpPr>
        <p:spPr>
          <a:xfrm>
            <a:off x="4800600" y="2935288"/>
            <a:ext cx="263525" cy="274637"/>
          </a:xfrm>
          <a:prstGeom prst="ellipse">
            <a:avLst/>
          </a:prstGeom>
          <a:solidFill>
            <a:srgbClr val="99CCFF"/>
          </a:solidFill>
          <a:ln w="19050" cap="flat" cmpd="sng">
            <a:solidFill>
              <a:srgbClr val="333399"/>
            </a:solidFill>
            <a:prstDash val="solid"/>
            <a:headEnd type="none" w="sm" len="sm"/>
            <a:tailEnd type="none" w="sm" len="sm"/>
          </a:ln>
        </p:spPr>
        <p:txBody>
          <a:bodyPr/>
          <a:p>
            <a:endParaRPr lang="zh-CN" altLang="en-US"/>
          </a:p>
        </p:txBody>
      </p:sp>
      <p:sp>
        <p:nvSpPr>
          <p:cNvPr id="131150" name="椭圆 131149"/>
          <p:cNvSpPr/>
          <p:nvPr/>
        </p:nvSpPr>
        <p:spPr>
          <a:xfrm>
            <a:off x="6165850" y="2935288"/>
            <a:ext cx="265113" cy="274637"/>
          </a:xfrm>
          <a:prstGeom prst="ellipse">
            <a:avLst/>
          </a:prstGeom>
          <a:solidFill>
            <a:srgbClr val="99CCFF"/>
          </a:solidFill>
          <a:ln w="19050" cap="flat" cmpd="sng">
            <a:solidFill>
              <a:srgbClr val="333399"/>
            </a:solidFill>
            <a:prstDash val="solid"/>
            <a:headEnd type="none" w="sm" len="sm"/>
            <a:tailEnd type="none" w="sm" len="sm"/>
          </a:ln>
        </p:spPr>
        <p:txBody>
          <a:bodyPr/>
          <a:p>
            <a:endParaRPr lang="zh-CN" altLang="en-US"/>
          </a:p>
        </p:txBody>
      </p:sp>
      <p:sp>
        <p:nvSpPr>
          <p:cNvPr id="131151" name="任意多边形 131150"/>
          <p:cNvSpPr/>
          <p:nvPr/>
        </p:nvSpPr>
        <p:spPr>
          <a:xfrm>
            <a:off x="5064125" y="3059113"/>
            <a:ext cx="569913" cy="4302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28575" cap="flat" cmpd="sng">
            <a:solidFill>
              <a:srgbClr val="333399"/>
            </a:solidFill>
            <a:prstDash val="solid"/>
            <a:headEnd type="none" w="sm" len="sm"/>
            <a:tailEnd type="triangle" w="med" len="lg"/>
          </a:ln>
        </p:spPr>
        <p:txBody>
          <a:bodyPr/>
          <a:p>
            <a:endParaRPr lang="zh-CN" altLang="en-US"/>
          </a:p>
        </p:txBody>
      </p:sp>
      <p:sp>
        <p:nvSpPr>
          <p:cNvPr id="131152" name="椭圆 131151"/>
          <p:cNvSpPr/>
          <p:nvPr/>
        </p:nvSpPr>
        <p:spPr>
          <a:xfrm>
            <a:off x="5462588" y="3489325"/>
            <a:ext cx="395287" cy="230188"/>
          </a:xfrm>
          <a:prstGeom prst="ellipse">
            <a:avLst/>
          </a:prstGeom>
          <a:solidFill>
            <a:schemeClr val="hlink"/>
          </a:solidFill>
          <a:ln w="19050" cap="flat" cmpd="sng">
            <a:solidFill>
              <a:srgbClr val="333399"/>
            </a:solidFill>
            <a:prstDash val="solid"/>
            <a:headEnd type="none" w="sm" len="sm"/>
            <a:tailEnd type="none" w="sm" len="sm"/>
          </a:ln>
        </p:spPr>
        <p:txBody>
          <a:bodyPr/>
          <a:p>
            <a:endParaRPr lang="zh-CN" altLang="en-US"/>
          </a:p>
        </p:txBody>
      </p:sp>
      <p:sp>
        <p:nvSpPr>
          <p:cNvPr id="131153" name="任意多边形 131152"/>
          <p:cNvSpPr/>
          <p:nvPr/>
        </p:nvSpPr>
        <p:spPr>
          <a:xfrm flipH="1">
            <a:off x="5681663" y="3071813"/>
            <a:ext cx="484187" cy="428625"/>
          </a:xfrm>
          <a:custGeom>
            <a:avLst/>
            <a:gdLst>
              <a:gd name="txL" fmla="*/ 0 w 21548"/>
              <a:gd name="txT" fmla="*/ 0 h 21600"/>
              <a:gd name="txR" fmla="*/ 21548 w 21548"/>
              <a:gd name="txB" fmla="*/ 21600 h 21600"/>
            </a:gdLst>
            <a:ahLst/>
            <a:cxnLst>
              <a:cxn ang="270">
                <a:pos x="0" y="0"/>
              </a:cxn>
              <a:cxn ang="0">
                <a:pos x="21548" y="20106"/>
              </a:cxn>
              <a:cxn ang="90">
                <a:pos x="0" y="21600"/>
              </a:cxn>
            </a:cxnLst>
            <a:rect l="txL" t="txT" r="txR" b="txB"/>
            <a:pathLst>
              <a:path w="21548" h="21600" fill="none">
                <a:moveTo>
                  <a:pt x="0" y="0"/>
                </a:moveTo>
                <a:arcTo wR="21600" hR="21600" stAng="-5400000" swAng="5162030"/>
              </a:path>
              <a:path w="21548" h="21600" stroke="0">
                <a:moveTo>
                  <a:pt x="0" y="0"/>
                </a:moveTo>
                <a:arcTo wR="21600" hR="21600" stAng="-5400000" swAng="5162030"/>
                <a:lnTo>
                  <a:pt x="0" y="21600"/>
                </a:lnTo>
                <a:close/>
              </a:path>
            </a:pathLst>
          </a:custGeom>
          <a:noFill/>
          <a:ln w="28575" cap="flat" cmpd="sng">
            <a:solidFill>
              <a:schemeClr val="hlink"/>
            </a:solidFill>
            <a:prstDash val="solid"/>
            <a:headEnd type="triangle" w="med" len="lg"/>
            <a:tailEnd type="none" w="med" len="lg"/>
          </a:ln>
        </p:spPr>
        <p:txBody>
          <a:bodyPr/>
          <a:p>
            <a:endParaRPr lang="zh-CN" altLang="en-US"/>
          </a:p>
        </p:txBody>
      </p:sp>
      <p:sp>
        <p:nvSpPr>
          <p:cNvPr id="131154" name="文本框 131153"/>
          <p:cNvSpPr txBox="1"/>
          <p:nvPr/>
        </p:nvSpPr>
        <p:spPr>
          <a:xfrm>
            <a:off x="5857875" y="3446463"/>
            <a:ext cx="692150" cy="398462"/>
          </a:xfrm>
          <a:prstGeom prst="rect">
            <a:avLst/>
          </a:prstGeom>
          <a:noFill/>
          <a:ln w="19050">
            <a:noFill/>
          </a:ln>
        </p:spPr>
        <p:txBody>
          <a:bodyPr wrap="none" anchor="t">
            <a:spAutoFit/>
          </a:bodyPr>
          <a:p>
            <a:pPr algn="l" defTabSz="762000" eaLnBrk="0" hangingPunct="0"/>
            <a:r>
              <a:rPr lang="zh-CN" altLang="en-US" sz="2000" dirty="0">
                <a:solidFill>
                  <a:srgbClr val="333399"/>
                </a:solidFill>
                <a:latin typeface="Arial" panose="020B0604020202020204" pitchFamily="34" charset="0"/>
                <a:ea typeface="黑体" panose="02010609060101010101" pitchFamily="2" charset="-122"/>
              </a:rPr>
              <a:t>篡改</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31155" name="椭圆 131154"/>
          <p:cNvSpPr/>
          <p:nvPr/>
        </p:nvSpPr>
        <p:spPr>
          <a:xfrm>
            <a:off x="7050088" y="2935288"/>
            <a:ext cx="263525" cy="274637"/>
          </a:xfrm>
          <a:prstGeom prst="ellipse">
            <a:avLst/>
          </a:prstGeom>
          <a:solidFill>
            <a:srgbClr val="99CCFF"/>
          </a:solidFill>
          <a:ln w="19050" cap="flat" cmpd="sng">
            <a:solidFill>
              <a:srgbClr val="333399"/>
            </a:solidFill>
            <a:prstDash val="solid"/>
            <a:headEnd type="none" w="sm" len="sm"/>
            <a:tailEnd type="none" w="sm" len="sm"/>
          </a:ln>
        </p:spPr>
        <p:txBody>
          <a:bodyPr/>
          <a:p>
            <a:endParaRPr lang="zh-CN" altLang="en-US"/>
          </a:p>
        </p:txBody>
      </p:sp>
      <p:sp>
        <p:nvSpPr>
          <p:cNvPr id="131156" name="任意多边形 131155"/>
          <p:cNvSpPr/>
          <p:nvPr/>
        </p:nvSpPr>
        <p:spPr>
          <a:xfrm flipH="1">
            <a:off x="7950200" y="3073400"/>
            <a:ext cx="484188" cy="450850"/>
          </a:xfrm>
          <a:custGeom>
            <a:avLst/>
            <a:gdLst>
              <a:gd name="txL" fmla="*/ 0 w 21548"/>
              <a:gd name="txT" fmla="*/ 0 h 21600"/>
              <a:gd name="txR" fmla="*/ 21548 w 21548"/>
              <a:gd name="txB" fmla="*/ 21600 h 21600"/>
            </a:gdLst>
            <a:ahLst/>
            <a:cxnLst>
              <a:cxn ang="270">
                <a:pos x="0" y="0"/>
              </a:cxn>
              <a:cxn ang="0">
                <a:pos x="21548" y="20106"/>
              </a:cxn>
              <a:cxn ang="90">
                <a:pos x="0" y="21600"/>
              </a:cxn>
            </a:cxnLst>
            <a:rect l="txL" t="txT" r="txR" b="txB"/>
            <a:pathLst>
              <a:path w="21548" h="21600" fill="none">
                <a:moveTo>
                  <a:pt x="0" y="0"/>
                </a:moveTo>
                <a:arcTo wR="21600" hR="21600" stAng="-5400000" swAng="5162030"/>
              </a:path>
              <a:path w="21548" h="21600" stroke="0">
                <a:moveTo>
                  <a:pt x="0" y="0"/>
                </a:moveTo>
                <a:arcTo wR="21600" hR="21600" stAng="-5400000" swAng="5162030"/>
                <a:lnTo>
                  <a:pt x="0" y="21600"/>
                </a:lnTo>
                <a:close/>
              </a:path>
            </a:pathLst>
          </a:custGeom>
          <a:noFill/>
          <a:ln w="28575" cap="flat" cmpd="sng">
            <a:solidFill>
              <a:schemeClr val="hlink"/>
            </a:solidFill>
            <a:prstDash val="solid"/>
            <a:headEnd type="triangle" w="med" len="lg"/>
            <a:tailEnd type="none" w="med" len="lg"/>
          </a:ln>
        </p:spPr>
        <p:txBody>
          <a:bodyPr/>
          <a:p>
            <a:endParaRPr lang="zh-CN" altLang="en-US"/>
          </a:p>
        </p:txBody>
      </p:sp>
      <p:sp>
        <p:nvSpPr>
          <p:cNvPr id="131157" name="文本框 131156"/>
          <p:cNvSpPr txBox="1"/>
          <p:nvPr/>
        </p:nvSpPr>
        <p:spPr>
          <a:xfrm>
            <a:off x="8124825" y="3446463"/>
            <a:ext cx="692150" cy="398462"/>
          </a:xfrm>
          <a:prstGeom prst="rect">
            <a:avLst/>
          </a:prstGeom>
          <a:noFill/>
          <a:ln w="19050">
            <a:noFill/>
          </a:ln>
        </p:spPr>
        <p:txBody>
          <a:bodyPr wrap="none" anchor="t">
            <a:spAutoFit/>
          </a:bodyPr>
          <a:p>
            <a:pPr algn="l" defTabSz="762000" eaLnBrk="0" hangingPunct="0"/>
            <a:r>
              <a:rPr lang="zh-CN" altLang="en-US" sz="2000" dirty="0">
                <a:solidFill>
                  <a:srgbClr val="333399"/>
                </a:solidFill>
                <a:latin typeface="Arial" panose="020B0604020202020204" pitchFamily="34" charset="0"/>
                <a:ea typeface="黑体" panose="02010609060101010101" pitchFamily="2" charset="-122"/>
              </a:rPr>
              <a:t>伪造</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31158" name="椭圆 131157"/>
          <p:cNvSpPr/>
          <p:nvPr/>
        </p:nvSpPr>
        <p:spPr>
          <a:xfrm>
            <a:off x="8415338" y="2935288"/>
            <a:ext cx="263525" cy="274637"/>
          </a:xfrm>
          <a:prstGeom prst="ellipse">
            <a:avLst/>
          </a:prstGeom>
          <a:solidFill>
            <a:srgbClr val="99CCFF"/>
          </a:solidFill>
          <a:ln w="19050" cap="flat" cmpd="sng">
            <a:solidFill>
              <a:srgbClr val="333399"/>
            </a:solidFill>
            <a:prstDash val="solid"/>
            <a:headEnd type="none" w="sm" len="sm"/>
            <a:tailEnd type="none" w="sm" len="sm"/>
          </a:ln>
        </p:spPr>
        <p:txBody>
          <a:bodyPr/>
          <a:p>
            <a:endParaRPr lang="zh-CN" altLang="en-US"/>
          </a:p>
        </p:txBody>
      </p:sp>
      <p:sp>
        <p:nvSpPr>
          <p:cNvPr id="131159" name="椭圆 131158"/>
          <p:cNvSpPr/>
          <p:nvPr/>
        </p:nvSpPr>
        <p:spPr>
          <a:xfrm>
            <a:off x="7731125" y="3494088"/>
            <a:ext cx="393700" cy="228600"/>
          </a:xfrm>
          <a:prstGeom prst="ellipse">
            <a:avLst/>
          </a:prstGeom>
          <a:solidFill>
            <a:schemeClr val="hlink"/>
          </a:solidFill>
          <a:ln w="19050" cap="flat" cmpd="sng">
            <a:solidFill>
              <a:srgbClr val="333399"/>
            </a:solidFill>
            <a:prstDash val="solid"/>
            <a:headEnd type="none" w="sm" len="sm"/>
            <a:tailEnd type="none" w="sm" len="sm"/>
          </a:ln>
        </p:spPr>
        <p:txBody>
          <a:bodyPr/>
          <a:p>
            <a:endParaRPr lang="zh-CN" altLang="en-US"/>
          </a:p>
        </p:txBody>
      </p:sp>
      <p:sp>
        <p:nvSpPr>
          <p:cNvPr id="131160" name="文本框 131159"/>
          <p:cNvSpPr txBox="1"/>
          <p:nvPr/>
        </p:nvSpPr>
        <p:spPr>
          <a:xfrm>
            <a:off x="3001963" y="3441700"/>
            <a:ext cx="692150" cy="396875"/>
          </a:xfrm>
          <a:prstGeom prst="rect">
            <a:avLst/>
          </a:prstGeom>
          <a:noFill/>
          <a:ln w="19050">
            <a:noFill/>
          </a:ln>
        </p:spPr>
        <p:txBody>
          <a:bodyPr wrap="none" anchor="t">
            <a:spAutoFit/>
          </a:bodyPr>
          <a:p>
            <a:pPr algn="l" defTabSz="762000" eaLnBrk="0" hangingPunct="0"/>
            <a:r>
              <a:rPr lang="zh-CN" altLang="en-US" sz="2000" dirty="0">
                <a:solidFill>
                  <a:srgbClr val="333399"/>
                </a:solidFill>
                <a:latin typeface="Arial" panose="020B0604020202020204" pitchFamily="34" charset="0"/>
                <a:ea typeface="黑体" panose="02010609060101010101" pitchFamily="2" charset="-122"/>
              </a:rPr>
              <a:t>中断</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31161" name="文本框 131160"/>
          <p:cNvSpPr txBox="1"/>
          <p:nvPr/>
        </p:nvSpPr>
        <p:spPr>
          <a:xfrm>
            <a:off x="547688" y="4005263"/>
            <a:ext cx="1200150" cy="396875"/>
          </a:xfrm>
          <a:prstGeom prst="rect">
            <a:avLst/>
          </a:prstGeom>
          <a:noFill/>
          <a:ln w="19050">
            <a:noFill/>
          </a:ln>
        </p:spPr>
        <p:txBody>
          <a:bodyPr wrap="none" anchor="t">
            <a:spAutoFit/>
          </a:bodyPr>
          <a:p>
            <a:pPr algn="l" defTabSz="762000" eaLnBrk="0" hangingPunct="0"/>
            <a:r>
              <a:rPr lang="zh-CN" altLang="en-US" sz="2000" dirty="0">
                <a:solidFill>
                  <a:srgbClr val="333399"/>
                </a:solidFill>
                <a:latin typeface="Arial" panose="020B0604020202020204" pitchFamily="34" charset="0"/>
                <a:ea typeface="黑体" panose="02010609060101010101" pitchFamily="2" charset="-122"/>
              </a:rPr>
              <a:t>被动攻击</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31162" name="文本框 131161"/>
          <p:cNvSpPr txBox="1"/>
          <p:nvPr/>
        </p:nvSpPr>
        <p:spPr>
          <a:xfrm>
            <a:off x="4824413" y="4006850"/>
            <a:ext cx="1619250" cy="398463"/>
          </a:xfrm>
          <a:prstGeom prst="rect">
            <a:avLst/>
          </a:prstGeom>
          <a:noFill/>
          <a:ln w="19050">
            <a:noFill/>
          </a:ln>
        </p:spPr>
        <p:txBody>
          <a:bodyPr wrap="none" anchor="t">
            <a:spAutoFit/>
          </a:bodyPr>
          <a:p>
            <a:pPr algn="l" defTabSz="762000" eaLnBrk="0" hangingPunct="0"/>
            <a:r>
              <a:rPr lang="zh-CN" altLang="en-US" sz="2000" dirty="0">
                <a:solidFill>
                  <a:srgbClr val="333399"/>
                </a:solidFill>
                <a:latin typeface="Arial" panose="020B0604020202020204" pitchFamily="34" charset="0"/>
                <a:ea typeface="黑体" panose="02010609060101010101" pitchFamily="2" charset="-122"/>
              </a:rPr>
              <a:t>主  动  攻  击</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31163" name="文本框 131162"/>
          <p:cNvSpPr txBox="1"/>
          <p:nvPr/>
        </p:nvSpPr>
        <p:spPr>
          <a:xfrm>
            <a:off x="8067675" y="2359025"/>
            <a:ext cx="946150" cy="396875"/>
          </a:xfrm>
          <a:prstGeom prst="rect">
            <a:avLst/>
          </a:prstGeom>
          <a:noFill/>
          <a:ln w="19050">
            <a:noFill/>
          </a:ln>
        </p:spPr>
        <p:txBody>
          <a:bodyPr wrap="none" anchor="t">
            <a:spAutoFit/>
          </a:bodyPr>
          <a:p>
            <a:pPr algn="l" defTabSz="762000" eaLnBrk="0" hangingPunct="0"/>
            <a:r>
              <a:rPr lang="zh-CN" altLang="en-US" sz="2000" dirty="0">
                <a:solidFill>
                  <a:srgbClr val="333399"/>
                </a:solidFill>
                <a:latin typeface="Arial" panose="020B0604020202020204" pitchFamily="34" charset="0"/>
                <a:ea typeface="黑体" panose="02010609060101010101" pitchFamily="2" charset="-122"/>
              </a:rPr>
              <a:t>目的站</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31164" name="文本框 131163"/>
          <p:cNvSpPr txBox="1"/>
          <p:nvPr/>
        </p:nvSpPr>
        <p:spPr>
          <a:xfrm>
            <a:off x="6842125" y="2359025"/>
            <a:ext cx="692150" cy="396875"/>
          </a:xfrm>
          <a:prstGeom prst="rect">
            <a:avLst/>
          </a:prstGeom>
          <a:noFill/>
          <a:ln w="19050">
            <a:noFill/>
          </a:ln>
        </p:spPr>
        <p:txBody>
          <a:bodyPr wrap="none" anchor="t">
            <a:spAutoFit/>
          </a:bodyPr>
          <a:p>
            <a:pPr algn="l" defTabSz="762000" eaLnBrk="0" hangingPunct="0"/>
            <a:r>
              <a:rPr lang="zh-CN" altLang="en-US" sz="2000" dirty="0">
                <a:solidFill>
                  <a:srgbClr val="333399"/>
                </a:solidFill>
                <a:latin typeface="Arial" panose="020B0604020202020204" pitchFamily="34" charset="0"/>
                <a:ea typeface="黑体" panose="02010609060101010101" pitchFamily="2" charset="-122"/>
              </a:rPr>
              <a:t>源站</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31165" name="文本框 131164"/>
          <p:cNvSpPr txBox="1"/>
          <p:nvPr/>
        </p:nvSpPr>
        <p:spPr>
          <a:xfrm>
            <a:off x="4714875" y="2359025"/>
            <a:ext cx="692150" cy="396875"/>
          </a:xfrm>
          <a:prstGeom prst="rect">
            <a:avLst/>
          </a:prstGeom>
          <a:noFill/>
          <a:ln w="19050">
            <a:noFill/>
          </a:ln>
        </p:spPr>
        <p:txBody>
          <a:bodyPr wrap="none" anchor="t">
            <a:spAutoFit/>
          </a:bodyPr>
          <a:p>
            <a:pPr algn="l" defTabSz="762000" eaLnBrk="0" hangingPunct="0"/>
            <a:r>
              <a:rPr lang="zh-CN" altLang="en-US" sz="2000" dirty="0">
                <a:solidFill>
                  <a:srgbClr val="333399"/>
                </a:solidFill>
                <a:latin typeface="Arial" panose="020B0604020202020204" pitchFamily="34" charset="0"/>
                <a:ea typeface="黑体" panose="02010609060101010101" pitchFamily="2" charset="-122"/>
              </a:rPr>
              <a:t>源站</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31166" name="文本框 131165"/>
          <p:cNvSpPr txBox="1"/>
          <p:nvPr/>
        </p:nvSpPr>
        <p:spPr>
          <a:xfrm>
            <a:off x="2506663" y="2359025"/>
            <a:ext cx="692150" cy="396875"/>
          </a:xfrm>
          <a:prstGeom prst="rect">
            <a:avLst/>
          </a:prstGeom>
          <a:noFill/>
          <a:ln w="19050">
            <a:noFill/>
          </a:ln>
        </p:spPr>
        <p:txBody>
          <a:bodyPr wrap="none" anchor="t">
            <a:spAutoFit/>
          </a:bodyPr>
          <a:p>
            <a:pPr algn="l" defTabSz="762000" eaLnBrk="0" hangingPunct="0"/>
            <a:r>
              <a:rPr lang="zh-CN" altLang="en-US" sz="2000" dirty="0">
                <a:solidFill>
                  <a:srgbClr val="333399"/>
                </a:solidFill>
                <a:latin typeface="Arial" panose="020B0604020202020204" pitchFamily="34" charset="0"/>
                <a:ea typeface="黑体" panose="02010609060101010101" pitchFamily="2" charset="-122"/>
              </a:rPr>
              <a:t>源站</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31167" name="文本框 131166"/>
          <p:cNvSpPr txBox="1"/>
          <p:nvPr/>
        </p:nvSpPr>
        <p:spPr>
          <a:xfrm>
            <a:off x="215900" y="2359025"/>
            <a:ext cx="692150" cy="396875"/>
          </a:xfrm>
          <a:prstGeom prst="rect">
            <a:avLst/>
          </a:prstGeom>
          <a:noFill/>
          <a:ln w="19050">
            <a:noFill/>
          </a:ln>
        </p:spPr>
        <p:txBody>
          <a:bodyPr wrap="none" anchor="t">
            <a:spAutoFit/>
          </a:bodyPr>
          <a:p>
            <a:pPr algn="l" defTabSz="762000" eaLnBrk="0" hangingPunct="0"/>
            <a:r>
              <a:rPr lang="zh-CN" altLang="en-US" sz="2000" dirty="0">
                <a:solidFill>
                  <a:srgbClr val="333399"/>
                </a:solidFill>
                <a:latin typeface="Arial" panose="020B0604020202020204" pitchFamily="34" charset="0"/>
                <a:ea typeface="黑体" panose="02010609060101010101" pitchFamily="2" charset="-122"/>
              </a:rPr>
              <a:t>源站</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31168" name="文本框 131167"/>
          <p:cNvSpPr txBox="1"/>
          <p:nvPr/>
        </p:nvSpPr>
        <p:spPr>
          <a:xfrm>
            <a:off x="5859463" y="2359025"/>
            <a:ext cx="946150" cy="396875"/>
          </a:xfrm>
          <a:prstGeom prst="rect">
            <a:avLst/>
          </a:prstGeom>
          <a:noFill/>
          <a:ln w="19050">
            <a:noFill/>
          </a:ln>
        </p:spPr>
        <p:txBody>
          <a:bodyPr wrap="none" anchor="t">
            <a:spAutoFit/>
          </a:bodyPr>
          <a:p>
            <a:pPr algn="l" defTabSz="762000" eaLnBrk="0" hangingPunct="0"/>
            <a:r>
              <a:rPr lang="zh-CN" altLang="en-US" sz="2000" dirty="0">
                <a:solidFill>
                  <a:srgbClr val="333399"/>
                </a:solidFill>
                <a:latin typeface="Arial" panose="020B0604020202020204" pitchFamily="34" charset="0"/>
                <a:ea typeface="黑体" panose="02010609060101010101" pitchFamily="2" charset="-122"/>
              </a:rPr>
              <a:t>目的站</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31169" name="文本框 131168"/>
          <p:cNvSpPr txBox="1"/>
          <p:nvPr/>
        </p:nvSpPr>
        <p:spPr>
          <a:xfrm>
            <a:off x="3651250" y="2359025"/>
            <a:ext cx="946150" cy="396875"/>
          </a:xfrm>
          <a:prstGeom prst="rect">
            <a:avLst/>
          </a:prstGeom>
          <a:noFill/>
          <a:ln w="19050">
            <a:noFill/>
          </a:ln>
        </p:spPr>
        <p:txBody>
          <a:bodyPr wrap="none" anchor="t">
            <a:spAutoFit/>
          </a:bodyPr>
          <a:p>
            <a:pPr algn="l" defTabSz="762000" eaLnBrk="0" hangingPunct="0"/>
            <a:r>
              <a:rPr lang="zh-CN" altLang="en-US" sz="2000" dirty="0">
                <a:solidFill>
                  <a:srgbClr val="333399"/>
                </a:solidFill>
                <a:latin typeface="Arial" panose="020B0604020202020204" pitchFamily="34" charset="0"/>
                <a:ea typeface="黑体" panose="02010609060101010101" pitchFamily="2" charset="-122"/>
              </a:rPr>
              <a:t>目的站</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31170" name="文本框 131169"/>
          <p:cNvSpPr txBox="1"/>
          <p:nvPr/>
        </p:nvSpPr>
        <p:spPr>
          <a:xfrm>
            <a:off x="1443038" y="2359025"/>
            <a:ext cx="946150" cy="396875"/>
          </a:xfrm>
          <a:prstGeom prst="rect">
            <a:avLst/>
          </a:prstGeom>
          <a:noFill/>
          <a:ln w="19050">
            <a:noFill/>
          </a:ln>
        </p:spPr>
        <p:txBody>
          <a:bodyPr wrap="none" anchor="t">
            <a:spAutoFit/>
          </a:bodyPr>
          <a:p>
            <a:pPr algn="l" defTabSz="762000" eaLnBrk="0" hangingPunct="0"/>
            <a:r>
              <a:rPr lang="zh-CN" altLang="en-US" sz="2000" dirty="0">
                <a:solidFill>
                  <a:srgbClr val="333399"/>
                </a:solidFill>
                <a:latin typeface="Arial" panose="020B0604020202020204" pitchFamily="34" charset="0"/>
                <a:ea typeface="黑体" panose="02010609060101010101" pitchFamily="2" charset="-122"/>
              </a:rPr>
              <a:t>目的站</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31172" name="直接连接符 131171"/>
          <p:cNvSpPr/>
          <p:nvPr/>
        </p:nvSpPr>
        <p:spPr>
          <a:xfrm>
            <a:off x="100013" y="3975100"/>
            <a:ext cx="8824912" cy="0"/>
          </a:xfrm>
          <a:prstGeom prst="line">
            <a:avLst/>
          </a:prstGeom>
          <a:ln w="9525" cap="flat" cmpd="sng">
            <a:solidFill>
              <a:schemeClr val="tx1"/>
            </a:solidFill>
            <a:prstDash val="dash"/>
            <a:headEnd type="none" w="med" len="med"/>
            <a:tailEnd type="none" w="med" len="med"/>
          </a:ln>
        </p:spPr>
      </p:sp>
      <p:sp>
        <p:nvSpPr>
          <p:cNvPr id="131173" name="直接连接符 131172"/>
          <p:cNvSpPr/>
          <p:nvPr/>
        </p:nvSpPr>
        <p:spPr>
          <a:xfrm>
            <a:off x="2374900" y="2328863"/>
            <a:ext cx="0" cy="2165350"/>
          </a:xfrm>
          <a:prstGeom prst="line">
            <a:avLst/>
          </a:prstGeom>
          <a:ln w="9525" cap="flat" cmpd="sng">
            <a:solidFill>
              <a:schemeClr val="tx1"/>
            </a:solidFill>
            <a:prstDash val="dash"/>
            <a:headEnd type="none" w="med" len="med"/>
            <a:tailEnd type="none" w="med" len="med"/>
          </a:ln>
        </p:spPr>
      </p:sp>
      <p:sp>
        <p:nvSpPr>
          <p:cNvPr id="131174" name="直接连接符 131173"/>
          <p:cNvSpPr/>
          <p:nvPr/>
        </p:nvSpPr>
        <p:spPr>
          <a:xfrm>
            <a:off x="4557713" y="2328863"/>
            <a:ext cx="0" cy="1646237"/>
          </a:xfrm>
          <a:prstGeom prst="line">
            <a:avLst/>
          </a:prstGeom>
          <a:ln w="9525" cap="flat" cmpd="sng">
            <a:solidFill>
              <a:schemeClr val="tx1"/>
            </a:solidFill>
            <a:prstDash val="dash"/>
            <a:headEnd type="none" w="med" len="med"/>
            <a:tailEnd type="none" w="med" len="med"/>
          </a:ln>
        </p:spPr>
      </p:sp>
      <p:sp>
        <p:nvSpPr>
          <p:cNvPr id="131175" name="直接连接符 131174"/>
          <p:cNvSpPr/>
          <p:nvPr/>
        </p:nvSpPr>
        <p:spPr>
          <a:xfrm>
            <a:off x="6832600" y="2328863"/>
            <a:ext cx="0" cy="1646237"/>
          </a:xfrm>
          <a:prstGeom prst="line">
            <a:avLst/>
          </a:prstGeom>
          <a:ln w="9525" cap="flat" cmpd="sng">
            <a:solidFill>
              <a:schemeClr val="tx1"/>
            </a:solidFill>
            <a:prstDash val="dash"/>
            <a:headEnd type="none" w="med" len="med"/>
            <a:tailEnd type="none" w="med" len="med"/>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35202" name="标题 435201"/>
          <p:cNvSpPr>
            <a:spLocks noGrp="1"/>
          </p:cNvSpPr>
          <p:nvPr>
            <p:ph type="title"/>
          </p:nvPr>
        </p:nvSpPr>
        <p:spPr>
          <a:xfrm>
            <a:off x="1387475" y="931863"/>
            <a:ext cx="6856413" cy="768350"/>
          </a:xfrm>
          <a:ln/>
        </p:spPr>
        <p:txBody>
          <a:bodyPr anchor="b"/>
          <a:p>
            <a:pPr algn="ctr"/>
            <a:r>
              <a:rPr lang="zh-CN" altLang="en-US" dirty="0"/>
              <a:t>被动攻击和主动攻击</a:t>
            </a:r>
            <a:endParaRPr lang="zh-CN" altLang="en-US" dirty="0"/>
          </a:p>
        </p:txBody>
      </p:sp>
      <p:sp>
        <p:nvSpPr>
          <p:cNvPr id="435203" name="文本占位符 435202"/>
          <p:cNvSpPr>
            <a:spLocks noGrp="1"/>
          </p:cNvSpPr>
          <p:nvPr>
            <p:ph type="body" idx="1"/>
          </p:nvPr>
        </p:nvSpPr>
        <p:spPr>
          <a:xfrm>
            <a:off x="1042988" y="1916113"/>
            <a:ext cx="7772400" cy="4392612"/>
          </a:xfrm>
          <a:ln/>
        </p:spPr>
        <p:txBody>
          <a:bodyPr/>
          <a:p>
            <a:pPr algn="just"/>
            <a:r>
              <a:rPr lang="zh-CN" altLang="en-US" dirty="0"/>
              <a:t>在被动攻击中，攻击者只是观察和分析某一个协议数据单元 </a:t>
            </a:r>
            <a:r>
              <a:rPr lang="en-US" altLang="zh-CN" dirty="0"/>
              <a:t>PDU </a:t>
            </a:r>
            <a:r>
              <a:rPr lang="zh-CN" altLang="en-US" dirty="0"/>
              <a:t>而不干扰信息流。</a:t>
            </a:r>
            <a:endParaRPr lang="zh-CN" altLang="en-US" dirty="0"/>
          </a:p>
          <a:p>
            <a:pPr algn="just"/>
            <a:r>
              <a:rPr lang="zh-CN" altLang="en-US" dirty="0"/>
              <a:t>主动攻击是指攻击者对某个连接中通过的 </a:t>
            </a:r>
            <a:r>
              <a:rPr lang="en-US" altLang="zh-CN" dirty="0"/>
              <a:t>PDU </a:t>
            </a:r>
            <a:r>
              <a:rPr lang="zh-CN" altLang="en-US" dirty="0"/>
              <a:t>进行各种处理。</a:t>
            </a:r>
            <a:endParaRPr lang="zh-CN" altLang="en-US" dirty="0"/>
          </a:p>
          <a:p>
            <a:pPr lvl="1" algn="just"/>
            <a:r>
              <a:rPr lang="zh-CN" altLang="en-US" dirty="0">
                <a:solidFill>
                  <a:srgbClr val="333399"/>
                </a:solidFill>
                <a:latin typeface="黑体" panose="02010609060101010101" pitchFamily="2" charset="-122"/>
                <a:ea typeface="黑体" panose="02010609060101010101" pitchFamily="2" charset="-122"/>
              </a:rPr>
              <a:t>更改报文流 </a:t>
            </a:r>
            <a:endParaRPr lang="zh-CN" altLang="en-US" dirty="0">
              <a:solidFill>
                <a:srgbClr val="333399"/>
              </a:solidFill>
              <a:latin typeface="黑体" panose="02010609060101010101" pitchFamily="2" charset="-122"/>
              <a:ea typeface="黑体" panose="02010609060101010101" pitchFamily="2" charset="-122"/>
            </a:endParaRPr>
          </a:p>
          <a:p>
            <a:pPr lvl="1" algn="just"/>
            <a:r>
              <a:rPr lang="zh-CN" altLang="en-US" dirty="0">
                <a:solidFill>
                  <a:srgbClr val="333399"/>
                </a:solidFill>
                <a:latin typeface="黑体" panose="02010609060101010101" pitchFamily="2" charset="-122"/>
                <a:ea typeface="黑体" panose="02010609060101010101" pitchFamily="2" charset="-122"/>
              </a:rPr>
              <a:t>拒绝报文服务 </a:t>
            </a:r>
            <a:endParaRPr lang="zh-CN" altLang="en-US" dirty="0">
              <a:solidFill>
                <a:srgbClr val="333399"/>
              </a:solidFill>
              <a:latin typeface="黑体" panose="02010609060101010101" pitchFamily="2" charset="-122"/>
              <a:ea typeface="黑体" panose="02010609060101010101" pitchFamily="2" charset="-122"/>
            </a:endParaRPr>
          </a:p>
          <a:p>
            <a:pPr lvl="1" algn="just"/>
            <a:r>
              <a:rPr lang="zh-CN" altLang="en-US" dirty="0">
                <a:solidFill>
                  <a:srgbClr val="333399"/>
                </a:solidFill>
                <a:latin typeface="黑体" panose="02010609060101010101" pitchFamily="2" charset="-122"/>
                <a:ea typeface="黑体" panose="02010609060101010101" pitchFamily="2" charset="-122"/>
              </a:rPr>
              <a:t>伪造连接初始化</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3">
                                            <p:txEl>
                                              <p:charRg st="40" end="7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5203">
                                            <p:txEl>
                                              <p:charRg st="71" end="78"/>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5203">
                                            <p:txEl>
                                              <p:charRg st="78" end="8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5203">
                                            <p:txEl>
                                              <p:charRg st="86" end="9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40291" name="文本占位符 140290"/>
          <p:cNvSpPr>
            <a:spLocks noGrp="1"/>
          </p:cNvSpPr>
          <p:nvPr>
            <p:ph type="body" idx="1"/>
          </p:nvPr>
        </p:nvSpPr>
        <p:spPr>
          <a:xfrm>
            <a:off x="1042988" y="1916113"/>
            <a:ext cx="7772400" cy="3529012"/>
          </a:xfrm>
          <a:ln/>
        </p:spPr>
        <p:txBody>
          <a:bodyPr/>
          <a:p>
            <a:pPr>
              <a:buNone/>
            </a:pPr>
            <a:r>
              <a:rPr lang="en-US" altLang="zh-CN" dirty="0"/>
              <a:t>(1) </a:t>
            </a:r>
            <a:r>
              <a:rPr lang="zh-CN" altLang="en-US" dirty="0"/>
              <a:t>防止析出报文内容；</a:t>
            </a:r>
            <a:endParaRPr lang="zh-CN" altLang="en-US" dirty="0"/>
          </a:p>
          <a:p>
            <a:pPr>
              <a:buNone/>
            </a:pPr>
            <a:r>
              <a:rPr lang="en-US" altLang="zh-CN" dirty="0"/>
              <a:t>(2) </a:t>
            </a:r>
            <a:r>
              <a:rPr lang="zh-CN" altLang="en-US" dirty="0"/>
              <a:t>防止通信量分析；</a:t>
            </a:r>
            <a:endParaRPr lang="zh-CN" altLang="en-US" dirty="0"/>
          </a:p>
          <a:p>
            <a:pPr>
              <a:buNone/>
            </a:pPr>
            <a:r>
              <a:rPr lang="en-US" altLang="zh-CN" dirty="0"/>
              <a:t>(3) </a:t>
            </a:r>
            <a:r>
              <a:rPr lang="zh-CN" altLang="en-US" dirty="0"/>
              <a:t>检测更改报文流；</a:t>
            </a:r>
            <a:endParaRPr lang="zh-CN" altLang="en-US" dirty="0"/>
          </a:p>
          <a:p>
            <a:pPr>
              <a:buNone/>
            </a:pPr>
            <a:r>
              <a:rPr lang="en-US" altLang="zh-CN" dirty="0"/>
              <a:t>(4) </a:t>
            </a:r>
            <a:r>
              <a:rPr lang="zh-CN" altLang="en-US" dirty="0"/>
              <a:t>检测拒绝报文服务；</a:t>
            </a:r>
            <a:endParaRPr lang="zh-CN" altLang="en-US" dirty="0"/>
          </a:p>
          <a:p>
            <a:pPr>
              <a:buNone/>
            </a:pPr>
            <a:r>
              <a:rPr lang="en-US" altLang="zh-CN" dirty="0"/>
              <a:t>(5) </a:t>
            </a:r>
            <a:r>
              <a:rPr lang="zh-CN" altLang="en-US" dirty="0"/>
              <a:t>检测伪造初始化连接。</a:t>
            </a:r>
            <a:endParaRPr lang="zh-CN" altLang="en-US" dirty="0"/>
          </a:p>
        </p:txBody>
      </p:sp>
      <p:sp>
        <p:nvSpPr>
          <p:cNvPr id="140290" name="标题 140289"/>
          <p:cNvSpPr>
            <a:spLocks noGrp="1"/>
          </p:cNvSpPr>
          <p:nvPr>
            <p:ph type="title"/>
          </p:nvPr>
        </p:nvSpPr>
        <p:spPr>
          <a:ln/>
        </p:spPr>
        <p:txBody>
          <a:bodyPr anchor="b"/>
          <a:p>
            <a:pPr algn="ctr"/>
            <a:r>
              <a:rPr lang="zh-CN" altLang="en-US" dirty="0"/>
              <a:t>计算机网络通信安全的目标 </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51234" name="文本占位符 351233"/>
          <p:cNvSpPr>
            <a:spLocks noGrp="1"/>
          </p:cNvSpPr>
          <p:nvPr>
            <p:ph type="body" idx="1"/>
          </p:nvPr>
        </p:nvSpPr>
        <p:spPr>
          <a:xfrm>
            <a:off x="1042988" y="1989138"/>
            <a:ext cx="7561262" cy="4321175"/>
          </a:xfrm>
          <a:ln/>
        </p:spPr>
        <p:txBody>
          <a:bodyPr/>
          <a:p>
            <a:pPr>
              <a:lnSpc>
                <a:spcPct val="90000"/>
              </a:lnSpc>
              <a:buNone/>
            </a:pPr>
            <a:r>
              <a:rPr lang="en-US" altLang="zh-CN" sz="2800" dirty="0"/>
              <a:t>(1) </a:t>
            </a:r>
            <a:r>
              <a:rPr lang="zh-CN" altLang="en-US" sz="2800" dirty="0"/>
              <a:t>计算机病毒</a:t>
            </a:r>
            <a:r>
              <a:rPr lang="en-US" altLang="zh-CN" sz="2800">
                <a:latin typeface="Arial" panose="020B0604020202020204" pitchFamily="34" charset="0"/>
              </a:rPr>
              <a:t>——</a:t>
            </a:r>
            <a:r>
              <a:rPr lang="zh-CN" altLang="en-US" sz="2800" dirty="0"/>
              <a:t>会“传染”其他程序的程序，“传染”是通过修改其他程序来把自身或其变种复制进去完成的。</a:t>
            </a:r>
            <a:endParaRPr lang="zh-CN" altLang="en-US" sz="2800" dirty="0"/>
          </a:p>
          <a:p>
            <a:pPr>
              <a:lnSpc>
                <a:spcPct val="90000"/>
              </a:lnSpc>
              <a:buNone/>
            </a:pPr>
            <a:r>
              <a:rPr lang="en-US" altLang="zh-CN" sz="2800" dirty="0"/>
              <a:t>(2) </a:t>
            </a:r>
            <a:r>
              <a:rPr lang="zh-CN" altLang="en-US" sz="2800" dirty="0"/>
              <a:t>计算机蠕虫</a:t>
            </a:r>
            <a:r>
              <a:rPr lang="en-US" altLang="zh-CN" sz="2800">
                <a:latin typeface="Arial" panose="020B0604020202020204" pitchFamily="34" charset="0"/>
              </a:rPr>
              <a:t>——</a:t>
            </a:r>
            <a:r>
              <a:rPr lang="zh-CN" altLang="en-US" sz="2800" dirty="0"/>
              <a:t>通过网络的通信功能将自身从一个结点发送到另一个结点并启动运行的程序。</a:t>
            </a:r>
            <a:endParaRPr lang="zh-CN" altLang="en-US" sz="2800" dirty="0"/>
          </a:p>
          <a:p>
            <a:pPr>
              <a:lnSpc>
                <a:spcPct val="90000"/>
              </a:lnSpc>
              <a:buNone/>
            </a:pPr>
            <a:r>
              <a:rPr lang="en-US" altLang="zh-CN" sz="2800" dirty="0"/>
              <a:t>(3) </a:t>
            </a:r>
            <a:r>
              <a:rPr lang="zh-CN" altLang="en-US" sz="2800" dirty="0"/>
              <a:t>特洛伊木马</a:t>
            </a:r>
            <a:r>
              <a:rPr lang="en-US" altLang="zh-CN" sz="2800">
                <a:latin typeface="Arial" panose="020B0604020202020204" pitchFamily="34" charset="0"/>
              </a:rPr>
              <a:t>——</a:t>
            </a:r>
            <a:r>
              <a:rPr lang="zh-CN" altLang="en-US" sz="2800" dirty="0"/>
              <a:t>一种程序，它执行的功能超出所声称的功能。</a:t>
            </a:r>
            <a:endParaRPr lang="zh-CN" altLang="en-US" sz="2800" dirty="0"/>
          </a:p>
          <a:p>
            <a:pPr>
              <a:lnSpc>
                <a:spcPct val="90000"/>
              </a:lnSpc>
              <a:buNone/>
            </a:pPr>
            <a:r>
              <a:rPr lang="en-US" altLang="zh-CN" sz="2800" dirty="0"/>
              <a:t>(4) </a:t>
            </a:r>
            <a:r>
              <a:rPr lang="zh-CN" altLang="en-US" sz="2800" dirty="0"/>
              <a:t>逻辑炸弹</a:t>
            </a:r>
            <a:r>
              <a:rPr lang="en-US" altLang="zh-CN" sz="2800">
                <a:latin typeface="Arial" panose="020B0604020202020204" pitchFamily="34" charset="0"/>
              </a:rPr>
              <a:t>——</a:t>
            </a:r>
            <a:r>
              <a:rPr lang="zh-CN" altLang="en-US" sz="2800" dirty="0"/>
              <a:t>一种当运行环境满足某种特定条件时执行其他特殊功能的程序。 </a:t>
            </a:r>
            <a:endParaRPr lang="zh-CN" altLang="en-US" sz="2800" dirty="0"/>
          </a:p>
        </p:txBody>
      </p:sp>
      <p:sp>
        <p:nvSpPr>
          <p:cNvPr id="351235" name="标题 351234"/>
          <p:cNvSpPr>
            <a:spLocks noGrp="1"/>
          </p:cNvSpPr>
          <p:nvPr>
            <p:ph type="title"/>
          </p:nvPr>
        </p:nvSpPr>
        <p:spPr>
          <a:ln/>
        </p:spPr>
        <p:txBody>
          <a:bodyPr anchor="b"/>
          <a:p>
            <a:pPr algn="ctr"/>
            <a:r>
              <a:rPr lang="zh-CN" altLang="en-US" dirty="0"/>
              <a:t>恶意程序</a:t>
            </a:r>
            <a:r>
              <a:rPr lang="en-US" altLang="zh-CN"/>
              <a:t>(rogue program)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4">
                                            <p:txEl>
                                              <p:charRg st="54" end="10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234">
                                            <p:txEl>
                                              <p:charRg st="100" end="13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234">
                                            <p:txEl>
                                              <p:charRg st="132" end="17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uiExpand="1" build="p"/>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6878</Words>
  <Application>WPS 演示</Application>
  <PresentationFormat>在屏幕上显示</PresentationFormat>
  <Paragraphs>599</Paragraphs>
  <Slides>49</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13</vt:i4>
      </vt:variant>
      <vt:variant>
        <vt:lpstr>幻灯片标题</vt:lpstr>
      </vt:variant>
      <vt:variant>
        <vt:i4>49</vt:i4>
      </vt:variant>
    </vt:vector>
  </HeadingPairs>
  <TitlesOfParts>
    <vt:vector size="75" baseType="lpstr">
      <vt:lpstr>Arial</vt:lpstr>
      <vt:lpstr>宋体</vt:lpstr>
      <vt:lpstr>Wingdings</vt:lpstr>
      <vt:lpstr>黑体</vt:lpstr>
      <vt:lpstr>Tahoma</vt:lpstr>
      <vt:lpstr>Arial Unicode MS</vt:lpstr>
      <vt:lpstr>Times New Roman</vt:lpstr>
      <vt:lpstr>Symbol</vt:lpstr>
      <vt:lpstr>Wingdings 2</vt:lpstr>
      <vt:lpstr>微软雅黑</vt:lpstr>
      <vt:lpstr>Arial Unicode MS</vt:lpstr>
      <vt:lpstr>Calibri</vt:lpstr>
      <vt:lpstr>Blends</vt:lpstr>
      <vt:lpstr>Visio.Drawing.6</vt:lpstr>
      <vt:lpstr>Equation.3</vt:lpstr>
      <vt:lpstr>Visio.Drawing.6</vt:lpstr>
      <vt:lpstr>Equation.3</vt:lpstr>
      <vt:lpstr>Visio.Drawing.6</vt:lpstr>
      <vt:lpstr>Equation.3</vt:lpstr>
      <vt:lpstr>Equation.3</vt:lpstr>
      <vt:lpstr>Equation.3</vt:lpstr>
      <vt:lpstr>Visio.Drawing.6</vt:lpstr>
      <vt:lpstr>Equation.3</vt:lpstr>
      <vt:lpstr>Visio.Drawing.6</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网络安全</dc:title>
  <dc:creator>XXR</dc:creator>
  <cp:lastModifiedBy>win</cp:lastModifiedBy>
  <cp:revision>730</cp:revision>
  <dcterms:created xsi:type="dcterms:W3CDTF">2004-03-02T12:35:10Z</dcterms:created>
  <dcterms:modified xsi:type="dcterms:W3CDTF">2019-05-17T18:42:48Z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